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71" r:id="rId2"/>
    <p:sldId id="272" r:id="rId3"/>
    <p:sldId id="273" r:id="rId4"/>
    <p:sldId id="296" r:id="rId5"/>
    <p:sldId id="297" r:id="rId6"/>
    <p:sldId id="294" r:id="rId7"/>
    <p:sldId id="293" r:id="rId8"/>
    <p:sldId id="278" r:id="rId9"/>
    <p:sldId id="279" r:id="rId10"/>
    <p:sldId id="29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300" r:id="rId19"/>
    <p:sldId id="301" r:id="rId20"/>
    <p:sldId id="302" r:id="rId21"/>
    <p:sldId id="303" r:id="rId22"/>
    <p:sldId id="307" r:id="rId23"/>
    <p:sldId id="288" r:id="rId24"/>
    <p:sldId id="289" r:id="rId25"/>
    <p:sldId id="290" r:id="rId26"/>
    <p:sldId id="291" r:id="rId27"/>
    <p:sldId id="292" r:id="rId28"/>
    <p:sldId id="306" r:id="rId29"/>
    <p:sldId id="30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5297" autoAdjust="0"/>
  </p:normalViewPr>
  <p:slideViewPr>
    <p:cSldViewPr>
      <p:cViewPr varScale="1">
        <p:scale>
          <a:sx n="130" d="100"/>
          <a:sy n="130" d="100"/>
        </p:scale>
        <p:origin x="118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ng N. Tran" userId="6382c69675898e0e" providerId="LiveId" clId="{E079735D-8EEB-42F1-8F44-3A70053966F8}"/>
    <pc:docChg chg="undo redo custSel addSld delSld modSld sldOrd modMainMaster">
      <pc:chgData name="Quang N. Tran" userId="6382c69675898e0e" providerId="LiveId" clId="{E079735D-8EEB-42F1-8F44-3A70053966F8}" dt="2020-12-12T16:59:08.226" v="6887" actId="2696"/>
      <pc:docMkLst>
        <pc:docMk/>
      </pc:docMkLst>
      <pc:sldChg chg="modSp">
        <pc:chgData name="Quang N. Tran" userId="6382c69675898e0e" providerId="LiveId" clId="{E079735D-8EEB-42F1-8F44-3A70053966F8}" dt="2020-12-09T06:43:00.057" v="147" actId="948"/>
        <pc:sldMkLst>
          <pc:docMk/>
          <pc:sldMk cId="1232095000" sldId="272"/>
        </pc:sldMkLst>
        <pc:spChg chg="mod">
          <ac:chgData name="Quang N. Tran" userId="6382c69675898e0e" providerId="LiveId" clId="{E079735D-8EEB-42F1-8F44-3A70053966F8}" dt="2020-12-09T06:43:00.057" v="147" actId="948"/>
          <ac:spMkLst>
            <pc:docMk/>
            <pc:sldMk cId="1232095000" sldId="272"/>
            <ac:spMk id="4" creationId="{FE0C5F94-9EFC-4E18-BDD2-2045265667AC}"/>
          </ac:spMkLst>
        </pc:spChg>
      </pc:sldChg>
      <pc:sldChg chg="modSp add">
        <pc:chgData name="Quang N. Tran" userId="6382c69675898e0e" providerId="LiveId" clId="{E079735D-8EEB-42F1-8F44-3A70053966F8}" dt="2020-12-09T06:43:27.009" v="149" actId="20577"/>
        <pc:sldMkLst>
          <pc:docMk/>
          <pc:sldMk cId="3829894288" sldId="273"/>
        </pc:sldMkLst>
        <pc:spChg chg="mod">
          <ac:chgData name="Quang N. Tran" userId="6382c69675898e0e" providerId="LiveId" clId="{E079735D-8EEB-42F1-8F44-3A70053966F8}" dt="2020-12-08T17:17:40.723" v="122" actId="20577"/>
          <ac:spMkLst>
            <pc:docMk/>
            <pc:sldMk cId="3829894288" sldId="273"/>
            <ac:spMk id="2" creationId="{FCE07304-B5BA-4FC6-908C-08DA4C8EF2CB}"/>
          </ac:spMkLst>
        </pc:spChg>
        <pc:spChg chg="mod">
          <ac:chgData name="Quang N. Tran" userId="6382c69675898e0e" providerId="LiveId" clId="{E079735D-8EEB-42F1-8F44-3A70053966F8}" dt="2020-12-09T06:43:27.009" v="149" actId="20577"/>
          <ac:spMkLst>
            <pc:docMk/>
            <pc:sldMk cId="3829894288" sldId="273"/>
            <ac:spMk id="3" creationId="{AF8E6585-97EB-479E-85CD-1ED831F773A2}"/>
          </ac:spMkLst>
        </pc:spChg>
      </pc:sldChg>
      <pc:sldChg chg="addSp delSp modSp add del">
        <pc:chgData name="Quang N. Tran" userId="6382c69675898e0e" providerId="LiveId" clId="{E079735D-8EEB-42F1-8F44-3A70053966F8}" dt="2020-12-11T21:26:35.676" v="2644" actId="2696"/>
        <pc:sldMkLst>
          <pc:docMk/>
          <pc:sldMk cId="1047997816" sldId="274"/>
        </pc:sldMkLst>
        <pc:spChg chg="mod">
          <ac:chgData name="Quang N. Tran" userId="6382c69675898e0e" providerId="LiveId" clId="{E079735D-8EEB-42F1-8F44-3A70053966F8}" dt="2020-12-09T06:43:41.723" v="151" actId="20577"/>
          <ac:spMkLst>
            <pc:docMk/>
            <pc:sldMk cId="1047997816" sldId="274"/>
            <ac:spMk id="2" creationId="{0A43EAA2-AD40-456E-BD96-86D6D97D4E80}"/>
          </ac:spMkLst>
        </pc:spChg>
        <pc:spChg chg="del mod">
          <ac:chgData name="Quang N. Tran" userId="6382c69675898e0e" providerId="LiveId" clId="{E079735D-8EEB-42F1-8F44-3A70053966F8}" dt="2020-12-09T06:46:51.186" v="154" actId="478"/>
          <ac:spMkLst>
            <pc:docMk/>
            <pc:sldMk cId="1047997816" sldId="274"/>
            <ac:spMk id="3" creationId="{B7A41510-72F0-423E-B29F-E2BB207731F6}"/>
          </ac:spMkLst>
        </pc:spChg>
        <pc:spChg chg="del">
          <ac:chgData name="Quang N. Tran" userId="6382c69675898e0e" providerId="LiveId" clId="{E079735D-8EEB-42F1-8F44-3A70053966F8}" dt="2020-12-09T06:47:00.312" v="156" actId="478"/>
          <ac:spMkLst>
            <pc:docMk/>
            <pc:sldMk cId="1047997816" sldId="274"/>
            <ac:spMk id="4" creationId="{DD4DDFA6-3123-45BC-8D59-827DBD09C0EE}"/>
          </ac:spMkLst>
        </pc:spChg>
        <pc:grpChg chg="del mod">
          <ac:chgData name="Quang N. Tran" userId="6382c69675898e0e" providerId="LiveId" clId="{E079735D-8EEB-42F1-8F44-3A70053966F8}" dt="2020-12-09T06:47:48.490" v="188"/>
          <ac:grpSpMkLst>
            <pc:docMk/>
            <pc:sldMk cId="1047997816" sldId="274"/>
            <ac:grpSpMk id="9" creationId="{07CDDB93-3C86-47E0-BABC-BEC2E7C9B732}"/>
          </ac:grpSpMkLst>
        </pc:grpChg>
        <pc:grpChg chg="del mod">
          <ac:chgData name="Quang N. Tran" userId="6382c69675898e0e" providerId="LiveId" clId="{E079735D-8EEB-42F1-8F44-3A70053966F8}" dt="2020-12-09T06:47:51.516" v="193"/>
          <ac:grpSpMkLst>
            <pc:docMk/>
            <pc:sldMk cId="1047997816" sldId="274"/>
            <ac:grpSpMk id="26" creationId="{B53BCB89-2E9B-4926-B490-5BA51853F45D}"/>
          </ac:grpSpMkLst>
        </pc:grpChg>
        <pc:grpChg chg="mod">
          <ac:chgData name="Quang N. Tran" userId="6382c69675898e0e" providerId="LiveId" clId="{E079735D-8EEB-42F1-8F44-3A70053966F8}" dt="2020-12-09T06:47:51.516" v="193"/>
          <ac:grpSpMkLst>
            <pc:docMk/>
            <pc:sldMk cId="1047997816" sldId="274"/>
            <ac:grpSpMk id="29" creationId="{2F3F8B88-B7B3-4F81-8DA4-CB904D061F51}"/>
          </ac:grpSpMkLst>
        </pc:grpChg>
        <pc:grpChg chg="mod">
          <ac:chgData name="Quang N. Tran" userId="6382c69675898e0e" providerId="LiveId" clId="{E079735D-8EEB-42F1-8F44-3A70053966F8}" dt="2020-12-09T06:47:59.907" v="211"/>
          <ac:grpSpMkLst>
            <pc:docMk/>
            <pc:sldMk cId="1047997816" sldId="274"/>
            <ac:grpSpMk id="40" creationId="{1B66E305-395F-43BD-8845-5826DC8AF410}"/>
          </ac:grpSpMkLst>
        </pc:grpChg>
        <pc:grpChg chg="mod">
          <ac:chgData name="Quang N. Tran" userId="6382c69675898e0e" providerId="LiveId" clId="{E079735D-8EEB-42F1-8F44-3A70053966F8}" dt="2020-12-09T06:47:57.254" v="206"/>
          <ac:grpSpMkLst>
            <pc:docMk/>
            <pc:sldMk cId="1047997816" sldId="274"/>
            <ac:grpSpMk id="41" creationId="{7CB413B9-C6AF-4503-93C0-C857838FDFFD}"/>
          </ac:grpSpMkLst>
        </pc:grpChg>
        <pc:grpChg chg="mod">
          <ac:chgData name="Quang N. Tran" userId="6382c69675898e0e" providerId="LiveId" clId="{E079735D-8EEB-42F1-8F44-3A70053966F8}" dt="2020-12-09T06:47:58.877" v="209"/>
          <ac:grpSpMkLst>
            <pc:docMk/>
            <pc:sldMk cId="1047997816" sldId="274"/>
            <ac:grpSpMk id="44" creationId="{A74448AF-1C80-4BFD-A6DB-1A4F8BDB3E8E}"/>
          </ac:grpSpMkLst>
        </pc:grpChg>
        <pc:grpChg chg="mod">
          <ac:chgData name="Quang N. Tran" userId="6382c69675898e0e" providerId="LiveId" clId="{E079735D-8EEB-42F1-8F44-3A70053966F8}" dt="2020-12-09T06:48:02.584" v="215"/>
          <ac:grpSpMkLst>
            <pc:docMk/>
            <pc:sldMk cId="1047997816" sldId="274"/>
            <ac:grpSpMk id="48" creationId="{8080E8BB-D27C-461F-8432-C032AC3705AE}"/>
          </ac:grpSpMkLst>
        </pc:grpChg>
        <pc:grpChg chg="del mod">
          <ac:chgData name="Quang N. Tran" userId="6382c69675898e0e" providerId="LiveId" clId="{E079735D-8EEB-42F1-8F44-3A70053966F8}" dt="2020-12-09T06:48:51.253" v="224"/>
          <ac:grpSpMkLst>
            <pc:docMk/>
            <pc:sldMk cId="1047997816" sldId="274"/>
            <ac:grpSpMk id="54" creationId="{B407DE56-FA36-4752-908A-C23F1ED98B57}"/>
          </ac:grpSpMkLst>
        </pc:grpChg>
        <pc:grpChg chg="mod">
          <ac:chgData name="Quang N. Tran" userId="6382c69675898e0e" providerId="LiveId" clId="{E079735D-8EEB-42F1-8F44-3A70053966F8}" dt="2020-12-09T06:48:51.574" v="225"/>
          <ac:grpSpMkLst>
            <pc:docMk/>
            <pc:sldMk cId="1047997816" sldId="274"/>
            <ac:grpSpMk id="57" creationId="{0A9CE0F1-C205-4D79-B409-34E0E1EEBF69}"/>
          </ac:grpSpMkLst>
        </pc:grpChg>
        <pc:grpChg chg="del mod">
          <ac:chgData name="Quang N. Tran" userId="6382c69675898e0e" providerId="LiveId" clId="{E079735D-8EEB-42F1-8F44-3A70053966F8}" dt="2020-12-09T06:49:15.393" v="237"/>
          <ac:grpSpMkLst>
            <pc:docMk/>
            <pc:sldMk cId="1047997816" sldId="274"/>
            <ac:grpSpMk id="64" creationId="{3BE9EDFC-3186-4FDB-945E-94E08D876FBA}"/>
          </ac:grpSpMkLst>
        </pc:grpChg>
        <pc:grpChg chg="mod">
          <ac:chgData name="Quang N. Tran" userId="6382c69675898e0e" providerId="LiveId" clId="{E079735D-8EEB-42F1-8F44-3A70053966F8}" dt="2020-12-09T06:49:15.393" v="237"/>
          <ac:grpSpMkLst>
            <pc:docMk/>
            <pc:sldMk cId="1047997816" sldId="274"/>
            <ac:grpSpMk id="67" creationId="{C9020FE0-24E7-464E-9086-369114AAD3A3}"/>
          </ac:grpSpMkLst>
        </pc:grpChg>
        <pc:grpChg chg="del mod">
          <ac:chgData name="Quang N. Tran" userId="6382c69675898e0e" providerId="LiveId" clId="{E079735D-8EEB-42F1-8F44-3A70053966F8}" dt="2020-12-09T06:49:39.480" v="257"/>
          <ac:grpSpMkLst>
            <pc:docMk/>
            <pc:sldMk cId="1047997816" sldId="274"/>
            <ac:grpSpMk id="77" creationId="{75490FE7-2392-488B-A5AD-D3780783B347}"/>
          </ac:grpSpMkLst>
        </pc:grpChg>
        <pc:grpChg chg="del mod">
          <ac:chgData name="Quang N. Tran" userId="6382c69675898e0e" providerId="LiveId" clId="{E079735D-8EEB-42F1-8F44-3A70053966F8}" dt="2020-12-09T06:49:41.540" v="261"/>
          <ac:grpSpMkLst>
            <pc:docMk/>
            <pc:sldMk cId="1047997816" sldId="274"/>
            <ac:grpSpMk id="81" creationId="{24B9D828-C580-4D3C-BC83-9C08995253F2}"/>
          </ac:grpSpMkLst>
        </pc:grpChg>
        <pc:grpChg chg="del mod">
          <ac:chgData name="Quang N. Tran" userId="6382c69675898e0e" providerId="LiveId" clId="{E079735D-8EEB-42F1-8F44-3A70053966F8}" dt="2020-12-09T06:49:43.022" v="265"/>
          <ac:grpSpMkLst>
            <pc:docMk/>
            <pc:sldMk cId="1047997816" sldId="274"/>
            <ac:grpSpMk id="85" creationId="{DC058A8E-BB2F-4191-B8E4-03FDE6EE7470}"/>
          </ac:grpSpMkLst>
        </pc:grpChg>
        <pc:grpChg chg="del mod">
          <ac:chgData name="Quang N. Tran" userId="6382c69675898e0e" providerId="LiveId" clId="{E079735D-8EEB-42F1-8F44-3A70053966F8}" dt="2020-12-09T06:49:58.222" v="283"/>
          <ac:grpSpMkLst>
            <pc:docMk/>
            <pc:sldMk cId="1047997816" sldId="274"/>
            <ac:grpSpMk id="89" creationId="{CDA20CC4-C382-44D6-8B46-BE727CA0192F}"/>
          </ac:grpSpMkLst>
        </pc:grpChg>
        <pc:grpChg chg="del mod">
          <ac:chgData name="Quang N. Tran" userId="6382c69675898e0e" providerId="LiveId" clId="{E079735D-8EEB-42F1-8F44-3A70053966F8}" dt="2020-12-09T06:49:58.222" v="283"/>
          <ac:grpSpMkLst>
            <pc:docMk/>
            <pc:sldMk cId="1047997816" sldId="274"/>
            <ac:grpSpMk id="95" creationId="{48037972-1B10-4154-8040-84C623BDA0D4}"/>
          </ac:grpSpMkLst>
        </pc:grpChg>
        <pc:grpChg chg="del mod">
          <ac:chgData name="Quang N. Tran" userId="6382c69675898e0e" providerId="LiveId" clId="{E079735D-8EEB-42F1-8F44-3A70053966F8}" dt="2020-12-09T06:49:55.797" v="279"/>
          <ac:grpSpMkLst>
            <pc:docMk/>
            <pc:sldMk cId="1047997816" sldId="274"/>
            <ac:grpSpMk id="99" creationId="{7E8151A6-1446-4A24-AC00-791A4FFD712F}"/>
          </ac:grpSpMkLst>
        </pc:grpChg>
        <pc:grpChg chg="del mod">
          <ac:chgData name="Quang N. Tran" userId="6382c69675898e0e" providerId="LiveId" clId="{E079735D-8EEB-42F1-8F44-3A70053966F8}" dt="2020-12-09T06:50:02.077" v="290"/>
          <ac:grpSpMkLst>
            <pc:docMk/>
            <pc:sldMk cId="1047997816" sldId="274"/>
            <ac:grpSpMk id="102" creationId="{2D94235B-D1C3-4C71-89B4-DF76A67756A9}"/>
          </ac:grpSpMkLst>
        </pc:grpChg>
        <pc:grpChg chg="del mod">
          <ac:chgData name="Quang N. Tran" userId="6382c69675898e0e" providerId="LiveId" clId="{E079735D-8EEB-42F1-8F44-3A70053966F8}" dt="2020-12-09T06:50:05.566" v="297"/>
          <ac:grpSpMkLst>
            <pc:docMk/>
            <pc:sldMk cId="1047997816" sldId="274"/>
            <ac:grpSpMk id="107" creationId="{9D1B439C-880A-412A-A8C3-279766784704}"/>
          </ac:grpSpMkLst>
        </pc:grpChg>
        <pc:grpChg chg="del mod">
          <ac:chgData name="Quang N. Tran" userId="6382c69675898e0e" providerId="LiveId" clId="{E079735D-8EEB-42F1-8F44-3A70053966F8}" dt="2020-12-09T06:50:06.769" v="299"/>
          <ac:grpSpMkLst>
            <pc:docMk/>
            <pc:sldMk cId="1047997816" sldId="274"/>
            <ac:grpSpMk id="113" creationId="{9F89B62B-7D3F-413A-9C26-F8E38CB249F2}"/>
          </ac:grpSpMkLst>
        </pc:grpChg>
        <pc:grpChg chg="mod">
          <ac:chgData name="Quang N. Tran" userId="6382c69675898e0e" providerId="LiveId" clId="{E079735D-8EEB-42F1-8F44-3A70053966F8}" dt="2020-12-09T06:50:06.769" v="299"/>
          <ac:grpSpMkLst>
            <pc:docMk/>
            <pc:sldMk cId="1047997816" sldId="274"/>
            <ac:grpSpMk id="115" creationId="{AD59912F-F1BE-49B7-B223-3AD0721A4E31}"/>
          </ac:grpSpMkLst>
        </pc:grpChg>
        <pc:grpChg chg="mod">
          <ac:chgData name="Quang N. Tran" userId="6382c69675898e0e" providerId="LiveId" clId="{E079735D-8EEB-42F1-8F44-3A70053966F8}" dt="2020-12-09T06:50:23.902" v="307"/>
          <ac:grpSpMkLst>
            <pc:docMk/>
            <pc:sldMk cId="1047997816" sldId="274"/>
            <ac:grpSpMk id="123" creationId="{A978D47B-3DAE-42B6-9931-9B8EC3B32B30}"/>
          </ac:grpSpMkLst>
        </pc:grpChg>
        <pc:grpChg chg="mod">
          <ac:chgData name="Quang N. Tran" userId="6382c69675898e0e" providerId="LiveId" clId="{E079735D-8EEB-42F1-8F44-3A70053966F8}" dt="2020-12-09T06:50:28.437" v="310"/>
          <ac:grpSpMkLst>
            <pc:docMk/>
            <pc:sldMk cId="1047997816" sldId="274"/>
            <ac:grpSpMk id="126" creationId="{9289DB92-11B3-4475-91E2-AB091B9EA78D}"/>
          </ac:grpSpMkLst>
        </pc:grpChg>
        <pc:grpChg chg="del mod">
          <ac:chgData name="Quang N. Tran" userId="6382c69675898e0e" providerId="LiveId" clId="{E079735D-8EEB-42F1-8F44-3A70053966F8}" dt="2020-12-09T06:51:01.781" v="317"/>
          <ac:grpSpMkLst>
            <pc:docMk/>
            <pc:sldMk cId="1047997816" sldId="274"/>
            <ac:grpSpMk id="131" creationId="{C45083D8-8A3C-4AE7-8D6D-F4E40845A138}"/>
          </ac:grpSpMkLst>
        </pc:grpChg>
        <pc:grpChg chg="del mod">
          <ac:chgData name="Quang N. Tran" userId="6382c69675898e0e" providerId="LiveId" clId="{E079735D-8EEB-42F1-8F44-3A70053966F8}" dt="2020-12-09T06:51:04.970" v="321"/>
          <ac:grpSpMkLst>
            <pc:docMk/>
            <pc:sldMk cId="1047997816" sldId="274"/>
            <ac:grpSpMk id="134" creationId="{3F7F55A0-1B7E-4059-966E-7934860CD8A5}"/>
          </ac:grpSpMkLst>
        </pc:grpChg>
        <pc:grpChg chg="del mod">
          <ac:chgData name="Quang N. Tran" userId="6382c69675898e0e" providerId="LiveId" clId="{E079735D-8EEB-42F1-8F44-3A70053966F8}" dt="2020-12-09T06:51:28.076" v="355"/>
          <ac:grpSpMkLst>
            <pc:docMk/>
            <pc:sldMk cId="1047997816" sldId="274"/>
            <ac:grpSpMk id="137" creationId="{11008E93-CCC6-4117-932E-D508C77E5DFF}"/>
          </ac:grpSpMkLst>
        </pc:grpChg>
        <pc:grpChg chg="del mod">
          <ac:chgData name="Quang N. Tran" userId="6382c69675898e0e" providerId="LiveId" clId="{E079735D-8EEB-42F1-8F44-3A70053966F8}" dt="2020-12-09T06:51:28.076" v="355"/>
          <ac:grpSpMkLst>
            <pc:docMk/>
            <pc:sldMk cId="1047997816" sldId="274"/>
            <ac:grpSpMk id="148" creationId="{61C5A29A-EA44-40A2-8B6E-CB46E59B485D}"/>
          </ac:grpSpMkLst>
        </pc:grpChg>
        <pc:grpChg chg="del mod">
          <ac:chgData name="Quang N. Tran" userId="6382c69675898e0e" providerId="LiveId" clId="{E079735D-8EEB-42F1-8F44-3A70053966F8}" dt="2020-12-09T06:51:21.760" v="349"/>
          <ac:grpSpMkLst>
            <pc:docMk/>
            <pc:sldMk cId="1047997816" sldId="274"/>
            <ac:grpSpMk id="158" creationId="{62756358-62ED-47F7-BD5D-043C54F725D9}"/>
          </ac:grpSpMkLst>
        </pc:grpChg>
        <pc:grpChg chg="del mod">
          <ac:chgData name="Quang N. Tran" userId="6382c69675898e0e" providerId="LiveId" clId="{E079735D-8EEB-42F1-8F44-3A70053966F8}" dt="2020-12-09T06:51:23.909" v="352"/>
          <ac:grpSpMkLst>
            <pc:docMk/>
            <pc:sldMk cId="1047997816" sldId="274"/>
            <ac:grpSpMk id="159" creationId="{83F27DA9-540F-44BD-9B53-F79963B3B398}"/>
          </ac:grpSpMkLst>
        </pc:grpChg>
        <pc:grpChg chg="mod">
          <ac:chgData name="Quang N. Tran" userId="6382c69675898e0e" providerId="LiveId" clId="{E079735D-8EEB-42F1-8F44-3A70053966F8}" dt="2020-12-09T06:51:23.909" v="352"/>
          <ac:grpSpMkLst>
            <pc:docMk/>
            <pc:sldMk cId="1047997816" sldId="274"/>
            <ac:grpSpMk id="162" creationId="{761E66BB-7935-4F77-9C58-64A209F9BA94}"/>
          </ac:grpSpMkLst>
        </pc:grpChg>
        <pc:grpChg chg="mod">
          <ac:chgData name="Quang N. Tran" userId="6382c69675898e0e" providerId="LiveId" clId="{E079735D-8EEB-42F1-8F44-3A70053966F8}" dt="2020-12-09T06:51:28.076" v="355"/>
          <ac:grpSpMkLst>
            <pc:docMk/>
            <pc:sldMk cId="1047997816" sldId="274"/>
            <ac:grpSpMk id="164" creationId="{41397767-70F2-416F-AA4A-B73E6B0E1EA6}"/>
          </ac:grpSpMkLst>
        </pc:grpChg>
        <pc:grpChg chg="mod">
          <ac:chgData name="Quang N. Tran" userId="6382c69675898e0e" providerId="LiveId" clId="{E079735D-8EEB-42F1-8F44-3A70053966F8}" dt="2020-12-09T06:51:44.075" v="361"/>
          <ac:grpSpMkLst>
            <pc:docMk/>
            <pc:sldMk cId="1047997816" sldId="274"/>
            <ac:grpSpMk id="170" creationId="{1C4ED514-9AF3-40B1-B772-14C215FC3EFC}"/>
          </ac:grpSpMkLst>
        </pc:grpChg>
        <pc:grpChg chg="del mod">
          <ac:chgData name="Quang N. Tran" userId="6382c69675898e0e" providerId="LiveId" clId="{E079735D-8EEB-42F1-8F44-3A70053966F8}" dt="2020-12-09T06:52:06.123" v="377"/>
          <ac:grpSpMkLst>
            <pc:docMk/>
            <pc:sldMk cId="1047997816" sldId="274"/>
            <ac:grpSpMk id="179" creationId="{FF64E0F3-2951-4CE8-88C3-321BC56CAEED}"/>
          </ac:grpSpMkLst>
        </pc:grpChg>
        <pc:grpChg chg="del mod">
          <ac:chgData name="Quang N. Tran" userId="6382c69675898e0e" providerId="LiveId" clId="{E079735D-8EEB-42F1-8F44-3A70053966F8}" dt="2020-12-09T06:52:08.480" v="379"/>
          <ac:grpSpMkLst>
            <pc:docMk/>
            <pc:sldMk cId="1047997816" sldId="274"/>
            <ac:grpSpMk id="184" creationId="{4A8B7046-2B15-40E1-BA8F-2CFAC65EDF3C}"/>
          </ac:grpSpMkLst>
        </pc:grpChg>
        <pc:grpChg chg="del mod">
          <ac:chgData name="Quang N. Tran" userId="6382c69675898e0e" providerId="LiveId" clId="{E079735D-8EEB-42F1-8F44-3A70053966F8}" dt="2020-12-09T06:52:15.125" v="384"/>
          <ac:grpSpMkLst>
            <pc:docMk/>
            <pc:sldMk cId="1047997816" sldId="274"/>
            <ac:grpSpMk id="186" creationId="{D52EEF8A-EA29-4905-B69F-867DFEC33997}"/>
          </ac:grpSpMkLst>
        </pc:grpChg>
        <pc:grpChg chg="del mod">
          <ac:chgData name="Quang N. Tran" userId="6382c69675898e0e" providerId="LiveId" clId="{E079735D-8EEB-42F1-8F44-3A70053966F8}" dt="2020-12-09T06:52:17.166" v="388"/>
          <ac:grpSpMkLst>
            <pc:docMk/>
            <pc:sldMk cId="1047997816" sldId="274"/>
            <ac:grpSpMk id="190" creationId="{BB85E2FA-A902-42BE-BF95-85374767D315}"/>
          </ac:grpSpMkLst>
        </pc:grpChg>
        <pc:grpChg chg="del mod">
          <ac:chgData name="Quang N. Tran" userId="6382c69675898e0e" providerId="LiveId" clId="{E079735D-8EEB-42F1-8F44-3A70053966F8}" dt="2020-12-09T06:52:23.039" v="393"/>
          <ac:grpSpMkLst>
            <pc:docMk/>
            <pc:sldMk cId="1047997816" sldId="274"/>
            <ac:grpSpMk id="193" creationId="{67D1A9B0-B64E-42AD-A8D2-81AA8E7BE288}"/>
          </ac:grpSpMkLst>
        </pc:grpChg>
        <pc:grpChg chg="del mod">
          <ac:chgData name="Quang N. Tran" userId="6382c69675898e0e" providerId="LiveId" clId="{E079735D-8EEB-42F1-8F44-3A70053966F8}" dt="2020-12-09T06:52:29.646" v="399"/>
          <ac:grpSpMkLst>
            <pc:docMk/>
            <pc:sldMk cId="1047997816" sldId="274"/>
            <ac:grpSpMk id="195" creationId="{DF5537A3-DE8E-466D-930F-DA3C348D7688}"/>
          </ac:grpSpMkLst>
        </pc:grpChg>
        <pc:grpChg chg="mod">
          <ac:chgData name="Quang N. Tran" userId="6382c69675898e0e" providerId="LiveId" clId="{E079735D-8EEB-42F1-8F44-3A70053966F8}" dt="2020-12-09T06:52:29.646" v="399"/>
          <ac:grpSpMkLst>
            <pc:docMk/>
            <pc:sldMk cId="1047997816" sldId="274"/>
            <ac:grpSpMk id="199" creationId="{A49D1127-6D30-4385-90A9-0EA11B0D13AC}"/>
          </ac:grpSpMkLst>
        </pc:grpChg>
        <pc:grpChg chg="mod">
          <ac:chgData name="Quang N. Tran" userId="6382c69675898e0e" providerId="LiveId" clId="{E079735D-8EEB-42F1-8F44-3A70053966F8}" dt="2020-12-09T06:52:35.519" v="406"/>
          <ac:grpSpMkLst>
            <pc:docMk/>
            <pc:sldMk cId="1047997816" sldId="274"/>
            <ac:grpSpMk id="206" creationId="{8054954D-5BD7-4F4C-94E7-5DB6B039DAA8}"/>
          </ac:grpSpMkLst>
        </pc:grpChg>
        <pc:grpChg chg="del mod">
          <ac:chgData name="Quang N. Tran" userId="6382c69675898e0e" providerId="LiveId" clId="{E079735D-8EEB-42F1-8F44-3A70053966F8}" dt="2020-12-09T06:53:34.993" v="425"/>
          <ac:grpSpMkLst>
            <pc:docMk/>
            <pc:sldMk cId="1047997816" sldId="274"/>
            <ac:grpSpMk id="218" creationId="{4C9A67FC-9B13-4CE9-81FE-0C512E0E7A5F}"/>
          </ac:grpSpMkLst>
        </pc:grpChg>
        <pc:grpChg chg="del mod">
          <ac:chgData name="Quang N. Tran" userId="6382c69675898e0e" providerId="LiveId" clId="{E079735D-8EEB-42F1-8F44-3A70053966F8}" dt="2020-12-09T06:53:48.662" v="445"/>
          <ac:grpSpMkLst>
            <pc:docMk/>
            <pc:sldMk cId="1047997816" sldId="274"/>
            <ac:grpSpMk id="221" creationId="{7A495584-B1A7-401F-86A9-7BA998FC5AFB}"/>
          </ac:grpSpMkLst>
        </pc:grpChg>
        <pc:grpChg chg="del mod">
          <ac:chgData name="Quang N. Tran" userId="6382c69675898e0e" providerId="LiveId" clId="{E079735D-8EEB-42F1-8F44-3A70053966F8}" dt="2020-12-09T06:53:44.511" v="441"/>
          <ac:grpSpMkLst>
            <pc:docMk/>
            <pc:sldMk cId="1047997816" sldId="274"/>
            <ac:grpSpMk id="228" creationId="{4DA9385B-4568-4369-AFA9-AAEC5DFAC019}"/>
          </ac:grpSpMkLst>
        </pc:grpChg>
        <pc:grpChg chg="del mod">
          <ac:chgData name="Quang N. Tran" userId="6382c69675898e0e" providerId="LiveId" clId="{E079735D-8EEB-42F1-8F44-3A70053966F8}" dt="2020-12-09T06:53:48.662" v="445"/>
          <ac:grpSpMkLst>
            <pc:docMk/>
            <pc:sldMk cId="1047997816" sldId="274"/>
            <ac:grpSpMk id="231" creationId="{A19F0FC2-D066-492A-9504-0CDF38BF0BE9}"/>
          </ac:grpSpMkLst>
        </pc:grpChg>
        <pc:grpChg chg="del mod">
          <ac:chgData name="Quang N. Tran" userId="6382c69675898e0e" providerId="LiveId" clId="{E079735D-8EEB-42F1-8F44-3A70053966F8}" dt="2020-12-09T06:53:50.430" v="448"/>
          <ac:grpSpMkLst>
            <pc:docMk/>
            <pc:sldMk cId="1047997816" sldId="274"/>
            <ac:grpSpMk id="234" creationId="{33DC243D-B085-44FD-B219-B9D2DABFCD46}"/>
          </ac:grpSpMkLst>
        </pc:grpChg>
        <pc:grpChg chg="del mod">
          <ac:chgData name="Quang N. Tran" userId="6382c69675898e0e" providerId="LiveId" clId="{E079735D-8EEB-42F1-8F44-3A70053966F8}" dt="2020-12-09T06:54:13.141" v="482"/>
          <ac:grpSpMkLst>
            <pc:docMk/>
            <pc:sldMk cId="1047997816" sldId="274"/>
            <ac:grpSpMk id="236" creationId="{B27DD3F8-C296-4A29-B926-A6A93CE45EDE}"/>
          </ac:grpSpMkLst>
        </pc:grpChg>
        <pc:grpChg chg="del mod">
          <ac:chgData name="Quang N. Tran" userId="6382c69675898e0e" providerId="LiveId" clId="{E079735D-8EEB-42F1-8F44-3A70053966F8}" dt="2020-12-09T06:54:13.142" v="486"/>
          <ac:grpSpMkLst>
            <pc:docMk/>
            <pc:sldMk cId="1047997816" sldId="274"/>
            <ac:grpSpMk id="250" creationId="{50CA2AAE-76A0-4C54-B87F-CA1EA05DADF2}"/>
          </ac:grpSpMkLst>
        </pc:grpChg>
        <pc:grpChg chg="del mod">
          <ac:chgData name="Quang N. Tran" userId="6382c69675898e0e" providerId="LiveId" clId="{E079735D-8EEB-42F1-8F44-3A70053966F8}" dt="2020-12-09T06:54:56.097" v="503"/>
          <ac:grpSpMkLst>
            <pc:docMk/>
            <pc:sldMk cId="1047997816" sldId="274"/>
            <ac:grpSpMk id="262" creationId="{512DFDCB-AD86-4E4D-B53D-2A0F287CB7C8}"/>
          </ac:grpSpMkLst>
        </pc:grpChg>
        <pc:grpChg chg="del mod">
          <ac:chgData name="Quang N. Tran" userId="6382c69675898e0e" providerId="LiveId" clId="{E079735D-8EEB-42F1-8F44-3A70053966F8}" dt="2020-12-09T06:55:04.993" v="510"/>
          <ac:grpSpMkLst>
            <pc:docMk/>
            <pc:sldMk cId="1047997816" sldId="274"/>
            <ac:grpSpMk id="264" creationId="{A2EE98C2-7513-4612-8176-47B78067BC42}"/>
          </ac:grpSpMkLst>
        </pc:grpChg>
        <pc:grpChg chg="del mod">
          <ac:chgData name="Quang N. Tran" userId="6382c69675898e0e" providerId="LiveId" clId="{E079735D-8EEB-42F1-8F44-3A70053966F8}" dt="2020-12-09T06:55:23.534" v="518"/>
          <ac:grpSpMkLst>
            <pc:docMk/>
            <pc:sldMk cId="1047997816" sldId="274"/>
            <ac:grpSpMk id="269" creationId="{81F0E1EE-D74E-4334-8173-8E96C2753489}"/>
          </ac:grpSpMkLst>
        </pc:grpChg>
        <pc:grpChg chg="del mod">
          <ac:chgData name="Quang N. Tran" userId="6382c69675898e0e" providerId="LiveId" clId="{E079735D-8EEB-42F1-8F44-3A70053966F8}" dt="2020-12-09T06:55:27.737" v="526"/>
          <ac:grpSpMkLst>
            <pc:docMk/>
            <pc:sldMk cId="1047997816" sldId="274"/>
            <ac:grpSpMk id="275" creationId="{B1779591-AA95-4D83-AA04-020D9F14F335}"/>
          </ac:grpSpMkLst>
        </pc:grpChg>
        <pc:grpChg chg="del mod">
          <ac:chgData name="Quang N. Tran" userId="6382c69675898e0e" providerId="LiveId" clId="{E079735D-8EEB-42F1-8F44-3A70053966F8}" dt="2020-12-09T06:55:30.659" v="532"/>
          <ac:grpSpMkLst>
            <pc:docMk/>
            <pc:sldMk cId="1047997816" sldId="274"/>
            <ac:grpSpMk id="283" creationId="{1C535AD0-2D0E-4C94-8F02-7A492135EB85}"/>
          </ac:grpSpMkLst>
        </pc:grpChg>
        <pc:grpChg chg="del mod">
          <ac:chgData name="Quang N. Tran" userId="6382c69675898e0e" providerId="LiveId" clId="{E079735D-8EEB-42F1-8F44-3A70053966F8}" dt="2020-12-09T06:55:32.537" v="534"/>
          <ac:grpSpMkLst>
            <pc:docMk/>
            <pc:sldMk cId="1047997816" sldId="274"/>
            <ac:grpSpMk id="289" creationId="{7EE0C84C-BE66-435D-8BF2-E4FC6ED3AB65}"/>
          </ac:grpSpMkLst>
        </pc:grpChg>
        <pc:grpChg chg="del mod">
          <ac:chgData name="Quang N. Tran" userId="6382c69675898e0e" providerId="LiveId" clId="{E079735D-8EEB-42F1-8F44-3A70053966F8}" dt="2020-12-09T06:55:33.702" v="536"/>
          <ac:grpSpMkLst>
            <pc:docMk/>
            <pc:sldMk cId="1047997816" sldId="274"/>
            <ac:grpSpMk id="291" creationId="{29706EFD-D91E-44BF-9B40-53EEF42716D8}"/>
          </ac:grpSpMkLst>
        </pc:grpChg>
        <pc:grpChg chg="mod">
          <ac:chgData name="Quang N. Tran" userId="6382c69675898e0e" providerId="LiveId" clId="{E079735D-8EEB-42F1-8F44-3A70053966F8}" dt="2020-12-09T06:55:33.702" v="536"/>
          <ac:grpSpMkLst>
            <pc:docMk/>
            <pc:sldMk cId="1047997816" sldId="274"/>
            <ac:grpSpMk id="293" creationId="{CAAB937B-2D4E-4B75-8850-00C593726979}"/>
          </ac:grpSpMkLst>
        </pc:grpChg>
        <pc:grpChg chg="del mod">
          <ac:chgData name="Quang N. Tran" userId="6382c69675898e0e" providerId="LiveId" clId="{E079735D-8EEB-42F1-8F44-3A70053966F8}" dt="2020-12-09T06:56:04.499" v="542"/>
          <ac:grpSpMkLst>
            <pc:docMk/>
            <pc:sldMk cId="1047997816" sldId="274"/>
            <ac:grpSpMk id="297" creationId="{B366B901-FDD3-499A-BD6E-BF758AF3DF13}"/>
          </ac:grpSpMkLst>
        </pc:grpChg>
        <pc:grpChg chg="del mod">
          <ac:chgData name="Quang N. Tran" userId="6382c69675898e0e" providerId="LiveId" clId="{E079735D-8EEB-42F1-8F44-3A70053966F8}" dt="2020-12-09T06:56:07.004" v="545"/>
          <ac:grpSpMkLst>
            <pc:docMk/>
            <pc:sldMk cId="1047997816" sldId="274"/>
            <ac:grpSpMk id="299" creationId="{9A8F5DAF-6121-4AD0-8742-DFCDD3C04A41}"/>
          </ac:grpSpMkLst>
        </pc:grpChg>
        <pc:grpChg chg="del mod">
          <ac:chgData name="Quang N. Tran" userId="6382c69675898e0e" providerId="LiveId" clId="{E079735D-8EEB-42F1-8F44-3A70053966F8}" dt="2020-12-09T06:56:21.654" v="574"/>
          <ac:grpSpMkLst>
            <pc:docMk/>
            <pc:sldMk cId="1047997816" sldId="274"/>
            <ac:grpSpMk id="313" creationId="{AD94DFAB-386F-4CBF-B550-000BF7514426}"/>
          </ac:grpSpMkLst>
        </pc:grpChg>
        <pc:grpChg chg="del mod">
          <ac:chgData name="Quang N. Tran" userId="6382c69675898e0e" providerId="LiveId" clId="{E079735D-8EEB-42F1-8F44-3A70053966F8}" dt="2020-12-09T06:56:21.654" v="574"/>
          <ac:grpSpMkLst>
            <pc:docMk/>
            <pc:sldMk cId="1047997816" sldId="274"/>
            <ac:grpSpMk id="327" creationId="{27C640AD-40D0-418B-ACE1-387818B80431}"/>
          </ac:grpSpMkLst>
        </pc:grpChg>
        <pc:grpChg chg="del mod">
          <ac:chgData name="Quang N. Tran" userId="6382c69675898e0e" providerId="LiveId" clId="{E079735D-8EEB-42F1-8F44-3A70053966F8}" dt="2020-12-09T06:56:25.042" v="578"/>
          <ac:grpSpMkLst>
            <pc:docMk/>
            <pc:sldMk cId="1047997816" sldId="274"/>
            <ac:grpSpMk id="328" creationId="{F69D4F13-6B28-4862-8B7B-7A9CE625D37D}"/>
          </ac:grpSpMkLst>
        </pc:grpChg>
        <pc:grpChg chg="mod">
          <ac:chgData name="Quang N. Tran" userId="6382c69675898e0e" providerId="LiveId" clId="{E079735D-8EEB-42F1-8F44-3A70053966F8}" dt="2020-12-09T06:56:25.042" v="578"/>
          <ac:grpSpMkLst>
            <pc:docMk/>
            <pc:sldMk cId="1047997816" sldId="274"/>
            <ac:grpSpMk id="331" creationId="{36153964-CAF9-4B12-B9B6-3FC09F6D9972}"/>
          </ac:grpSpMkLst>
        </pc:grpChg>
        <pc:picChg chg="add mod">
          <ac:chgData name="Quang N. Tran" userId="6382c69675898e0e" providerId="LiveId" clId="{E079735D-8EEB-42F1-8F44-3A70053966F8}" dt="2020-12-09T06:47:15.466" v="160" actId="1076"/>
          <ac:picMkLst>
            <pc:docMk/>
            <pc:sldMk cId="1047997816" sldId="274"/>
            <ac:picMk id="5" creationId="{B94A2A2E-6737-4D82-8A02-E35D26D48892}"/>
          </ac:picMkLst>
        </pc:picChg>
        <pc:picChg chg="add del mod">
          <ac:chgData name="Quang N. Tran" userId="6382c69675898e0e" providerId="LiveId" clId="{E079735D-8EEB-42F1-8F44-3A70053966F8}" dt="2020-12-11T21:25:41.874" v="2625" actId="478"/>
          <ac:picMkLst>
            <pc:docMk/>
            <pc:sldMk cId="1047997816" sldId="274"/>
            <ac:picMk id="191" creationId="{E5B38A20-17DD-4898-8DA5-75560CFFFB50}"/>
          </ac:picMkLst>
        </pc:picChg>
        <pc:inkChg chg="add del">
          <ac:chgData name="Quang N. Tran" userId="6382c69675898e0e" providerId="LiveId" clId="{E079735D-8EEB-42F1-8F44-3A70053966F8}" dt="2020-12-09T06:47:27.407" v="162"/>
          <ac:inkMkLst>
            <pc:docMk/>
            <pc:sldMk cId="1047997816" sldId="274"/>
            <ac:inkMk id="6" creationId="{41D32157-B3E8-46F4-B55F-B7B1F0F71A55}"/>
          </ac:inkMkLst>
        </pc:inkChg>
        <pc:inkChg chg="add del mod">
          <ac:chgData name="Quang N. Tran" userId="6382c69675898e0e" providerId="LiveId" clId="{E079735D-8EEB-42F1-8F44-3A70053966F8}" dt="2020-12-09T06:47:49.455" v="190"/>
          <ac:inkMkLst>
            <pc:docMk/>
            <pc:sldMk cId="1047997816" sldId="274"/>
            <ac:inkMk id="7" creationId="{1EF853C2-B1A3-4988-8C88-0FA44FFC84C0}"/>
          </ac:inkMkLst>
        </pc:inkChg>
        <pc:inkChg chg="add del mod">
          <ac:chgData name="Quang N. Tran" userId="6382c69675898e0e" providerId="LiveId" clId="{E079735D-8EEB-42F1-8F44-3A70053966F8}" dt="2020-12-09T06:47:49.140" v="189"/>
          <ac:inkMkLst>
            <pc:docMk/>
            <pc:sldMk cId="1047997816" sldId="274"/>
            <ac:inkMk id="8" creationId="{66196FFB-8FC6-4F8B-B576-5D73F37E1BFB}"/>
          </ac:inkMkLst>
        </pc:inkChg>
        <pc:inkChg chg="add del">
          <ac:chgData name="Quang N. Tran" userId="6382c69675898e0e" providerId="LiveId" clId="{E079735D-8EEB-42F1-8F44-3A70053966F8}" dt="2020-12-09T06:47:38.084" v="168"/>
          <ac:inkMkLst>
            <pc:docMk/>
            <pc:sldMk cId="1047997816" sldId="274"/>
            <ac:inkMk id="10" creationId="{ADDFEEA3-0276-4B0A-93A5-F003CC783E41}"/>
          </ac:inkMkLst>
        </pc:inkChg>
        <pc:inkChg chg="add del">
          <ac:chgData name="Quang N. Tran" userId="6382c69675898e0e" providerId="LiveId" clId="{E079735D-8EEB-42F1-8F44-3A70053966F8}" dt="2020-12-09T06:47:38.088" v="169"/>
          <ac:inkMkLst>
            <pc:docMk/>
            <pc:sldMk cId="1047997816" sldId="274"/>
            <ac:inkMk id="11" creationId="{B997272C-7B52-4AA7-8283-4F59D4A507A4}"/>
          </ac:inkMkLst>
        </pc:inkChg>
        <pc:inkChg chg="add del">
          <ac:chgData name="Quang N. Tran" userId="6382c69675898e0e" providerId="LiveId" clId="{E079735D-8EEB-42F1-8F44-3A70053966F8}" dt="2020-12-09T06:47:41.792" v="176"/>
          <ac:inkMkLst>
            <pc:docMk/>
            <pc:sldMk cId="1047997816" sldId="274"/>
            <ac:inkMk id="12" creationId="{628EEAC6-8E6C-4FFC-826B-F25F48BED24D}"/>
          </ac:inkMkLst>
        </pc:inkChg>
        <pc:inkChg chg="add del">
          <ac:chgData name="Quang N. Tran" userId="6382c69675898e0e" providerId="LiveId" clId="{E079735D-8EEB-42F1-8F44-3A70053966F8}" dt="2020-12-09T06:47:41.792" v="175"/>
          <ac:inkMkLst>
            <pc:docMk/>
            <pc:sldMk cId="1047997816" sldId="274"/>
            <ac:inkMk id="13" creationId="{C83DD1EC-28E6-4AAB-B719-FE7611EEAFCB}"/>
          </ac:inkMkLst>
        </pc:inkChg>
        <pc:inkChg chg="add del">
          <ac:chgData name="Quang N. Tran" userId="6382c69675898e0e" providerId="LiveId" clId="{E079735D-8EEB-42F1-8F44-3A70053966F8}" dt="2020-12-09T06:47:41.792" v="177"/>
          <ac:inkMkLst>
            <pc:docMk/>
            <pc:sldMk cId="1047997816" sldId="274"/>
            <ac:inkMk id="14" creationId="{6D7FC50E-DA92-4102-9DD4-BD7E2AFF7275}"/>
          </ac:inkMkLst>
        </pc:inkChg>
        <pc:inkChg chg="add del">
          <ac:chgData name="Quang N. Tran" userId="6382c69675898e0e" providerId="LiveId" clId="{E079735D-8EEB-42F1-8F44-3A70053966F8}" dt="2020-12-09T06:47:41.791" v="174"/>
          <ac:inkMkLst>
            <pc:docMk/>
            <pc:sldMk cId="1047997816" sldId="274"/>
            <ac:inkMk id="15" creationId="{4CE6E5CF-424D-4205-9390-7FEA1D415A42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16" creationId="{74A36848-FAF6-4679-8FA7-7048DC20AFB1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17" creationId="{703DB423-DD5E-40D9-BAAF-035D2E11B973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18" creationId="{F7EC12A7-BF26-4ADA-A6D4-6939B7327FDD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19" creationId="{BF0F078F-AA79-4B80-930F-4FE50E146019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0" creationId="{CCCE03CB-3F2E-4DCB-9E3B-93CF713DC006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1" creationId="{2D6B2486-A703-4376-A242-6287054D0214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2" creationId="{6519D1EA-48F2-4B76-A8A6-4924D98F6DC7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3" creationId="{A2370CE3-6CAC-46AF-94AB-2D961FAB6AB7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4" creationId="{35730543-CC92-46DB-A0E5-22D41A6FE23D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5" creationId="{3883E2C3-D03C-41FB-98D2-E9D2B65A164E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7" creationId="{CBAAB039-AB5D-499A-BAF7-4A643F122BAA}"/>
          </ac:inkMkLst>
        </pc:inkChg>
        <pc:inkChg chg="add mod">
          <ac:chgData name="Quang N. Tran" userId="6382c69675898e0e" providerId="LiveId" clId="{E079735D-8EEB-42F1-8F44-3A70053966F8}" dt="2020-12-09T06:47:51.516" v="193"/>
          <ac:inkMkLst>
            <pc:docMk/>
            <pc:sldMk cId="1047997816" sldId="274"/>
            <ac:inkMk id="28" creationId="{507A008A-C99D-4BF9-BA9E-9A45318A76E6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0" creationId="{133FC8C0-31B7-4D02-A581-2E32B891C5DA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1" creationId="{5CFF5D02-B675-492F-8D10-07E5D4417DFD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2" creationId="{CCA353A9-B6D2-481B-987B-C7B35B4C10BC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3" creationId="{231949C6-0792-456B-93BF-EFC30EA79930}"/>
          </ac:inkMkLst>
        </pc:inkChg>
        <pc:inkChg chg="add del mod">
          <ac:chgData name="Quang N. Tran" userId="6382c69675898e0e" providerId="LiveId" clId="{E079735D-8EEB-42F1-8F44-3A70053966F8}" dt="2020-12-09T06:47:57.254" v="206"/>
          <ac:inkMkLst>
            <pc:docMk/>
            <pc:sldMk cId="1047997816" sldId="274"/>
            <ac:inkMk id="34" creationId="{5239F6A9-7851-44C6-A9DC-3FAF2433A996}"/>
          </ac:inkMkLst>
        </pc:inkChg>
        <pc:inkChg chg="add del">
          <ac:chgData name="Quang N. Tran" userId="6382c69675898e0e" providerId="LiveId" clId="{E079735D-8EEB-42F1-8F44-3A70053966F8}" dt="2020-12-09T06:47:56.616" v="204"/>
          <ac:inkMkLst>
            <pc:docMk/>
            <pc:sldMk cId="1047997816" sldId="274"/>
            <ac:inkMk id="35" creationId="{1DD60B8C-FBAF-4545-AE01-CF5A992735F9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6" creationId="{22D87CB0-C664-43BC-80E5-55CE9C5F757D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7" creationId="{C0C2C661-F642-4699-BCC8-3F7B0916E3D3}"/>
          </ac:inkMkLst>
        </pc:inkChg>
        <pc:inkChg chg="add mod">
          <ac:chgData name="Quang N. Tran" userId="6382c69675898e0e" providerId="LiveId" clId="{E079735D-8EEB-42F1-8F44-3A70053966F8}" dt="2020-12-09T06:47:56.818" v="205"/>
          <ac:inkMkLst>
            <pc:docMk/>
            <pc:sldMk cId="1047997816" sldId="274"/>
            <ac:inkMk id="38" creationId="{4A01222B-09DD-48A0-B4C8-334EDC0AD345}"/>
          </ac:inkMkLst>
        </pc:inkChg>
        <pc:inkChg chg="add del mod">
          <ac:chgData name="Quang N. Tran" userId="6382c69675898e0e" providerId="LiveId" clId="{E079735D-8EEB-42F1-8F44-3A70053966F8}" dt="2020-12-09T06:47:59.907" v="211"/>
          <ac:inkMkLst>
            <pc:docMk/>
            <pc:sldMk cId="1047997816" sldId="274"/>
            <ac:inkMk id="39" creationId="{202F3A99-82E7-4935-86A2-4C18787BC1BD}"/>
          </ac:inkMkLst>
        </pc:inkChg>
        <pc:inkChg chg="add mod">
          <ac:chgData name="Quang N. Tran" userId="6382c69675898e0e" providerId="LiveId" clId="{E079735D-8EEB-42F1-8F44-3A70053966F8}" dt="2020-12-09T06:47:58.877" v="209"/>
          <ac:inkMkLst>
            <pc:docMk/>
            <pc:sldMk cId="1047997816" sldId="274"/>
            <ac:inkMk id="42" creationId="{0BAEF00F-CC06-4207-99CE-B378B2C955C2}"/>
          </ac:inkMkLst>
        </pc:inkChg>
        <pc:inkChg chg="add mod">
          <ac:chgData name="Quang N. Tran" userId="6382c69675898e0e" providerId="LiveId" clId="{E079735D-8EEB-42F1-8F44-3A70053966F8}" dt="2020-12-09T06:47:58.877" v="209"/>
          <ac:inkMkLst>
            <pc:docMk/>
            <pc:sldMk cId="1047997816" sldId="274"/>
            <ac:inkMk id="43" creationId="{29395823-1AF6-4B7D-BA44-075A7B5583E9}"/>
          </ac:inkMkLst>
        </pc:inkChg>
        <pc:inkChg chg="add del">
          <ac:chgData name="Quang N. Tran" userId="6382c69675898e0e" providerId="LiveId" clId="{E079735D-8EEB-42F1-8F44-3A70053966F8}" dt="2020-12-09T06:48:01.021" v="213"/>
          <ac:inkMkLst>
            <pc:docMk/>
            <pc:sldMk cId="1047997816" sldId="274"/>
            <ac:inkMk id="45" creationId="{F3125E6E-84ED-4082-B038-2488AB77A6CA}"/>
          </ac:inkMkLst>
        </pc:inkChg>
        <pc:inkChg chg="add mod">
          <ac:chgData name="Quang N. Tran" userId="6382c69675898e0e" providerId="LiveId" clId="{E079735D-8EEB-42F1-8F44-3A70053966F8}" dt="2020-12-09T06:48:02.584" v="215"/>
          <ac:inkMkLst>
            <pc:docMk/>
            <pc:sldMk cId="1047997816" sldId="274"/>
            <ac:inkMk id="46" creationId="{15DF6DA7-1AAD-40D5-9E27-7F4445C924AF}"/>
          </ac:inkMkLst>
        </pc:inkChg>
        <pc:inkChg chg="add mod">
          <ac:chgData name="Quang N. Tran" userId="6382c69675898e0e" providerId="LiveId" clId="{E079735D-8EEB-42F1-8F44-3A70053966F8}" dt="2020-12-09T06:48:02.584" v="215"/>
          <ac:inkMkLst>
            <pc:docMk/>
            <pc:sldMk cId="1047997816" sldId="274"/>
            <ac:inkMk id="47" creationId="{EA987AA7-6031-4388-A6D2-7C277D309C0E}"/>
          </ac:inkMkLst>
        </pc:inkChg>
        <pc:inkChg chg="add mod">
          <ac:chgData name="Quang N. Tran" userId="6382c69675898e0e" providerId="LiveId" clId="{E079735D-8EEB-42F1-8F44-3A70053966F8}" dt="2020-12-09T06:48:51.253" v="224"/>
          <ac:inkMkLst>
            <pc:docMk/>
            <pc:sldMk cId="1047997816" sldId="274"/>
            <ac:inkMk id="49" creationId="{8AC162DD-24B3-4826-9E42-B3C56FA316C7}"/>
          </ac:inkMkLst>
        </pc:inkChg>
        <pc:inkChg chg="add mod">
          <ac:chgData name="Quang N. Tran" userId="6382c69675898e0e" providerId="LiveId" clId="{E079735D-8EEB-42F1-8F44-3A70053966F8}" dt="2020-12-09T06:48:51.253" v="224"/>
          <ac:inkMkLst>
            <pc:docMk/>
            <pc:sldMk cId="1047997816" sldId="274"/>
            <ac:inkMk id="50" creationId="{B0766189-FCAA-4900-A663-30C1F7046B75}"/>
          </ac:inkMkLst>
        </pc:inkChg>
        <pc:inkChg chg="add mod">
          <ac:chgData name="Quang N. Tran" userId="6382c69675898e0e" providerId="LiveId" clId="{E079735D-8EEB-42F1-8F44-3A70053966F8}" dt="2020-12-09T06:48:51.253" v="224"/>
          <ac:inkMkLst>
            <pc:docMk/>
            <pc:sldMk cId="1047997816" sldId="274"/>
            <ac:inkMk id="51" creationId="{0308A751-2B17-48F8-9010-04EC985204F4}"/>
          </ac:inkMkLst>
        </pc:inkChg>
        <pc:inkChg chg="add mod">
          <ac:chgData name="Quang N. Tran" userId="6382c69675898e0e" providerId="LiveId" clId="{E079735D-8EEB-42F1-8F44-3A70053966F8}" dt="2020-12-09T06:48:51.253" v="224"/>
          <ac:inkMkLst>
            <pc:docMk/>
            <pc:sldMk cId="1047997816" sldId="274"/>
            <ac:inkMk id="52" creationId="{6A242384-1520-4A73-A6EB-CC55EF29B99B}"/>
          </ac:inkMkLst>
        </pc:inkChg>
        <pc:inkChg chg="add mod">
          <ac:chgData name="Quang N. Tran" userId="6382c69675898e0e" providerId="LiveId" clId="{E079735D-8EEB-42F1-8F44-3A70053966F8}" dt="2020-12-09T06:48:51.253" v="224"/>
          <ac:inkMkLst>
            <pc:docMk/>
            <pc:sldMk cId="1047997816" sldId="274"/>
            <ac:inkMk id="53" creationId="{05BAB36A-4CB0-4254-8A60-E88A3C039FB0}"/>
          </ac:inkMkLst>
        </pc:inkChg>
        <pc:inkChg chg="add mod">
          <ac:chgData name="Quang N. Tran" userId="6382c69675898e0e" providerId="LiveId" clId="{E079735D-8EEB-42F1-8F44-3A70053966F8}" dt="2020-12-09T06:48:51.253" v="224"/>
          <ac:inkMkLst>
            <pc:docMk/>
            <pc:sldMk cId="1047997816" sldId="274"/>
            <ac:inkMk id="55" creationId="{14D4A0C2-5E46-4069-8A86-0F2AF9D89BA9}"/>
          </ac:inkMkLst>
        </pc:inkChg>
        <pc:inkChg chg="add del mod">
          <ac:chgData name="Quang N. Tran" userId="6382c69675898e0e" providerId="LiveId" clId="{E079735D-8EEB-42F1-8F44-3A70053966F8}" dt="2020-12-09T06:48:51.574" v="225"/>
          <ac:inkMkLst>
            <pc:docMk/>
            <pc:sldMk cId="1047997816" sldId="274"/>
            <ac:inkMk id="56" creationId="{4871E9EF-4CA3-4FA2-A0C7-B39C470F2AF2}"/>
          </ac:inkMkLst>
        </pc:inkChg>
        <pc:inkChg chg="add del">
          <ac:chgData name="Quang N. Tran" userId="6382c69675898e0e" providerId="LiveId" clId="{E079735D-8EEB-42F1-8F44-3A70053966F8}" dt="2020-12-09T06:48:54.833" v="227"/>
          <ac:inkMkLst>
            <pc:docMk/>
            <pc:sldMk cId="1047997816" sldId="274"/>
            <ac:inkMk id="58" creationId="{8F7B2A44-880A-46E2-8580-280FC5A63442}"/>
          </ac:inkMkLst>
        </pc:inkChg>
        <pc:inkChg chg="add">
          <ac:chgData name="Quang N. Tran" userId="6382c69675898e0e" providerId="LiveId" clId="{E079735D-8EEB-42F1-8F44-3A70053966F8}" dt="2020-12-09T06:48:57.867" v="228" actId="9405"/>
          <ac:inkMkLst>
            <pc:docMk/>
            <pc:sldMk cId="1047997816" sldId="274"/>
            <ac:inkMk id="59" creationId="{958ACE03-832B-4AC3-9091-AEE035261B5E}"/>
          </ac:inkMkLst>
        </pc:inkChg>
        <pc:inkChg chg="add del">
          <ac:chgData name="Quang N. Tran" userId="6382c69675898e0e" providerId="LiveId" clId="{E079735D-8EEB-42F1-8F44-3A70053966F8}" dt="2020-12-09T06:48:59.249" v="230"/>
          <ac:inkMkLst>
            <pc:docMk/>
            <pc:sldMk cId="1047997816" sldId="274"/>
            <ac:inkMk id="60" creationId="{7D549CF6-1E2D-4317-B7D3-DDF7A8288769}"/>
          </ac:inkMkLst>
        </pc:inkChg>
        <pc:inkChg chg="add">
          <ac:chgData name="Quang N. Tran" userId="6382c69675898e0e" providerId="LiveId" clId="{E079735D-8EEB-42F1-8F44-3A70053966F8}" dt="2020-12-09T06:49:01.073" v="231" actId="9405"/>
          <ac:inkMkLst>
            <pc:docMk/>
            <pc:sldMk cId="1047997816" sldId="274"/>
            <ac:inkMk id="61" creationId="{BFF76D19-B8BA-47F6-AC7B-2BE624446BFF}"/>
          </ac:inkMkLst>
        </pc:inkChg>
        <pc:inkChg chg="add mod">
          <ac:chgData name="Quang N. Tran" userId="6382c69675898e0e" providerId="LiveId" clId="{E079735D-8EEB-42F1-8F44-3A70053966F8}" dt="2020-12-09T06:49:15.393" v="237"/>
          <ac:inkMkLst>
            <pc:docMk/>
            <pc:sldMk cId="1047997816" sldId="274"/>
            <ac:inkMk id="62" creationId="{47CFF1A9-01C0-41C4-B8F5-EAD8DD696F6F}"/>
          </ac:inkMkLst>
        </pc:inkChg>
        <pc:inkChg chg="add mod">
          <ac:chgData name="Quang N. Tran" userId="6382c69675898e0e" providerId="LiveId" clId="{E079735D-8EEB-42F1-8F44-3A70053966F8}" dt="2020-12-09T06:49:15.393" v="237"/>
          <ac:inkMkLst>
            <pc:docMk/>
            <pc:sldMk cId="1047997816" sldId="274"/>
            <ac:inkMk id="63" creationId="{3019CD36-8CD2-419B-B965-D7E5F1C17C8D}"/>
          </ac:inkMkLst>
        </pc:inkChg>
        <pc:inkChg chg="add mod">
          <ac:chgData name="Quang N. Tran" userId="6382c69675898e0e" providerId="LiveId" clId="{E079735D-8EEB-42F1-8F44-3A70053966F8}" dt="2020-12-09T06:49:15.393" v="237"/>
          <ac:inkMkLst>
            <pc:docMk/>
            <pc:sldMk cId="1047997816" sldId="274"/>
            <ac:inkMk id="65" creationId="{FA347F5B-6131-41CA-9EF4-F2C7EB4C163F}"/>
          </ac:inkMkLst>
        </pc:inkChg>
        <pc:inkChg chg="add mod">
          <ac:chgData name="Quang N. Tran" userId="6382c69675898e0e" providerId="LiveId" clId="{E079735D-8EEB-42F1-8F44-3A70053966F8}" dt="2020-12-09T06:49:15.393" v="237"/>
          <ac:inkMkLst>
            <pc:docMk/>
            <pc:sldMk cId="1047997816" sldId="274"/>
            <ac:inkMk id="66" creationId="{FF2529AF-CB65-4ECD-8BDF-00810D21038D}"/>
          </ac:inkMkLst>
        </pc:inkChg>
        <pc:inkChg chg="add del">
          <ac:chgData name="Quang N. Tran" userId="6382c69675898e0e" providerId="LiveId" clId="{E079735D-8EEB-42F1-8F44-3A70053966F8}" dt="2020-12-09T06:49:16.585" v="239"/>
          <ac:inkMkLst>
            <pc:docMk/>
            <pc:sldMk cId="1047997816" sldId="274"/>
            <ac:inkMk id="68" creationId="{7F70C279-3193-4BC7-9832-65BBB1CA8985}"/>
          </ac:inkMkLst>
        </pc:inkChg>
        <pc:inkChg chg="add">
          <ac:chgData name="Quang N. Tran" userId="6382c69675898e0e" providerId="LiveId" clId="{E079735D-8EEB-42F1-8F44-3A70053966F8}" dt="2020-12-09T06:49:17.595" v="240" actId="9405"/>
          <ac:inkMkLst>
            <pc:docMk/>
            <pc:sldMk cId="1047997816" sldId="274"/>
            <ac:inkMk id="69" creationId="{92CF1ABD-1BAB-48C8-AC1D-CFB4F4EE5072}"/>
          </ac:inkMkLst>
        </pc:inkChg>
        <pc:inkChg chg="add del">
          <ac:chgData name="Quang N. Tran" userId="6382c69675898e0e" providerId="LiveId" clId="{E079735D-8EEB-42F1-8F44-3A70053966F8}" dt="2020-12-09T06:49:32.276" v="242"/>
          <ac:inkMkLst>
            <pc:docMk/>
            <pc:sldMk cId="1047997816" sldId="274"/>
            <ac:inkMk id="70" creationId="{AD4A8E9C-6D9C-4EEF-B77D-E6121D6BC407}"/>
          </ac:inkMkLst>
        </pc:inkChg>
        <pc:inkChg chg="add del">
          <ac:chgData name="Quang N. Tran" userId="6382c69675898e0e" providerId="LiveId" clId="{E079735D-8EEB-42F1-8F44-3A70053966F8}" dt="2020-12-09T06:49:34.795" v="246"/>
          <ac:inkMkLst>
            <pc:docMk/>
            <pc:sldMk cId="1047997816" sldId="274"/>
            <ac:inkMk id="71" creationId="{8A9A304E-5DEE-4B99-ADF3-2271C8AA1235}"/>
          </ac:inkMkLst>
        </pc:inkChg>
        <pc:inkChg chg="add del">
          <ac:chgData name="Quang N. Tran" userId="6382c69675898e0e" providerId="LiveId" clId="{E079735D-8EEB-42F1-8F44-3A70053966F8}" dt="2020-12-09T06:49:34.804" v="248"/>
          <ac:inkMkLst>
            <pc:docMk/>
            <pc:sldMk cId="1047997816" sldId="274"/>
            <ac:inkMk id="72" creationId="{5CD08763-004C-467F-B908-11176F58A6E6}"/>
          </ac:inkMkLst>
        </pc:inkChg>
        <pc:inkChg chg="add del">
          <ac:chgData name="Quang N. Tran" userId="6382c69675898e0e" providerId="LiveId" clId="{E079735D-8EEB-42F1-8F44-3A70053966F8}" dt="2020-12-09T06:49:34.801" v="247"/>
          <ac:inkMkLst>
            <pc:docMk/>
            <pc:sldMk cId="1047997816" sldId="274"/>
            <ac:inkMk id="73" creationId="{A3F42C10-E234-4D16-9A6E-1CB3EC50747F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74" creationId="{837CFE1B-3B71-4FE4-B565-A979F138C9FA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75" creationId="{D5DFAD98-6724-4877-8DAA-16898E859A24}"/>
          </ac:inkMkLst>
        </pc:inkChg>
        <pc:inkChg chg="add del">
          <ac:chgData name="Quang N. Tran" userId="6382c69675898e0e" providerId="LiveId" clId="{E079735D-8EEB-42F1-8F44-3A70053966F8}" dt="2020-12-09T06:49:36.897" v="252"/>
          <ac:inkMkLst>
            <pc:docMk/>
            <pc:sldMk cId="1047997816" sldId="274"/>
            <ac:inkMk id="76" creationId="{3CADDAB8-6CD4-46A0-942C-A5473AFB05F0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78" creationId="{037BD4F8-686F-41D8-BB71-55861B584C3C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79" creationId="{6B7A5B1E-486C-412F-BF49-F21631DA7015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0" creationId="{97430A36-52EA-4669-83D7-C7100DCB3A1D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2" creationId="{ACC32888-02D9-4F7F-8B3E-4D0B10ADA56E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3" creationId="{76CFFD30-253F-4512-B423-6113D15F31A7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4" creationId="{5AC96593-0512-46F9-98F9-1131E2D741F5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6" creationId="{0A45C99A-5C30-424C-B241-D75F2AE877C8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7" creationId="{3DF2B4C3-431D-4166-B140-1F3704BFF350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88" creationId="{BCFD816E-D087-4092-9E2C-24AB08DC7044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90" creationId="{E6DEAD79-8677-4B3C-A273-1D69CB915B2B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91" creationId="{45D80C3F-B316-4EE3-8C46-736F0B5C2746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92" creationId="{CC3C4161-781F-4CBC-ABFF-2D235D2749B8}"/>
          </ac:inkMkLst>
        </pc:inkChg>
        <pc:inkChg chg="add del">
          <ac:chgData name="Quang N. Tran" userId="6382c69675898e0e" providerId="LiveId" clId="{E079735D-8EEB-42F1-8F44-3A70053966F8}" dt="2020-12-09T06:49:45.941" v="271"/>
          <ac:inkMkLst>
            <pc:docMk/>
            <pc:sldMk cId="1047997816" sldId="274"/>
            <ac:inkMk id="93" creationId="{8E254951-4C2E-4627-A928-161A0B1C2426}"/>
          </ac:inkMkLst>
        </pc:inkChg>
        <pc:inkChg chg="add del">
          <ac:chgData name="Quang N. Tran" userId="6382c69675898e0e" providerId="LiveId" clId="{E079735D-8EEB-42F1-8F44-3A70053966F8}" dt="2020-12-09T06:49:45.941" v="272"/>
          <ac:inkMkLst>
            <pc:docMk/>
            <pc:sldMk cId="1047997816" sldId="274"/>
            <ac:inkMk id="94" creationId="{ED5B8945-0C4D-4DF1-BB19-4155514225F9}"/>
          </ac:inkMkLst>
        </pc:inkChg>
        <pc:inkChg chg="add del">
          <ac:chgData name="Quang N. Tran" userId="6382c69675898e0e" providerId="LiveId" clId="{E079735D-8EEB-42F1-8F44-3A70053966F8}" dt="2020-12-09T06:49:49.527" v="275"/>
          <ac:inkMkLst>
            <pc:docMk/>
            <pc:sldMk cId="1047997816" sldId="274"/>
            <ac:inkMk id="96" creationId="{0DC3AC66-E725-4B7E-95A0-DF443D0A2B97}"/>
          </ac:inkMkLst>
        </pc:inkChg>
        <pc:inkChg chg="add mod">
          <ac:chgData name="Quang N. Tran" userId="6382c69675898e0e" providerId="LiveId" clId="{E079735D-8EEB-42F1-8F44-3A70053966F8}" dt="2020-12-09T06:49:55.797" v="279"/>
          <ac:inkMkLst>
            <pc:docMk/>
            <pc:sldMk cId="1047997816" sldId="274"/>
            <ac:inkMk id="97" creationId="{6EBDA6E5-AC4C-4710-BDCF-A730AA389297}"/>
          </ac:inkMkLst>
        </pc:inkChg>
        <pc:inkChg chg="add del mod">
          <ac:chgData name="Quang N. Tran" userId="6382c69675898e0e" providerId="LiveId" clId="{E079735D-8EEB-42F1-8F44-3A70053966F8}" dt="2020-12-09T06:49:55.797" v="279"/>
          <ac:inkMkLst>
            <pc:docMk/>
            <pc:sldMk cId="1047997816" sldId="274"/>
            <ac:inkMk id="98" creationId="{274A3819-6868-4597-A524-975CC690A858}"/>
          </ac:inkMkLst>
        </pc:inkChg>
        <pc:inkChg chg="add del mod">
          <ac:chgData name="Quang N. Tran" userId="6382c69675898e0e" providerId="LiveId" clId="{E079735D-8EEB-42F1-8F44-3A70053966F8}" dt="2020-12-09T06:49:58.571" v="284"/>
          <ac:inkMkLst>
            <pc:docMk/>
            <pc:sldMk cId="1047997816" sldId="274"/>
            <ac:inkMk id="100" creationId="{7660D721-E65C-4B88-A38F-D392B1E435E8}"/>
          </ac:inkMkLst>
        </pc:inkChg>
        <pc:inkChg chg="add del">
          <ac:chgData name="Quang N. Tran" userId="6382c69675898e0e" providerId="LiveId" clId="{E079735D-8EEB-42F1-8F44-3A70053966F8}" dt="2020-12-09T06:49:58.166" v="282"/>
          <ac:inkMkLst>
            <pc:docMk/>
            <pc:sldMk cId="1047997816" sldId="274"/>
            <ac:inkMk id="101" creationId="{1343DCF7-7B6B-469E-B734-7B9EDF02F605}"/>
          </ac:inkMkLst>
        </pc:inkChg>
        <pc:inkChg chg="add del">
          <ac:chgData name="Quang N. Tran" userId="6382c69675898e0e" providerId="LiveId" clId="{E079735D-8EEB-42F1-8F44-3A70053966F8}" dt="2020-12-09T06:49:59.822" v="286"/>
          <ac:inkMkLst>
            <pc:docMk/>
            <pc:sldMk cId="1047997816" sldId="274"/>
            <ac:inkMk id="103" creationId="{23EC8152-1427-46EC-B806-009BA3C89376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04" creationId="{ED6E3E82-030E-4984-8E37-A251BE98D390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05" creationId="{934892BE-B51F-4E44-B18D-3DFDCA018B21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06" creationId="{7CB0E242-0D04-471C-9AD6-A587F3CE41FD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08" creationId="{4AEAE9A0-B2DB-4141-B981-15FBB176B76D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09" creationId="{817559E8-931A-4D5C-BE9E-0D94556F7947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10" creationId="{E1F194F0-DFBC-41BE-8B68-2827DF06BCC9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11" creationId="{0FEB1CCC-100B-492A-806A-FAEF03F7AB87}"/>
          </ac:inkMkLst>
        </pc:inkChg>
        <pc:inkChg chg="add del">
          <ac:chgData name="Quang N. Tran" userId="6382c69675898e0e" providerId="LiveId" clId="{E079735D-8EEB-42F1-8F44-3A70053966F8}" dt="2020-12-09T06:50:05.141" v="296"/>
          <ac:inkMkLst>
            <pc:docMk/>
            <pc:sldMk cId="1047997816" sldId="274"/>
            <ac:inkMk id="112" creationId="{A5EFE4D7-6F78-4985-A6EC-FF9B642E8FC0}"/>
          </ac:inkMkLst>
        </pc:inkChg>
        <pc:inkChg chg="add mod">
          <ac:chgData name="Quang N. Tran" userId="6382c69675898e0e" providerId="LiveId" clId="{E079735D-8EEB-42F1-8F44-3A70053966F8}" dt="2020-12-09T06:50:06.769" v="299"/>
          <ac:inkMkLst>
            <pc:docMk/>
            <pc:sldMk cId="1047997816" sldId="274"/>
            <ac:inkMk id="114" creationId="{2869DAFF-5A35-40E3-B64D-D753D2A815DE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16" creationId="{98B25723-9A25-48EF-818B-56558E7F2FC0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17" creationId="{758C6A58-8290-4769-AC30-0355EE87EBFA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18" creationId="{C5919539-C6BF-4EA1-A6F8-26535EE66464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19" creationId="{E8FF9CA0-ABF8-4B9B-9B60-A7FC7D01EF6A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20" creationId="{D9218C31-601A-4F22-9358-79261FAB8854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21" creationId="{58BFD074-2714-4792-94EB-C6D55132308A}"/>
          </ac:inkMkLst>
        </pc:inkChg>
        <pc:inkChg chg="add mod">
          <ac:chgData name="Quang N. Tran" userId="6382c69675898e0e" providerId="LiveId" clId="{E079735D-8EEB-42F1-8F44-3A70053966F8}" dt="2020-12-09T06:50:23.902" v="307"/>
          <ac:inkMkLst>
            <pc:docMk/>
            <pc:sldMk cId="1047997816" sldId="274"/>
            <ac:inkMk id="122" creationId="{E6FF07D5-8517-4517-A1CA-AF096E7DDB0E}"/>
          </ac:inkMkLst>
        </pc:inkChg>
        <pc:inkChg chg="add mod">
          <ac:chgData name="Quang N. Tran" userId="6382c69675898e0e" providerId="LiveId" clId="{E079735D-8EEB-42F1-8F44-3A70053966F8}" dt="2020-12-09T06:50:28.437" v="310"/>
          <ac:inkMkLst>
            <pc:docMk/>
            <pc:sldMk cId="1047997816" sldId="274"/>
            <ac:inkMk id="124" creationId="{47A91F5A-AA22-4275-88C4-F09DE37A93FF}"/>
          </ac:inkMkLst>
        </pc:inkChg>
        <pc:inkChg chg="add mod">
          <ac:chgData name="Quang N. Tran" userId="6382c69675898e0e" providerId="LiveId" clId="{E079735D-8EEB-42F1-8F44-3A70053966F8}" dt="2020-12-09T06:50:28.437" v="310"/>
          <ac:inkMkLst>
            <pc:docMk/>
            <pc:sldMk cId="1047997816" sldId="274"/>
            <ac:inkMk id="125" creationId="{F68A2AA1-29DB-4AF8-83F4-A3E57B56D0A6}"/>
          </ac:inkMkLst>
        </pc:inkChg>
        <pc:inkChg chg="add del">
          <ac:chgData name="Quang N. Tran" userId="6382c69675898e0e" providerId="LiveId" clId="{E079735D-8EEB-42F1-8F44-3A70053966F8}" dt="2020-12-09T06:50:34.624" v="312"/>
          <ac:inkMkLst>
            <pc:docMk/>
            <pc:sldMk cId="1047997816" sldId="274"/>
            <ac:inkMk id="127" creationId="{D446E9DF-B5D9-418F-93E2-F5BDF3082585}"/>
          </ac:inkMkLst>
        </pc:inkChg>
        <pc:inkChg chg="add">
          <ac:chgData name="Quang N. Tran" userId="6382c69675898e0e" providerId="LiveId" clId="{E079735D-8EEB-42F1-8F44-3A70053966F8}" dt="2020-12-09T06:50:36.922" v="313" actId="9405"/>
          <ac:inkMkLst>
            <pc:docMk/>
            <pc:sldMk cId="1047997816" sldId="274"/>
            <ac:inkMk id="128" creationId="{A39D042E-7D1A-4821-B485-F2F17824BC46}"/>
          </ac:inkMkLst>
        </pc:inkChg>
        <pc:inkChg chg="add mod">
          <ac:chgData name="Quang N. Tran" userId="6382c69675898e0e" providerId="LiveId" clId="{E079735D-8EEB-42F1-8F44-3A70053966F8}" dt="2020-12-09T06:51:01.781" v="317"/>
          <ac:inkMkLst>
            <pc:docMk/>
            <pc:sldMk cId="1047997816" sldId="274"/>
            <ac:inkMk id="129" creationId="{42AA12BB-7555-43C3-B452-5B29888C7FE4}"/>
          </ac:inkMkLst>
        </pc:inkChg>
        <pc:inkChg chg="add del mod">
          <ac:chgData name="Quang N. Tran" userId="6382c69675898e0e" providerId="LiveId" clId="{E079735D-8EEB-42F1-8F44-3A70053966F8}" dt="2020-12-09T06:51:01.781" v="317"/>
          <ac:inkMkLst>
            <pc:docMk/>
            <pc:sldMk cId="1047997816" sldId="274"/>
            <ac:inkMk id="130" creationId="{E48BDFAB-4B9E-40E4-A93B-A3139FD9A6C2}"/>
          </ac:inkMkLst>
        </pc:inkChg>
        <pc:inkChg chg="add del mod">
          <ac:chgData name="Quang N. Tran" userId="6382c69675898e0e" providerId="LiveId" clId="{E079735D-8EEB-42F1-8F44-3A70053966F8}" dt="2020-12-09T06:51:25.397" v="353"/>
          <ac:inkMkLst>
            <pc:docMk/>
            <pc:sldMk cId="1047997816" sldId="274"/>
            <ac:inkMk id="132" creationId="{3BFC04F6-6757-479D-87F7-DDAACB2B5C84}"/>
          </ac:inkMkLst>
        </pc:inkChg>
        <pc:inkChg chg="add del mod">
          <ac:chgData name="Quang N. Tran" userId="6382c69675898e0e" providerId="LiveId" clId="{E079735D-8EEB-42F1-8F44-3A70053966F8}" dt="2020-12-09T06:51:04.970" v="321"/>
          <ac:inkMkLst>
            <pc:docMk/>
            <pc:sldMk cId="1047997816" sldId="274"/>
            <ac:inkMk id="133" creationId="{36E16C20-A5A0-44AF-9542-47B330C65987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35" creationId="{828564BA-6ACC-4A3C-8AF8-2E040991BC29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36" creationId="{7E348B66-C31C-4F23-B4C7-4B03C75B360D}"/>
          </ac:inkMkLst>
        </pc:inkChg>
        <pc:inkChg chg="add del">
          <ac:chgData name="Quang N. Tran" userId="6382c69675898e0e" providerId="LiveId" clId="{E079735D-8EEB-42F1-8F44-3A70053966F8}" dt="2020-12-09T06:51:10.480" v="327"/>
          <ac:inkMkLst>
            <pc:docMk/>
            <pc:sldMk cId="1047997816" sldId="274"/>
            <ac:inkMk id="138" creationId="{10FE920D-E433-4B95-9E8A-81CABF829C0A}"/>
          </ac:inkMkLst>
        </pc:inkChg>
        <pc:inkChg chg="add del">
          <ac:chgData name="Quang N. Tran" userId="6382c69675898e0e" providerId="LiveId" clId="{E079735D-8EEB-42F1-8F44-3A70053966F8}" dt="2020-12-09T06:51:10.481" v="328"/>
          <ac:inkMkLst>
            <pc:docMk/>
            <pc:sldMk cId="1047997816" sldId="274"/>
            <ac:inkMk id="139" creationId="{7F5C55CF-1D70-4D63-81DF-61EBE743E458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40" creationId="{997D9BBB-D08C-4432-ABDD-47AABEB70A6B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41" creationId="{8EA74A9F-6EFA-4A69-824E-B7C3465D165C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42" creationId="{8545A295-B15B-4493-AFF1-877AD6744968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43" creationId="{AF042DAA-E3BF-4613-936A-C824BD10A10D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44" creationId="{2DA44B3F-545A-4282-AF00-5CA6CE291AA1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45" creationId="{914CDF96-9BEB-43D4-A1A7-1B393CF213E7}"/>
          </ac:inkMkLst>
        </pc:inkChg>
        <pc:inkChg chg="add del">
          <ac:chgData name="Quang N. Tran" userId="6382c69675898e0e" providerId="LiveId" clId="{E079735D-8EEB-42F1-8F44-3A70053966F8}" dt="2020-12-09T06:51:15.740" v="338"/>
          <ac:inkMkLst>
            <pc:docMk/>
            <pc:sldMk cId="1047997816" sldId="274"/>
            <ac:inkMk id="146" creationId="{0BE50A32-7106-488E-9416-D7706FDF2A3D}"/>
          </ac:inkMkLst>
        </pc:inkChg>
        <pc:inkChg chg="add del">
          <ac:chgData name="Quang N. Tran" userId="6382c69675898e0e" providerId="LiveId" clId="{E079735D-8EEB-42F1-8F44-3A70053966F8}" dt="2020-12-09T06:51:15.723" v="337"/>
          <ac:inkMkLst>
            <pc:docMk/>
            <pc:sldMk cId="1047997816" sldId="274"/>
            <ac:inkMk id="147" creationId="{73520A6C-E6C7-42DE-8701-0A4C4594B627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49" creationId="{5F8C5FDB-9A0F-45E7-9228-A696E5699E76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0" creationId="{FF4A82F7-560E-4FE3-857F-EC284142C179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1" creationId="{C2C07ADC-1383-4530-8D15-1D1038F31D4B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2" creationId="{EFF4BC40-6A85-40E5-AA3E-049545C0D789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3" creationId="{CEB581B4-6F76-4D0C-B9AB-12AD12C24238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4" creationId="{851B3B68-B05A-440C-AABE-4B5BD1AAC2EC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5" creationId="{DA7AB460-B1DC-4EEB-AF4E-A230E9538831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6" creationId="{27589776-832C-4072-BF59-D32F12F555D5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57" creationId="{0AE73F2E-7139-4260-915E-6361068F8CD3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60" creationId="{1263541C-36F2-4407-8CA4-B7FD94D1DA08}"/>
          </ac:inkMkLst>
        </pc:inkChg>
        <pc:inkChg chg="add mod">
          <ac:chgData name="Quang N. Tran" userId="6382c69675898e0e" providerId="LiveId" clId="{E079735D-8EEB-42F1-8F44-3A70053966F8}" dt="2020-12-09T06:51:23.909" v="352"/>
          <ac:inkMkLst>
            <pc:docMk/>
            <pc:sldMk cId="1047997816" sldId="274"/>
            <ac:inkMk id="161" creationId="{9139B785-A057-4E0F-89FF-920A593E25ED}"/>
          </ac:inkMkLst>
        </pc:inkChg>
        <pc:inkChg chg="add mod">
          <ac:chgData name="Quang N. Tran" userId="6382c69675898e0e" providerId="LiveId" clId="{E079735D-8EEB-42F1-8F44-3A70053966F8}" dt="2020-12-09T06:51:28.076" v="355"/>
          <ac:inkMkLst>
            <pc:docMk/>
            <pc:sldMk cId="1047997816" sldId="274"/>
            <ac:inkMk id="163" creationId="{70D41419-B3C1-48F5-AB77-EA12D40A5D76}"/>
          </ac:inkMkLst>
        </pc:inkChg>
        <pc:inkChg chg="add mod">
          <ac:chgData name="Quang N. Tran" userId="6382c69675898e0e" providerId="LiveId" clId="{E079735D-8EEB-42F1-8F44-3A70053966F8}" dt="2020-12-09T06:51:44.075" v="361"/>
          <ac:inkMkLst>
            <pc:docMk/>
            <pc:sldMk cId="1047997816" sldId="274"/>
            <ac:inkMk id="165" creationId="{F469247F-770A-4296-A9BC-F6A391ECB2E0}"/>
          </ac:inkMkLst>
        </pc:inkChg>
        <pc:inkChg chg="add mod">
          <ac:chgData name="Quang N. Tran" userId="6382c69675898e0e" providerId="LiveId" clId="{E079735D-8EEB-42F1-8F44-3A70053966F8}" dt="2020-12-09T06:51:44.075" v="361"/>
          <ac:inkMkLst>
            <pc:docMk/>
            <pc:sldMk cId="1047997816" sldId="274"/>
            <ac:inkMk id="166" creationId="{88F13308-9B66-4871-ABF6-54B21BF2E461}"/>
          </ac:inkMkLst>
        </pc:inkChg>
        <pc:inkChg chg="add mod">
          <ac:chgData name="Quang N. Tran" userId="6382c69675898e0e" providerId="LiveId" clId="{E079735D-8EEB-42F1-8F44-3A70053966F8}" dt="2020-12-09T06:51:44.075" v="361"/>
          <ac:inkMkLst>
            <pc:docMk/>
            <pc:sldMk cId="1047997816" sldId="274"/>
            <ac:inkMk id="167" creationId="{26EABA69-E0DB-4968-970F-8E99CC520F65}"/>
          </ac:inkMkLst>
        </pc:inkChg>
        <pc:inkChg chg="add mod">
          <ac:chgData name="Quang N. Tran" userId="6382c69675898e0e" providerId="LiveId" clId="{E079735D-8EEB-42F1-8F44-3A70053966F8}" dt="2020-12-09T06:51:44.075" v="361"/>
          <ac:inkMkLst>
            <pc:docMk/>
            <pc:sldMk cId="1047997816" sldId="274"/>
            <ac:inkMk id="168" creationId="{16EB898F-D9DD-4A97-956E-3194AC2F20BF}"/>
          </ac:inkMkLst>
        </pc:inkChg>
        <pc:inkChg chg="add mod">
          <ac:chgData name="Quang N. Tran" userId="6382c69675898e0e" providerId="LiveId" clId="{E079735D-8EEB-42F1-8F44-3A70053966F8}" dt="2020-12-09T06:51:44.075" v="361"/>
          <ac:inkMkLst>
            <pc:docMk/>
            <pc:sldMk cId="1047997816" sldId="274"/>
            <ac:inkMk id="169" creationId="{4A07DD26-F142-4C56-8D36-B1B37EC9CD53}"/>
          </ac:inkMkLst>
        </pc:inkChg>
        <pc:inkChg chg="add del">
          <ac:chgData name="Quang N. Tran" userId="6382c69675898e0e" providerId="LiveId" clId="{E079735D-8EEB-42F1-8F44-3A70053966F8}" dt="2020-12-09T06:51:51.430" v="363"/>
          <ac:inkMkLst>
            <pc:docMk/>
            <pc:sldMk cId="1047997816" sldId="274"/>
            <ac:inkMk id="171" creationId="{E554390E-E33C-4DEA-86FC-69E7A584346D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2" creationId="{E7530FEF-9E92-4124-8493-10BFEC86D34B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3" creationId="{B9EC9AF4-052E-4020-8A1E-6C5F6359F60C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4" creationId="{D262E44A-CB86-414B-BD62-C4982AF5B3CE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5" creationId="{1240FC80-10B6-423A-BCAB-056F8C74FF72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6" creationId="{95F5722B-6F7D-403C-8F7B-A3FDE69AA273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7" creationId="{618E0251-6863-4146-BA29-BFA236D59455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78" creationId="{8B792D12-FBC9-4E7C-98B7-8AA15B551825}"/>
          </ac:inkMkLst>
        </pc:inkChg>
        <pc:inkChg chg="add">
          <ac:chgData name="Quang N. Tran" userId="6382c69675898e0e" providerId="LiveId" clId="{E079735D-8EEB-42F1-8F44-3A70053966F8}" dt="2020-12-09T06:51:58.659" v="372" actId="9405"/>
          <ac:inkMkLst>
            <pc:docMk/>
            <pc:sldMk cId="1047997816" sldId="274"/>
            <ac:inkMk id="180" creationId="{817CC4E3-9EFC-45C5-9BE0-13C0BFE64085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81" creationId="{0F47BFDA-CAAC-46AD-9732-EFE8EDB24449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82" creationId="{80B9FC1A-1A70-46D8-912A-3C451AAAD641}"/>
          </ac:inkMkLst>
        </pc:inkChg>
        <pc:inkChg chg="add del">
          <ac:chgData name="Quang N. Tran" userId="6382c69675898e0e" providerId="LiveId" clId="{E079735D-8EEB-42F1-8F44-3A70053966F8}" dt="2020-12-09T06:52:05.678" v="376"/>
          <ac:inkMkLst>
            <pc:docMk/>
            <pc:sldMk cId="1047997816" sldId="274"/>
            <ac:inkMk id="183" creationId="{B2B1BF58-997A-48F6-A45E-144C331C40F4}"/>
          </ac:inkMkLst>
        </pc:inkChg>
        <pc:inkChg chg="add mod">
          <ac:chgData name="Quang N. Tran" userId="6382c69675898e0e" providerId="LiveId" clId="{E079735D-8EEB-42F1-8F44-3A70053966F8}" dt="2020-12-09T06:52:15.125" v="384"/>
          <ac:inkMkLst>
            <pc:docMk/>
            <pc:sldMk cId="1047997816" sldId="274"/>
            <ac:inkMk id="185" creationId="{CC7F00D4-7B90-458E-A342-9EEE9A71A6AD}"/>
          </ac:inkMkLst>
        </pc:inkChg>
        <pc:inkChg chg="add del">
          <ac:chgData name="Quang N. Tran" userId="6382c69675898e0e" providerId="LiveId" clId="{E079735D-8EEB-42F1-8F44-3A70053966F8}" dt="2020-12-09T06:52:09.985" v="381"/>
          <ac:inkMkLst>
            <pc:docMk/>
            <pc:sldMk cId="1047997816" sldId="274"/>
            <ac:inkMk id="187" creationId="{BC13B83C-4F5C-42C4-ACAE-2A96E4D1ADEB}"/>
          </ac:inkMkLst>
        </pc:inkChg>
        <pc:inkChg chg="add del mod">
          <ac:chgData name="Quang N. Tran" userId="6382c69675898e0e" providerId="LiveId" clId="{E079735D-8EEB-42F1-8F44-3A70053966F8}" dt="2020-12-09T06:52:19.033" v="391"/>
          <ac:inkMkLst>
            <pc:docMk/>
            <pc:sldMk cId="1047997816" sldId="274"/>
            <ac:inkMk id="188" creationId="{BAEB2B90-E74E-4C7A-9824-AC852BD9B55D}"/>
          </ac:inkMkLst>
        </pc:inkChg>
        <pc:inkChg chg="add del mod">
          <ac:chgData name="Quang N. Tran" userId="6382c69675898e0e" providerId="LiveId" clId="{E079735D-8EEB-42F1-8F44-3A70053966F8}" dt="2020-12-09T06:52:15.505" v="385"/>
          <ac:inkMkLst>
            <pc:docMk/>
            <pc:sldMk cId="1047997816" sldId="274"/>
            <ac:inkMk id="189" creationId="{CF4B91D5-AC2C-4570-A34B-4173B99FD239}"/>
          </ac:inkMkLst>
        </pc:inkChg>
        <pc:inkChg chg="add del mod">
          <ac:chgData name="Quang N. Tran" userId="6382c69675898e0e" providerId="LiveId" clId="{E079735D-8EEB-42F1-8F44-3A70053966F8}" dt="2020-12-09T06:52:19.032" v="389"/>
          <ac:inkMkLst>
            <pc:docMk/>
            <pc:sldMk cId="1047997816" sldId="274"/>
            <ac:inkMk id="191" creationId="{A10F8BD0-A370-4AE1-B2D3-DA243E13D875}"/>
          </ac:inkMkLst>
        </pc:inkChg>
        <pc:inkChg chg="add del mod">
          <ac:chgData name="Quang N. Tran" userId="6382c69675898e0e" providerId="LiveId" clId="{E079735D-8EEB-42F1-8F44-3A70053966F8}" dt="2020-12-09T06:52:19.032" v="390"/>
          <ac:inkMkLst>
            <pc:docMk/>
            <pc:sldMk cId="1047997816" sldId="274"/>
            <ac:inkMk id="192" creationId="{0EDCD652-E1F4-4001-BBEF-BC88BEE77635}"/>
          </ac:inkMkLst>
        </pc:inkChg>
        <pc:inkChg chg="add del mod">
          <ac:chgData name="Quang N. Tran" userId="6382c69675898e0e" providerId="LiveId" clId="{E079735D-8EEB-42F1-8F44-3A70053966F8}" dt="2020-12-09T06:52:23.201" v="394"/>
          <ac:inkMkLst>
            <pc:docMk/>
            <pc:sldMk cId="1047997816" sldId="274"/>
            <ac:inkMk id="194" creationId="{119879C4-12D0-42FA-A29D-4196E90AB7F8}"/>
          </ac:inkMkLst>
        </pc:inkChg>
        <pc:inkChg chg="add del">
          <ac:chgData name="Quang N. Tran" userId="6382c69675898e0e" providerId="LiveId" clId="{E079735D-8EEB-42F1-8F44-3A70053966F8}" dt="2020-12-09T06:52:25.886" v="396"/>
          <ac:inkMkLst>
            <pc:docMk/>
            <pc:sldMk cId="1047997816" sldId="274"/>
            <ac:inkMk id="196" creationId="{7CC05D54-8530-4B75-8CDE-7E6068C878EC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97" creationId="{207BC344-C755-4CEB-B5D6-CE1C14B49920}"/>
          </ac:inkMkLst>
        </pc:inkChg>
        <pc:inkChg chg="add mod">
          <ac:chgData name="Quang N. Tran" userId="6382c69675898e0e" providerId="LiveId" clId="{E079735D-8EEB-42F1-8F44-3A70053966F8}" dt="2020-12-09T06:52:29.646" v="399"/>
          <ac:inkMkLst>
            <pc:docMk/>
            <pc:sldMk cId="1047997816" sldId="274"/>
            <ac:inkMk id="198" creationId="{DCCB9AF3-5949-4E76-8FE1-75220D3779C7}"/>
          </ac:inkMkLst>
        </pc:inkChg>
        <pc:inkChg chg="add mod">
          <ac:chgData name="Quang N. Tran" userId="6382c69675898e0e" providerId="LiveId" clId="{E079735D-8EEB-42F1-8F44-3A70053966F8}" dt="2020-12-09T06:52:35.519" v="406"/>
          <ac:inkMkLst>
            <pc:docMk/>
            <pc:sldMk cId="1047997816" sldId="274"/>
            <ac:inkMk id="200" creationId="{22B81D19-7AB6-4272-8B47-ADEEE2888B18}"/>
          </ac:inkMkLst>
        </pc:inkChg>
        <pc:inkChg chg="add mod">
          <ac:chgData name="Quang N. Tran" userId="6382c69675898e0e" providerId="LiveId" clId="{E079735D-8EEB-42F1-8F44-3A70053966F8}" dt="2020-12-09T06:52:35.519" v="406"/>
          <ac:inkMkLst>
            <pc:docMk/>
            <pc:sldMk cId="1047997816" sldId="274"/>
            <ac:inkMk id="201" creationId="{8C66CCE7-DFAB-491B-8ECE-1C3B566F2335}"/>
          </ac:inkMkLst>
        </pc:inkChg>
        <pc:inkChg chg="add mod">
          <ac:chgData name="Quang N. Tran" userId="6382c69675898e0e" providerId="LiveId" clId="{E079735D-8EEB-42F1-8F44-3A70053966F8}" dt="2020-12-09T06:52:35.519" v="406"/>
          <ac:inkMkLst>
            <pc:docMk/>
            <pc:sldMk cId="1047997816" sldId="274"/>
            <ac:inkMk id="202" creationId="{2D0B1BFA-C3E6-4B13-B8EC-758296F26268}"/>
          </ac:inkMkLst>
        </pc:inkChg>
        <pc:inkChg chg="add mod">
          <ac:chgData name="Quang N. Tran" userId="6382c69675898e0e" providerId="LiveId" clId="{E079735D-8EEB-42F1-8F44-3A70053966F8}" dt="2020-12-09T06:52:35.519" v="406"/>
          <ac:inkMkLst>
            <pc:docMk/>
            <pc:sldMk cId="1047997816" sldId="274"/>
            <ac:inkMk id="203" creationId="{F3D283BC-CF34-4B77-9887-9FEAE31090F8}"/>
          </ac:inkMkLst>
        </pc:inkChg>
        <pc:inkChg chg="add mod">
          <ac:chgData name="Quang N. Tran" userId="6382c69675898e0e" providerId="LiveId" clId="{E079735D-8EEB-42F1-8F44-3A70053966F8}" dt="2020-12-09T06:52:35.519" v="406"/>
          <ac:inkMkLst>
            <pc:docMk/>
            <pc:sldMk cId="1047997816" sldId="274"/>
            <ac:inkMk id="204" creationId="{E17F439A-FC38-4F54-9C5A-A0B048F406B7}"/>
          </ac:inkMkLst>
        </pc:inkChg>
        <pc:inkChg chg="add mod">
          <ac:chgData name="Quang N. Tran" userId="6382c69675898e0e" providerId="LiveId" clId="{E079735D-8EEB-42F1-8F44-3A70053966F8}" dt="2020-12-09T06:52:35.519" v="406"/>
          <ac:inkMkLst>
            <pc:docMk/>
            <pc:sldMk cId="1047997816" sldId="274"/>
            <ac:inkMk id="205" creationId="{A4C9D7D2-9665-4FA6-886A-45CC9F742B39}"/>
          </ac:inkMkLst>
        </pc:inkChg>
        <pc:inkChg chg="add del">
          <ac:chgData name="Quang N. Tran" userId="6382c69675898e0e" providerId="LiveId" clId="{E079735D-8EEB-42F1-8F44-3A70053966F8}" dt="2020-12-09T06:53:27.114" v="412"/>
          <ac:inkMkLst>
            <pc:docMk/>
            <pc:sldMk cId="1047997816" sldId="274"/>
            <ac:inkMk id="207" creationId="{EE15D430-76AF-4032-9B59-C9B271380978}"/>
          </ac:inkMkLst>
        </pc:inkChg>
        <pc:inkChg chg="add del">
          <ac:chgData name="Quang N. Tran" userId="6382c69675898e0e" providerId="LiveId" clId="{E079735D-8EEB-42F1-8F44-3A70053966F8}" dt="2020-12-09T06:53:25.368" v="409"/>
          <ac:inkMkLst>
            <pc:docMk/>
            <pc:sldMk cId="1047997816" sldId="274"/>
            <ac:inkMk id="208" creationId="{F181844C-7131-4C86-9715-67E551F6D7E0}"/>
          </ac:inkMkLst>
        </pc:inkChg>
        <pc:inkChg chg="add del">
          <ac:chgData name="Quang N. Tran" userId="6382c69675898e0e" providerId="LiveId" clId="{E079735D-8EEB-42F1-8F44-3A70053966F8}" dt="2020-12-09T06:53:27.111" v="411"/>
          <ac:inkMkLst>
            <pc:docMk/>
            <pc:sldMk cId="1047997816" sldId="274"/>
            <ac:inkMk id="209" creationId="{D197DF63-8378-453F-B876-4F91D1FDFA14}"/>
          </ac:inkMkLst>
        </pc:inkChg>
        <pc:inkChg chg="add del">
          <ac:chgData name="Quang N. Tran" userId="6382c69675898e0e" providerId="LiveId" clId="{E079735D-8EEB-42F1-8F44-3A70053966F8}" dt="2020-12-09T06:53:28.423" v="414"/>
          <ac:inkMkLst>
            <pc:docMk/>
            <pc:sldMk cId="1047997816" sldId="274"/>
            <ac:inkMk id="210" creationId="{A8C2A7BD-D837-4521-9C89-2BF380E41BDD}"/>
          </ac:inkMkLst>
        </pc:inkChg>
        <pc:inkChg chg="add del mod">
          <ac:chgData name="Quang N. Tran" userId="6382c69675898e0e" providerId="LiveId" clId="{E079735D-8EEB-42F1-8F44-3A70053966F8}" dt="2020-12-09T06:54:13.139" v="474"/>
          <ac:inkMkLst>
            <pc:docMk/>
            <pc:sldMk cId="1047997816" sldId="274"/>
            <ac:inkMk id="211" creationId="{2744B353-9EA0-433D-9F09-5E8DC2F0A391}"/>
          </ac:inkMkLst>
        </pc:inkChg>
        <pc:inkChg chg="add del mod">
          <ac:chgData name="Quang N. Tran" userId="6382c69675898e0e" providerId="LiveId" clId="{E079735D-8EEB-42F1-8F44-3A70053966F8}" dt="2020-12-09T06:54:13.141" v="481"/>
          <ac:inkMkLst>
            <pc:docMk/>
            <pc:sldMk cId="1047997816" sldId="274"/>
            <ac:inkMk id="212" creationId="{4A016383-EC80-491C-97DF-DA541F8926E5}"/>
          </ac:inkMkLst>
        </pc:inkChg>
        <pc:inkChg chg="add del mod">
          <ac:chgData name="Quang N. Tran" userId="6382c69675898e0e" providerId="LiveId" clId="{E079735D-8EEB-42F1-8F44-3A70053966F8}" dt="2020-12-09T06:54:13.141" v="482"/>
          <ac:inkMkLst>
            <pc:docMk/>
            <pc:sldMk cId="1047997816" sldId="274"/>
            <ac:inkMk id="213" creationId="{0701D4CD-4EC6-4A39-BD5E-EA90FAC289D8}"/>
          </ac:inkMkLst>
        </pc:inkChg>
        <pc:inkChg chg="add del mod">
          <ac:chgData name="Quang N. Tran" userId="6382c69675898e0e" providerId="LiveId" clId="{E079735D-8EEB-42F1-8F44-3A70053966F8}" dt="2020-12-09T06:54:13.141" v="480"/>
          <ac:inkMkLst>
            <pc:docMk/>
            <pc:sldMk cId="1047997816" sldId="274"/>
            <ac:inkMk id="214" creationId="{8A8CE315-8C49-404A-AB87-F0430476275E}"/>
          </ac:inkMkLst>
        </pc:inkChg>
        <pc:inkChg chg="add del mod">
          <ac:chgData name="Quang N. Tran" userId="6382c69675898e0e" providerId="LiveId" clId="{E079735D-8EEB-42F1-8F44-3A70053966F8}" dt="2020-12-09T06:54:13.138" v="466"/>
          <ac:inkMkLst>
            <pc:docMk/>
            <pc:sldMk cId="1047997816" sldId="274"/>
            <ac:inkMk id="215" creationId="{43326549-A2B2-49DB-9B5D-8238A0A243D9}"/>
          </ac:inkMkLst>
        </pc:inkChg>
        <pc:inkChg chg="add del mod">
          <ac:chgData name="Quang N. Tran" userId="6382c69675898e0e" providerId="LiveId" clId="{E079735D-8EEB-42F1-8F44-3A70053966F8}" dt="2020-12-09T06:54:13.139" v="475"/>
          <ac:inkMkLst>
            <pc:docMk/>
            <pc:sldMk cId="1047997816" sldId="274"/>
            <ac:inkMk id="216" creationId="{E84C26BE-BD78-45E5-82EB-55A316E6952E}"/>
          </ac:inkMkLst>
        </pc:inkChg>
        <pc:inkChg chg="add del mod">
          <ac:chgData name="Quang N. Tran" userId="6382c69675898e0e" providerId="LiveId" clId="{E079735D-8EEB-42F1-8F44-3A70053966F8}" dt="2020-12-09T06:54:13.137" v="463"/>
          <ac:inkMkLst>
            <pc:docMk/>
            <pc:sldMk cId="1047997816" sldId="274"/>
            <ac:inkMk id="217" creationId="{0919D360-D0E6-4CF2-9521-F608F82641E2}"/>
          </ac:inkMkLst>
        </pc:inkChg>
        <pc:inkChg chg="add del mod">
          <ac:chgData name="Quang N. Tran" userId="6382c69675898e0e" providerId="LiveId" clId="{E079735D-8EEB-42F1-8F44-3A70053966F8}" dt="2020-12-09T06:53:35.855" v="426"/>
          <ac:inkMkLst>
            <pc:docMk/>
            <pc:sldMk cId="1047997816" sldId="274"/>
            <ac:inkMk id="219" creationId="{6E102C9A-19DC-47DC-ABA8-25305E0CC256}"/>
          </ac:inkMkLst>
        </pc:inkChg>
        <pc:inkChg chg="add del mod">
          <ac:chgData name="Quang N. Tran" userId="6382c69675898e0e" providerId="LiveId" clId="{E079735D-8EEB-42F1-8F44-3A70053966F8}" dt="2020-12-09T06:53:49.157" v="446"/>
          <ac:inkMkLst>
            <pc:docMk/>
            <pc:sldMk cId="1047997816" sldId="274"/>
            <ac:inkMk id="220" creationId="{3F6C69FC-BC6A-4495-8476-E36D032E28CA}"/>
          </ac:inkMkLst>
        </pc:inkChg>
        <pc:inkChg chg="add del">
          <ac:chgData name="Quang N. Tran" userId="6382c69675898e0e" providerId="LiveId" clId="{E079735D-8EEB-42F1-8F44-3A70053966F8}" dt="2020-12-09T06:53:37.679" v="430"/>
          <ac:inkMkLst>
            <pc:docMk/>
            <pc:sldMk cId="1047997816" sldId="274"/>
            <ac:inkMk id="222" creationId="{0A28992C-57B8-468A-AE8C-7E416F01BD7B}"/>
          </ac:inkMkLst>
        </pc:inkChg>
        <pc:inkChg chg="add del">
          <ac:chgData name="Quang N. Tran" userId="6382c69675898e0e" providerId="LiveId" clId="{E079735D-8EEB-42F1-8F44-3A70053966F8}" dt="2020-12-09T06:53:37.678" v="429"/>
          <ac:inkMkLst>
            <pc:docMk/>
            <pc:sldMk cId="1047997816" sldId="274"/>
            <ac:inkMk id="223" creationId="{011A4986-30F3-4455-91AE-851D42352318}"/>
          </ac:inkMkLst>
        </pc:inkChg>
        <pc:inkChg chg="add del">
          <ac:chgData name="Quang N. Tran" userId="6382c69675898e0e" providerId="LiveId" clId="{E079735D-8EEB-42F1-8F44-3A70053966F8}" dt="2020-12-09T06:53:38.418" v="432"/>
          <ac:inkMkLst>
            <pc:docMk/>
            <pc:sldMk cId="1047997816" sldId="274"/>
            <ac:inkMk id="224" creationId="{A618077F-E217-473B-9B45-41DE934D6DA3}"/>
          </ac:inkMkLst>
        </pc:inkChg>
        <pc:inkChg chg="add del mod">
          <ac:chgData name="Quang N. Tran" userId="6382c69675898e0e" providerId="LiveId" clId="{E079735D-8EEB-42F1-8F44-3A70053966F8}" dt="2020-12-09T06:54:13.141" v="483"/>
          <ac:inkMkLst>
            <pc:docMk/>
            <pc:sldMk cId="1047997816" sldId="274"/>
            <ac:inkMk id="225" creationId="{E6D2443C-683F-4CDE-AB38-2B5EF5ED0FC3}"/>
          </ac:inkMkLst>
        </pc:inkChg>
        <pc:inkChg chg="add del mod">
          <ac:chgData name="Quang N. Tran" userId="6382c69675898e0e" providerId="LiveId" clId="{E079735D-8EEB-42F1-8F44-3A70053966F8}" dt="2020-12-09T06:54:13.138" v="470"/>
          <ac:inkMkLst>
            <pc:docMk/>
            <pc:sldMk cId="1047997816" sldId="274"/>
            <ac:inkMk id="226" creationId="{2DF495F6-09A4-4A74-A738-554B0D830CC8}"/>
          </ac:inkMkLst>
        </pc:inkChg>
        <pc:inkChg chg="add del mod">
          <ac:chgData name="Quang N. Tran" userId="6382c69675898e0e" providerId="LiveId" clId="{E079735D-8EEB-42F1-8F44-3A70053966F8}" dt="2020-12-09T06:53:41.351" v="437"/>
          <ac:inkMkLst>
            <pc:docMk/>
            <pc:sldMk cId="1047997816" sldId="274"/>
            <ac:inkMk id="227" creationId="{7DEF243F-8193-4863-9089-AFCBFD7BD7FE}"/>
          </ac:inkMkLst>
        </pc:inkChg>
        <pc:inkChg chg="add del mod">
          <ac:chgData name="Quang N. Tran" userId="6382c69675898e0e" providerId="LiveId" clId="{E079735D-8EEB-42F1-8F44-3A70053966F8}" dt="2020-12-09T06:54:13.140" v="479"/>
          <ac:inkMkLst>
            <pc:docMk/>
            <pc:sldMk cId="1047997816" sldId="274"/>
            <ac:inkMk id="229" creationId="{12B41F0F-5C6E-414D-B775-0ED6EAB4AF57}"/>
          </ac:inkMkLst>
        </pc:inkChg>
        <pc:inkChg chg="add del">
          <ac:chgData name="Quang N. Tran" userId="6382c69675898e0e" providerId="LiveId" clId="{E079735D-8EEB-42F1-8F44-3A70053966F8}" dt="2020-12-09T06:53:44.306" v="440"/>
          <ac:inkMkLst>
            <pc:docMk/>
            <pc:sldMk cId="1047997816" sldId="274"/>
            <ac:inkMk id="230" creationId="{6EC7A520-922A-43FB-90A0-C8359B3D24D3}"/>
          </ac:inkMkLst>
        </pc:inkChg>
        <pc:inkChg chg="add del">
          <ac:chgData name="Quang N. Tran" userId="6382c69675898e0e" providerId="LiveId" clId="{E079735D-8EEB-42F1-8F44-3A70053966F8}" dt="2020-12-09T06:53:46.159" v="443"/>
          <ac:inkMkLst>
            <pc:docMk/>
            <pc:sldMk cId="1047997816" sldId="274"/>
            <ac:inkMk id="232" creationId="{C842606A-8DA4-4FE3-A77D-F7D13945B258}"/>
          </ac:inkMkLst>
        </pc:inkChg>
        <pc:inkChg chg="add del mod">
          <ac:chgData name="Quang N. Tran" userId="6382c69675898e0e" providerId="LiveId" clId="{E079735D-8EEB-42F1-8F44-3A70053966F8}" dt="2020-12-09T06:54:13.139" v="476"/>
          <ac:inkMkLst>
            <pc:docMk/>
            <pc:sldMk cId="1047997816" sldId="274"/>
            <ac:inkMk id="233" creationId="{E9783170-DCEA-4DFD-81CE-45B48B4BD588}"/>
          </ac:inkMkLst>
        </pc:inkChg>
        <pc:inkChg chg="add del mod">
          <ac:chgData name="Quang N. Tran" userId="6382c69675898e0e" providerId="LiveId" clId="{E079735D-8EEB-42F1-8F44-3A70053966F8}" dt="2020-12-09T06:54:13.138" v="471"/>
          <ac:inkMkLst>
            <pc:docMk/>
            <pc:sldMk cId="1047997816" sldId="274"/>
            <ac:inkMk id="235" creationId="{8001FF4F-97FE-4A6C-BB05-F0C0545F6E6B}"/>
          </ac:inkMkLst>
        </pc:inkChg>
        <pc:inkChg chg="add del mod">
          <ac:chgData name="Quang N. Tran" userId="6382c69675898e0e" providerId="LiveId" clId="{E079735D-8EEB-42F1-8F44-3A70053966F8}" dt="2020-12-09T06:54:13.141" v="484"/>
          <ac:inkMkLst>
            <pc:docMk/>
            <pc:sldMk cId="1047997816" sldId="274"/>
            <ac:inkMk id="237" creationId="{23F92B85-68CD-4977-B0B5-6BD44EE922EF}"/>
          </ac:inkMkLst>
        </pc:inkChg>
        <pc:inkChg chg="add del mod">
          <ac:chgData name="Quang N. Tran" userId="6382c69675898e0e" providerId="LiveId" clId="{E079735D-8EEB-42F1-8F44-3A70053966F8}" dt="2020-12-09T06:54:13.139" v="472"/>
          <ac:inkMkLst>
            <pc:docMk/>
            <pc:sldMk cId="1047997816" sldId="274"/>
            <ac:inkMk id="238" creationId="{24BA5DE0-868F-418D-9B3B-4F442995A61A}"/>
          </ac:inkMkLst>
        </pc:inkChg>
        <pc:inkChg chg="add del mod">
          <ac:chgData name="Quang N. Tran" userId="6382c69675898e0e" providerId="LiveId" clId="{E079735D-8EEB-42F1-8F44-3A70053966F8}" dt="2020-12-09T06:54:13.138" v="467"/>
          <ac:inkMkLst>
            <pc:docMk/>
            <pc:sldMk cId="1047997816" sldId="274"/>
            <ac:inkMk id="239" creationId="{9812BB83-5504-4B3A-BD04-8AFDEB1B0648}"/>
          </ac:inkMkLst>
        </pc:inkChg>
        <pc:inkChg chg="add del mod">
          <ac:chgData name="Quang N. Tran" userId="6382c69675898e0e" providerId="LiveId" clId="{E079735D-8EEB-42F1-8F44-3A70053966F8}" dt="2020-12-09T06:54:13.142" v="487"/>
          <ac:inkMkLst>
            <pc:docMk/>
            <pc:sldMk cId="1047997816" sldId="274"/>
            <ac:inkMk id="240" creationId="{8BEE51BD-91C9-4DF3-AC1A-FFAF72087BEF}"/>
          </ac:inkMkLst>
        </pc:inkChg>
        <pc:inkChg chg="add del mod">
          <ac:chgData name="Quang N. Tran" userId="6382c69675898e0e" providerId="LiveId" clId="{E079735D-8EEB-42F1-8F44-3A70053966F8}" dt="2020-12-09T06:54:13.140" v="477"/>
          <ac:inkMkLst>
            <pc:docMk/>
            <pc:sldMk cId="1047997816" sldId="274"/>
            <ac:inkMk id="241" creationId="{3510D34E-25BB-4F41-B0C1-042D027631C3}"/>
          </ac:inkMkLst>
        </pc:inkChg>
        <pc:inkChg chg="add del mod">
          <ac:chgData name="Quang N. Tran" userId="6382c69675898e0e" providerId="LiveId" clId="{E079735D-8EEB-42F1-8F44-3A70053966F8}" dt="2020-12-09T06:54:13.138" v="468"/>
          <ac:inkMkLst>
            <pc:docMk/>
            <pc:sldMk cId="1047997816" sldId="274"/>
            <ac:inkMk id="242" creationId="{BEACCFE8-A422-43BF-AD90-DABEBB5818D0}"/>
          </ac:inkMkLst>
        </pc:inkChg>
        <pc:inkChg chg="add del mod">
          <ac:chgData name="Quang N. Tran" userId="6382c69675898e0e" providerId="LiveId" clId="{E079735D-8EEB-42F1-8F44-3A70053966F8}" dt="2020-12-09T06:54:13.137" v="464"/>
          <ac:inkMkLst>
            <pc:docMk/>
            <pc:sldMk cId="1047997816" sldId="274"/>
            <ac:inkMk id="243" creationId="{D3415074-2C5A-4FAD-9E11-2F36CD99C761}"/>
          </ac:inkMkLst>
        </pc:inkChg>
        <pc:inkChg chg="add del mod">
          <ac:chgData name="Quang N. Tran" userId="6382c69675898e0e" providerId="LiveId" clId="{E079735D-8EEB-42F1-8F44-3A70053966F8}" dt="2020-12-09T06:54:13.142" v="485"/>
          <ac:inkMkLst>
            <pc:docMk/>
            <pc:sldMk cId="1047997816" sldId="274"/>
            <ac:inkMk id="244" creationId="{BAAC5D6C-BD05-48A7-AAAC-116B86E57D33}"/>
          </ac:inkMkLst>
        </pc:inkChg>
        <pc:inkChg chg="add del mod">
          <ac:chgData name="Quang N. Tran" userId="6382c69675898e0e" providerId="LiveId" clId="{E079735D-8EEB-42F1-8F44-3A70053966F8}" dt="2020-12-09T06:54:13.142" v="486"/>
          <ac:inkMkLst>
            <pc:docMk/>
            <pc:sldMk cId="1047997816" sldId="274"/>
            <ac:inkMk id="245" creationId="{9C5C22CB-E3F8-4C89-8014-2A2EFCC4A1AE}"/>
          </ac:inkMkLst>
        </pc:inkChg>
        <pc:inkChg chg="add del mod">
          <ac:chgData name="Quang N. Tran" userId="6382c69675898e0e" providerId="LiveId" clId="{E079735D-8EEB-42F1-8F44-3A70053966F8}" dt="2020-12-09T06:54:13.137" v="465"/>
          <ac:inkMkLst>
            <pc:docMk/>
            <pc:sldMk cId="1047997816" sldId="274"/>
            <ac:inkMk id="246" creationId="{6B5FC6A7-5941-4D23-B3FC-0BE1B7C4D559}"/>
          </ac:inkMkLst>
        </pc:inkChg>
        <pc:inkChg chg="add del mod">
          <ac:chgData name="Quang N. Tran" userId="6382c69675898e0e" providerId="LiveId" clId="{E079735D-8EEB-42F1-8F44-3A70053966F8}" dt="2020-12-09T06:54:13.138" v="469"/>
          <ac:inkMkLst>
            <pc:docMk/>
            <pc:sldMk cId="1047997816" sldId="274"/>
            <ac:inkMk id="247" creationId="{B75FAB59-D89A-4836-8BF3-63527C42452D}"/>
          </ac:inkMkLst>
        </pc:inkChg>
        <pc:inkChg chg="add del mod">
          <ac:chgData name="Quang N. Tran" userId="6382c69675898e0e" providerId="LiveId" clId="{E079735D-8EEB-42F1-8F44-3A70053966F8}" dt="2020-12-09T06:54:13.139" v="473"/>
          <ac:inkMkLst>
            <pc:docMk/>
            <pc:sldMk cId="1047997816" sldId="274"/>
            <ac:inkMk id="248" creationId="{DBF3BE70-A35D-45D7-AE87-780628399AAB}"/>
          </ac:inkMkLst>
        </pc:inkChg>
        <pc:inkChg chg="add del mod">
          <ac:chgData name="Quang N. Tran" userId="6382c69675898e0e" providerId="LiveId" clId="{E079735D-8EEB-42F1-8F44-3A70053966F8}" dt="2020-12-09T06:54:13.140" v="478"/>
          <ac:inkMkLst>
            <pc:docMk/>
            <pc:sldMk cId="1047997816" sldId="274"/>
            <ac:inkMk id="249" creationId="{9CA45BDB-9A86-494B-9D06-1A1D033CFD62}"/>
          </ac:inkMkLst>
        </pc:inkChg>
        <pc:inkChg chg="add del">
          <ac:chgData name="Quang N. Tran" userId="6382c69675898e0e" providerId="LiveId" clId="{E079735D-8EEB-42F1-8F44-3A70053966F8}" dt="2020-12-09T06:54:18.871" v="489"/>
          <ac:inkMkLst>
            <pc:docMk/>
            <pc:sldMk cId="1047997816" sldId="274"/>
            <ac:inkMk id="251" creationId="{F4C3F1A7-9C3C-40D0-8EBD-6885EE381A5C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52" creationId="{5293699A-EEDC-421D-94D8-29771C7045EF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53" creationId="{ABA073AA-F3A0-4933-B941-395CFF20A015}"/>
          </ac:inkMkLst>
        </pc:inkChg>
        <pc:inkChg chg="add del mod">
          <ac:chgData name="Quang N. Tran" userId="6382c69675898e0e" providerId="LiveId" clId="{E079735D-8EEB-42F1-8F44-3A70053966F8}" dt="2020-12-09T06:54:54.323" v="501"/>
          <ac:inkMkLst>
            <pc:docMk/>
            <pc:sldMk cId="1047997816" sldId="274"/>
            <ac:inkMk id="254" creationId="{8E3A2FE7-C14D-4823-B8E9-A433FDC00CBA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55" creationId="{FC7A2EE0-D876-43B3-9553-7A7AE3B2DAA4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56" creationId="{AE304610-6600-4747-8221-EC7DBCECB6D6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57" creationId="{C9A79161-E0E0-40DE-84C9-982719EA0C11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58" creationId="{AA29F770-F243-4656-9D54-A78998C12C21}"/>
          </ac:inkMkLst>
        </pc:inkChg>
        <pc:inkChg chg="add del mod">
          <ac:chgData name="Quang N. Tran" userId="6382c69675898e0e" providerId="LiveId" clId="{E079735D-8EEB-42F1-8F44-3A70053966F8}" dt="2020-12-09T06:55:01.366" v="505"/>
          <ac:inkMkLst>
            <pc:docMk/>
            <pc:sldMk cId="1047997816" sldId="274"/>
            <ac:inkMk id="259" creationId="{A82DDB12-34FD-422A-A7C9-E6A0E09FA492}"/>
          </ac:inkMkLst>
        </pc:inkChg>
        <pc:inkChg chg="add del mod">
          <ac:chgData name="Quang N. Tran" userId="6382c69675898e0e" providerId="LiveId" clId="{E079735D-8EEB-42F1-8F44-3A70053966F8}" dt="2020-12-09T06:55:01.366" v="504"/>
          <ac:inkMkLst>
            <pc:docMk/>
            <pc:sldMk cId="1047997816" sldId="274"/>
            <ac:inkMk id="260" creationId="{86F74B59-5CB6-422C-A7C1-AC9C1A644481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61" creationId="{3BD44F40-BF1B-4EB8-A5B4-45603D60EC91}"/>
          </ac:inkMkLst>
        </pc:inkChg>
        <pc:inkChg chg="add mod">
          <ac:chgData name="Quang N. Tran" userId="6382c69675898e0e" providerId="LiveId" clId="{E079735D-8EEB-42F1-8F44-3A70053966F8}" dt="2020-12-09T06:55:04.993" v="510"/>
          <ac:inkMkLst>
            <pc:docMk/>
            <pc:sldMk cId="1047997816" sldId="274"/>
            <ac:inkMk id="263" creationId="{62F9BE21-FE01-4166-9277-998571E9F023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65" creationId="{8DADFFAD-C11A-4677-B6D1-74CAA5CF7358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66" creationId="{C1CFAFCC-D357-4A28-B4D3-36B1A5F734A1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67" creationId="{8A93191A-6586-4A2F-97C5-0E51D15AEA52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68" creationId="{8D106B1E-3A7A-4623-87AC-FA6681130185}"/>
          </ac:inkMkLst>
        </pc:inkChg>
        <pc:inkChg chg="add del">
          <ac:chgData name="Quang N. Tran" userId="6382c69675898e0e" providerId="LiveId" clId="{E079735D-8EEB-42F1-8F44-3A70053966F8}" dt="2020-12-09T06:55:16.690" v="514"/>
          <ac:inkMkLst>
            <pc:docMk/>
            <pc:sldMk cId="1047997816" sldId="274"/>
            <ac:inkMk id="270" creationId="{E2F9604F-B7F0-4B52-89F9-6CA8A43B0AAF}"/>
          </ac:inkMkLst>
        </pc:inkChg>
        <pc:inkChg chg="add del">
          <ac:chgData name="Quang N. Tran" userId="6382c69675898e0e" providerId="LiveId" clId="{E079735D-8EEB-42F1-8F44-3A70053966F8}" dt="2020-12-09T06:55:16.689" v="513"/>
          <ac:inkMkLst>
            <pc:docMk/>
            <pc:sldMk cId="1047997816" sldId="274"/>
            <ac:inkMk id="271" creationId="{B26B9D92-0A5B-4348-AA1C-F63A025D9FAF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2" creationId="{39F8A566-138D-4D7A-A8BA-E577C84CC046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3" creationId="{6517E1B7-9BD0-4110-9A06-0B6D6BB91BFF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4" creationId="{036C330E-0659-40E0-B277-5A5535AC51BD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6" creationId="{05378A3A-376E-491D-B59B-47F19EEB088E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7" creationId="{83C3640B-D380-41D0-80BA-4E15A36F2DC0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8" creationId="{44E9FB61-7FA8-4689-B8F2-1F615AED6407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79" creationId="{2F61562C-928C-4312-B4AA-A8ABD7235A7F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0" creationId="{8A50B7A9-537A-49B0-B7F4-58912E184A73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1" creationId="{229650CE-BD00-45CF-A075-44A48DFD4A15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2" creationId="{B7FBEA45-0CB8-4D48-8A13-7194CAEA2C4A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4" creationId="{6B69EA7D-3127-4E64-A18B-98D43096BED3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5" creationId="{81D42F99-9DED-414F-B3AD-3EE2E6CE8EA7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6" creationId="{1691F562-058E-4D0E-8364-54E4F78552E3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7" creationId="{FF3A4E13-5B6C-4FD7-9E80-B39B0CEC65C8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88" creationId="{55F2FD21-658A-4F8D-B063-3C2FA87F5E4D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90" creationId="{F25995CF-1676-4153-876E-CAC5036BC982}"/>
          </ac:inkMkLst>
        </pc:inkChg>
        <pc:inkChg chg="add mod">
          <ac:chgData name="Quang N. Tran" userId="6382c69675898e0e" providerId="LiveId" clId="{E079735D-8EEB-42F1-8F44-3A70053966F8}" dt="2020-12-09T06:55:33.702" v="536"/>
          <ac:inkMkLst>
            <pc:docMk/>
            <pc:sldMk cId="1047997816" sldId="274"/>
            <ac:inkMk id="292" creationId="{515FBC1E-AE88-493A-869B-39521BFCEAEB}"/>
          </ac:inkMkLst>
        </pc:inkChg>
        <pc:inkChg chg="add del mod">
          <ac:chgData name="Quang N. Tran" userId="6382c69675898e0e" providerId="LiveId" clId="{E079735D-8EEB-42F1-8F44-3A70053966F8}" dt="2020-12-09T06:56:07.004" v="545"/>
          <ac:inkMkLst>
            <pc:docMk/>
            <pc:sldMk cId="1047997816" sldId="274"/>
            <ac:inkMk id="294" creationId="{AC410071-F9B1-49D4-ADAC-AD269FF325B3}"/>
          </ac:inkMkLst>
        </pc:inkChg>
        <pc:inkChg chg="add del mod">
          <ac:chgData name="Quang N. Tran" userId="6382c69675898e0e" providerId="LiveId" clId="{E079735D-8EEB-42F1-8F44-3A70053966F8}" dt="2020-12-09T06:56:07.003" v="544"/>
          <ac:inkMkLst>
            <pc:docMk/>
            <pc:sldMk cId="1047997816" sldId="274"/>
            <ac:inkMk id="295" creationId="{D04880B9-DABD-467A-A64C-C211A18DBC8E}"/>
          </ac:inkMkLst>
        </pc:inkChg>
        <pc:inkChg chg="add del mod">
          <ac:chgData name="Quang N. Tran" userId="6382c69675898e0e" providerId="LiveId" clId="{E079735D-8EEB-42F1-8F44-3A70053966F8}" dt="2020-12-09T06:56:07.004" v="546"/>
          <ac:inkMkLst>
            <pc:docMk/>
            <pc:sldMk cId="1047997816" sldId="274"/>
            <ac:inkMk id="296" creationId="{0B759F98-8FE5-4BFD-B12F-5A39CE6DC418}"/>
          </ac:inkMkLst>
        </pc:inkChg>
        <pc:inkChg chg="add del mod">
          <ac:chgData name="Quang N. Tran" userId="6382c69675898e0e" providerId="LiveId" clId="{E079735D-8EEB-42F1-8F44-3A70053966F8}" dt="2020-12-09T06:56:07.002" v="543"/>
          <ac:inkMkLst>
            <pc:docMk/>
            <pc:sldMk cId="1047997816" sldId="274"/>
            <ac:inkMk id="298" creationId="{0D2DFF94-A942-449C-BBC5-9D0F549326D8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0" creationId="{623DEEAF-3CC5-4620-A830-9B50A65B607C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1" creationId="{CD96E4BA-AD20-4246-8212-3AE11B1E74E5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2" creationId="{0FA9464A-B65A-4C69-8A6E-6B9E59D3CF86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3" creationId="{8DFF4F30-E6DF-4659-B557-48ACAB23978F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4" creationId="{314C47F0-AC7E-4A92-A64F-FEBC4C4BFCFF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5" creationId="{15E3CA3A-8232-41DA-A1B5-08C9260E6DBA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6" creationId="{07C58BD6-D67D-42DD-BE00-48A8D151CDD1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7" creationId="{E4108A9D-FFB6-42A7-81D3-2AC2C8B954D7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8" creationId="{F91BB9D6-68DE-405C-BC6E-28AAE53415F7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09" creationId="{B5D785F8-D056-4CA4-A634-ADC2D3AA19A3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0" creationId="{C2D4BD49-BFCA-405D-90A8-F87F7E94F809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1" creationId="{CB54AD6B-6AA0-4BBE-8E0F-39010E34A2DB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2" creationId="{A1DF0843-3057-4318-8F39-B2FAF32EBE4D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4" creationId="{C8A73BB2-A535-445F-BACB-9FF828E04B46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5" creationId="{805E6CEA-C177-4842-92F9-2EE1A95BB963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6" creationId="{A02A6CED-7C2E-4374-8D02-B473512321DE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7" creationId="{2634D2C0-96FF-4B4E-A935-EED1B002203E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8" creationId="{C1077438-4AAD-42D5-A611-0BFC43F37A5E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19" creationId="{48D96186-3A45-4ED9-8B65-B1AC70120F99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0" creationId="{8E424982-8F9C-4E6C-B3E4-A8A0E89AD766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1" creationId="{C1BFDC3D-7AE0-46B3-A15B-ADD1846F7AD1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2" creationId="{06C3AC83-1271-45ED-A2BC-48C18DB573F1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3" creationId="{E93BBE73-54D5-4EF6-A373-27A9974E8F09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4" creationId="{47613FC3-9BA6-4FF9-BA48-60FF20F070A6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5" creationId="{7555D73B-DA0A-462F-8A0D-D5A898C9A2F5}"/>
          </ac:inkMkLst>
        </pc:inkChg>
        <pc:inkChg chg="add del mod">
          <ac:chgData name="Quang N. Tran" userId="6382c69675898e0e" providerId="LiveId" clId="{E079735D-8EEB-42F1-8F44-3A70053966F8}" dt="2020-12-09T06:56:23.248" v="575"/>
          <ac:inkMkLst>
            <pc:docMk/>
            <pc:sldMk cId="1047997816" sldId="274"/>
            <ac:inkMk id="326" creationId="{97BDAB92-E92A-47E8-A6D5-47BEB58C0A09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29" creationId="{7AF18104-9B61-41EA-9C73-8C132316951D}"/>
          </ac:inkMkLst>
        </pc:inkChg>
        <pc:inkChg chg="add mod">
          <ac:chgData name="Quang N. Tran" userId="6382c69675898e0e" providerId="LiveId" clId="{E079735D-8EEB-42F1-8F44-3A70053966F8}" dt="2020-12-09T06:56:25.042" v="578"/>
          <ac:inkMkLst>
            <pc:docMk/>
            <pc:sldMk cId="1047997816" sldId="274"/>
            <ac:inkMk id="330" creationId="{2DE9180F-80F7-4978-9037-55A810DDA9AC}"/>
          </ac:inkMkLst>
        </pc:inkChg>
      </pc:sldChg>
      <pc:sldChg chg="addSp delSp modSp add del ord">
        <pc:chgData name="Quang N. Tran" userId="6382c69675898e0e" providerId="LiveId" clId="{E079735D-8EEB-42F1-8F44-3A70053966F8}" dt="2020-12-11T20:36:13.424" v="1656" actId="2696"/>
        <pc:sldMkLst>
          <pc:docMk/>
          <pc:sldMk cId="2346409599" sldId="275"/>
        </pc:sldMkLst>
        <pc:spChg chg="mod">
          <ac:chgData name="Quang N. Tran" userId="6382c69675898e0e" providerId="LiveId" clId="{E079735D-8EEB-42F1-8F44-3A70053966F8}" dt="2020-12-09T08:46:14.292" v="798" actId="20577"/>
          <ac:spMkLst>
            <pc:docMk/>
            <pc:sldMk cId="2346409599" sldId="275"/>
            <ac:spMk id="2" creationId="{F0BA9B20-15B2-42BF-9116-8D77590DE429}"/>
          </ac:spMkLst>
        </pc:spChg>
        <pc:spChg chg="del">
          <ac:chgData name="Quang N. Tran" userId="6382c69675898e0e" providerId="LiveId" clId="{E079735D-8EEB-42F1-8F44-3A70053966F8}" dt="2020-12-09T07:59:35.612" v="580" actId="478"/>
          <ac:spMkLst>
            <pc:docMk/>
            <pc:sldMk cId="2346409599" sldId="275"/>
            <ac:spMk id="3" creationId="{71EBC16B-7547-4CA6-864C-50412F2B9AB6}"/>
          </ac:spMkLst>
        </pc:spChg>
        <pc:grpChg chg="del mod">
          <ac:chgData name="Quang N. Tran" userId="6382c69675898e0e" providerId="LiveId" clId="{E079735D-8EEB-42F1-8F44-3A70053966F8}" dt="2020-12-09T08:03:16.616" v="661"/>
          <ac:grpSpMkLst>
            <pc:docMk/>
            <pc:sldMk cId="2346409599" sldId="275"/>
            <ac:grpSpMk id="12" creationId="{0A610425-347A-4912-BCC3-ACC871D928CB}"/>
          </ac:grpSpMkLst>
        </pc:grpChg>
        <pc:grpChg chg="mod">
          <ac:chgData name="Quang N. Tran" userId="6382c69675898e0e" providerId="LiveId" clId="{E079735D-8EEB-42F1-8F44-3A70053966F8}" dt="2020-12-09T08:46:33.947" v="807"/>
          <ac:grpSpMkLst>
            <pc:docMk/>
            <pc:sldMk cId="2346409599" sldId="275"/>
            <ac:grpSpMk id="18" creationId="{AA07B472-440D-4EA1-8C6B-338E9D95AAE5}"/>
          </ac:grpSpMkLst>
        </pc:grpChg>
        <pc:grpChg chg="del mod">
          <ac:chgData name="Quang N. Tran" userId="6382c69675898e0e" providerId="LiveId" clId="{E079735D-8EEB-42F1-8F44-3A70053966F8}" dt="2020-12-09T08:03:10.737" v="653"/>
          <ac:grpSpMkLst>
            <pc:docMk/>
            <pc:sldMk cId="2346409599" sldId="275"/>
            <ac:grpSpMk id="18" creationId="{CA91C79B-F13B-42D6-80E3-0380B18D9DF7}"/>
          </ac:grpSpMkLst>
        </pc:grpChg>
        <pc:grpChg chg="del mod">
          <ac:chgData name="Quang N. Tran" userId="6382c69675898e0e" providerId="LiveId" clId="{E079735D-8EEB-42F1-8F44-3A70053966F8}" dt="2020-12-09T08:46:40.486" v="815"/>
          <ac:grpSpMkLst>
            <pc:docMk/>
            <pc:sldMk cId="2346409599" sldId="275"/>
            <ac:grpSpMk id="21" creationId="{99C2E814-DDBF-4DEC-A99E-D7EF86BFB500}"/>
          </ac:grpSpMkLst>
        </pc:grpChg>
        <pc:grpChg chg="del mod">
          <ac:chgData name="Quang N. Tran" userId="6382c69675898e0e" providerId="LiveId" clId="{E079735D-8EEB-42F1-8F44-3A70053966F8}" dt="2020-12-09T08:03:16.616" v="661"/>
          <ac:grpSpMkLst>
            <pc:docMk/>
            <pc:sldMk cId="2346409599" sldId="275"/>
            <ac:grpSpMk id="26" creationId="{47681F2E-6270-477C-9FF8-D342F71A4CC5}"/>
          </ac:grpSpMkLst>
        </pc:grpChg>
        <pc:grpChg chg="mod">
          <ac:chgData name="Quang N. Tran" userId="6382c69675898e0e" providerId="LiveId" clId="{E079735D-8EEB-42F1-8F44-3A70053966F8}" dt="2020-12-09T08:46:40.486" v="815"/>
          <ac:grpSpMkLst>
            <pc:docMk/>
            <pc:sldMk cId="2346409599" sldId="275"/>
            <ac:grpSpMk id="26" creationId="{938F79C4-3135-4775-9341-135EE525545B}"/>
          </ac:grpSpMkLst>
        </pc:grpChg>
        <pc:grpChg chg="del mod">
          <ac:chgData name="Quang N. Tran" userId="6382c69675898e0e" providerId="LiveId" clId="{E079735D-8EEB-42F1-8F44-3A70053966F8}" dt="2020-12-09T08:03:21.861" v="666"/>
          <ac:grpSpMkLst>
            <pc:docMk/>
            <pc:sldMk cId="2346409599" sldId="275"/>
            <ac:grpSpMk id="28" creationId="{936F5B2D-A133-459C-BBE3-35396BAE1624}"/>
          </ac:grpSpMkLst>
        </pc:grpChg>
        <pc:grpChg chg="del mod">
          <ac:chgData name="Quang N. Tran" userId="6382c69675898e0e" providerId="LiveId" clId="{E079735D-8EEB-42F1-8F44-3A70053966F8}" dt="2020-12-09T08:03:25.898" v="671"/>
          <ac:grpSpMkLst>
            <pc:docMk/>
            <pc:sldMk cId="2346409599" sldId="275"/>
            <ac:grpSpMk id="31" creationId="{2F03A3E6-AABF-4507-BE60-50149A393C14}"/>
          </ac:grpSpMkLst>
        </pc:grpChg>
        <pc:grpChg chg="del mod">
          <ac:chgData name="Quang N. Tran" userId="6382c69675898e0e" providerId="LiveId" clId="{E079735D-8EEB-42F1-8F44-3A70053966F8}" dt="2020-12-09T08:03:28.842" v="676"/>
          <ac:grpSpMkLst>
            <pc:docMk/>
            <pc:sldMk cId="2346409599" sldId="275"/>
            <ac:grpSpMk id="36" creationId="{46022F54-37F0-4155-A49A-CF12E46656CC}"/>
          </ac:grpSpMkLst>
        </pc:grpChg>
        <pc:grpChg chg="mod">
          <ac:chgData name="Quang N. Tran" userId="6382c69675898e0e" providerId="LiveId" clId="{E079735D-8EEB-42F1-8F44-3A70053966F8}" dt="2020-12-09T08:47:14.513" v="822"/>
          <ac:grpSpMkLst>
            <pc:docMk/>
            <pc:sldMk cId="2346409599" sldId="275"/>
            <ac:grpSpMk id="36" creationId="{DA29EAFB-611E-4DA3-B5C9-0A7D8D5B43AF}"/>
          </ac:grpSpMkLst>
        </pc:grpChg>
        <pc:grpChg chg="del mod">
          <ac:chgData name="Quang N. Tran" userId="6382c69675898e0e" providerId="LiveId" clId="{E079735D-8EEB-42F1-8F44-3A70053966F8}" dt="2020-12-09T08:03:54.341" v="696"/>
          <ac:grpSpMkLst>
            <pc:docMk/>
            <pc:sldMk cId="2346409599" sldId="275"/>
            <ac:grpSpMk id="40" creationId="{6F23479B-47EE-427A-B5D5-22A94F35FB76}"/>
          </ac:grpSpMkLst>
        </pc:grpChg>
        <pc:grpChg chg="del mod">
          <ac:chgData name="Quang N. Tran" userId="6382c69675898e0e" providerId="LiveId" clId="{E079735D-8EEB-42F1-8F44-3A70053966F8}" dt="2020-12-09T08:03:54.341" v="696"/>
          <ac:grpSpMkLst>
            <pc:docMk/>
            <pc:sldMk cId="2346409599" sldId="275"/>
            <ac:grpSpMk id="47" creationId="{025E5A95-E662-468C-9A25-0746733E6E77}"/>
          </ac:grpSpMkLst>
        </pc:grpChg>
        <pc:grpChg chg="del mod">
          <ac:chgData name="Quang N. Tran" userId="6382c69675898e0e" providerId="LiveId" clId="{E079735D-8EEB-42F1-8F44-3A70053966F8}" dt="2020-12-09T08:04:33.427" v="746"/>
          <ac:grpSpMkLst>
            <pc:docMk/>
            <pc:sldMk cId="2346409599" sldId="275"/>
            <ac:grpSpMk id="50" creationId="{BA14752C-8F10-4E41-993F-4B8609C929CD}"/>
          </ac:grpSpMkLst>
        </pc:grpChg>
        <pc:grpChg chg="del mod">
          <ac:chgData name="Quang N. Tran" userId="6382c69675898e0e" providerId="LiveId" clId="{E079735D-8EEB-42F1-8F44-3A70053966F8}" dt="2020-12-09T08:04:04.230" v="708"/>
          <ac:grpSpMkLst>
            <pc:docMk/>
            <pc:sldMk cId="2346409599" sldId="275"/>
            <ac:grpSpMk id="58" creationId="{ED1CDA4D-0E81-4060-A81C-CB89374BFA04}"/>
          </ac:grpSpMkLst>
        </pc:grpChg>
        <pc:grpChg chg="del mod">
          <ac:chgData name="Quang N. Tran" userId="6382c69675898e0e" providerId="LiveId" clId="{E079735D-8EEB-42F1-8F44-3A70053966F8}" dt="2020-12-09T08:04:04.230" v="708"/>
          <ac:grpSpMkLst>
            <pc:docMk/>
            <pc:sldMk cId="2346409599" sldId="275"/>
            <ac:grpSpMk id="66" creationId="{5DFC71CE-E3F3-4962-B9DD-86029972E513}"/>
          </ac:grpSpMkLst>
        </pc:grpChg>
        <pc:grpChg chg="del mod">
          <ac:chgData name="Quang N. Tran" userId="6382c69675898e0e" providerId="LiveId" clId="{E079735D-8EEB-42F1-8F44-3A70053966F8}" dt="2020-12-09T08:04:07.989" v="717"/>
          <ac:grpSpMkLst>
            <pc:docMk/>
            <pc:sldMk cId="2346409599" sldId="275"/>
            <ac:grpSpMk id="70" creationId="{4EB614F4-6047-479F-9FC1-97BB3CEB08E8}"/>
          </ac:grpSpMkLst>
        </pc:grpChg>
        <pc:grpChg chg="del mod">
          <ac:chgData name="Quang N. Tran" userId="6382c69675898e0e" providerId="LiveId" clId="{E079735D-8EEB-42F1-8F44-3A70053966F8}" dt="2020-12-09T08:04:13.602" v="721"/>
          <ac:grpSpMkLst>
            <pc:docMk/>
            <pc:sldMk cId="2346409599" sldId="275"/>
            <ac:grpSpMk id="76" creationId="{834BD7DE-25A8-4F60-832F-98CFE152A06B}"/>
          </ac:grpSpMkLst>
        </pc:grpChg>
        <pc:grpChg chg="del mod">
          <ac:chgData name="Quang N. Tran" userId="6382c69675898e0e" providerId="LiveId" clId="{E079735D-8EEB-42F1-8F44-3A70053966F8}" dt="2020-12-09T08:04:53.821" v="761"/>
          <ac:grpSpMkLst>
            <pc:docMk/>
            <pc:sldMk cId="2346409599" sldId="275"/>
            <ac:grpSpMk id="80" creationId="{76A923F7-FDAB-4C56-B009-73078A4A1064}"/>
          </ac:grpSpMkLst>
        </pc:grpChg>
        <pc:grpChg chg="del mod">
          <ac:chgData name="Quang N. Tran" userId="6382c69675898e0e" providerId="LiveId" clId="{E079735D-8EEB-42F1-8F44-3A70053966F8}" dt="2020-12-09T08:04:48.917" v="757"/>
          <ac:grpSpMkLst>
            <pc:docMk/>
            <pc:sldMk cId="2346409599" sldId="275"/>
            <ac:grpSpMk id="86" creationId="{FFB26B7C-D4C5-4491-BF70-BCD5C2C35584}"/>
          </ac:grpSpMkLst>
        </pc:grpChg>
        <pc:grpChg chg="del mod">
          <ac:chgData name="Quang N. Tran" userId="6382c69675898e0e" providerId="LiveId" clId="{E079735D-8EEB-42F1-8F44-3A70053966F8}" dt="2020-12-09T08:04:31.737" v="743"/>
          <ac:grpSpMkLst>
            <pc:docMk/>
            <pc:sldMk cId="2346409599" sldId="275"/>
            <ac:grpSpMk id="94" creationId="{2B0028A8-1326-4B48-94AD-A45AE5BAFE69}"/>
          </ac:grpSpMkLst>
        </pc:grpChg>
        <pc:grpChg chg="del mod">
          <ac:chgData name="Quang N. Tran" userId="6382c69675898e0e" providerId="LiveId" clId="{E079735D-8EEB-42F1-8F44-3A70053966F8}" dt="2020-12-09T08:04:32.522" v="745"/>
          <ac:grpSpMkLst>
            <pc:docMk/>
            <pc:sldMk cId="2346409599" sldId="275"/>
            <ac:grpSpMk id="98" creationId="{BF2A3912-352B-4DBC-90ED-4DDF319C451C}"/>
          </ac:grpSpMkLst>
        </pc:grpChg>
        <pc:grpChg chg="del mod">
          <ac:chgData name="Quang N. Tran" userId="6382c69675898e0e" providerId="LiveId" clId="{E079735D-8EEB-42F1-8F44-3A70053966F8}" dt="2020-12-09T08:04:43.189" v="754"/>
          <ac:grpSpMkLst>
            <pc:docMk/>
            <pc:sldMk cId="2346409599" sldId="275"/>
            <ac:grpSpMk id="100" creationId="{1336AE70-2B02-4A68-9AF4-B2E428F0081A}"/>
          </ac:grpSpMkLst>
        </pc:grpChg>
        <pc:grpChg chg="del mod">
          <ac:chgData name="Quang N. Tran" userId="6382c69675898e0e" providerId="LiveId" clId="{E079735D-8EEB-42F1-8F44-3A70053966F8}" dt="2020-12-09T08:04:43.189" v="754"/>
          <ac:grpSpMkLst>
            <pc:docMk/>
            <pc:sldMk cId="2346409599" sldId="275"/>
            <ac:grpSpMk id="104" creationId="{B1134D40-5D9E-455E-844E-ED0644A8FD85}"/>
          </ac:grpSpMkLst>
        </pc:grpChg>
        <pc:grpChg chg="del mod">
          <ac:chgData name="Quang N. Tran" userId="6382c69675898e0e" providerId="LiveId" clId="{E079735D-8EEB-42F1-8F44-3A70053966F8}" dt="2020-12-09T08:04:48.917" v="757"/>
          <ac:grpSpMkLst>
            <pc:docMk/>
            <pc:sldMk cId="2346409599" sldId="275"/>
            <ac:grpSpMk id="107" creationId="{ACD56BF0-D035-40B1-98B2-3CCE562D1CA9}"/>
          </ac:grpSpMkLst>
        </pc:grpChg>
        <pc:grpChg chg="del mod">
          <ac:chgData name="Quang N. Tran" userId="6382c69675898e0e" providerId="LiveId" clId="{E079735D-8EEB-42F1-8F44-3A70053966F8}" dt="2020-12-09T08:04:53.821" v="761"/>
          <ac:grpSpMkLst>
            <pc:docMk/>
            <pc:sldMk cId="2346409599" sldId="275"/>
            <ac:grpSpMk id="110" creationId="{76B6FC68-A4A7-4B47-929F-23FDC9CB383B}"/>
          </ac:grpSpMkLst>
        </pc:grpChg>
        <pc:grpChg chg="mod">
          <ac:chgData name="Quang N. Tran" userId="6382c69675898e0e" providerId="LiveId" clId="{E079735D-8EEB-42F1-8F44-3A70053966F8}" dt="2020-12-09T08:47:06.171" v="819"/>
          <ac:grpSpMkLst>
            <pc:docMk/>
            <pc:sldMk cId="2346409599" sldId="275"/>
            <ac:grpSpMk id="114" creationId="{A3EFFB10-7B8A-472D-9A47-23CE27FE949A}"/>
          </ac:grpSpMkLst>
        </pc:grpChg>
        <pc:grpChg chg="del mod">
          <ac:chgData name="Quang N. Tran" userId="6382c69675898e0e" providerId="LiveId" clId="{E079735D-8EEB-42F1-8F44-3A70053966F8}" dt="2020-12-09T08:05:31.790" v="782"/>
          <ac:grpSpMkLst>
            <pc:docMk/>
            <pc:sldMk cId="2346409599" sldId="275"/>
            <ac:grpSpMk id="118" creationId="{95AC812F-1196-4A64-A3AD-AF18FFFEF58A}"/>
          </ac:grpSpMkLst>
        </pc:grpChg>
        <pc:grpChg chg="del mod">
          <ac:chgData name="Quang N. Tran" userId="6382c69675898e0e" providerId="LiveId" clId="{E079735D-8EEB-42F1-8F44-3A70053966F8}" dt="2020-12-09T08:05:33.703" v="786"/>
          <ac:grpSpMkLst>
            <pc:docMk/>
            <pc:sldMk cId="2346409599" sldId="275"/>
            <ac:grpSpMk id="123" creationId="{5EA2ECCC-96D1-4E37-8AE6-A5DBCB8B9E72}"/>
          </ac:grpSpMkLst>
        </pc:grpChg>
        <pc:grpChg chg="mod">
          <ac:chgData name="Quang N. Tran" userId="6382c69675898e0e" providerId="LiveId" clId="{E079735D-8EEB-42F1-8F44-3A70053966F8}" dt="2020-12-09T08:05:31.790" v="782"/>
          <ac:grpSpMkLst>
            <pc:docMk/>
            <pc:sldMk cId="2346409599" sldId="275"/>
            <ac:grpSpMk id="126" creationId="{4574B08C-83A3-4ECC-9049-88DCFBD866D1}"/>
          </ac:grpSpMkLst>
        </pc:grpChg>
        <pc:grpChg chg="del mod">
          <ac:chgData name="Quang N. Tran" userId="6382c69675898e0e" providerId="LiveId" clId="{E079735D-8EEB-42F1-8F44-3A70053966F8}" dt="2020-12-09T08:05:35.955" v="788"/>
          <ac:grpSpMkLst>
            <pc:docMk/>
            <pc:sldMk cId="2346409599" sldId="275"/>
            <ac:grpSpMk id="129" creationId="{01C67BF5-218A-4B1B-98F3-B3DA112C5A43}"/>
          </ac:grpSpMkLst>
        </pc:grpChg>
        <pc:grpChg chg="mod">
          <ac:chgData name="Quang N. Tran" userId="6382c69675898e0e" providerId="LiveId" clId="{E079735D-8EEB-42F1-8F44-3A70053966F8}" dt="2020-12-09T08:05:35.955" v="788"/>
          <ac:grpSpMkLst>
            <pc:docMk/>
            <pc:sldMk cId="2346409599" sldId="275"/>
            <ac:grpSpMk id="131" creationId="{8099BC7B-0F6A-44D1-9A40-4E525174689D}"/>
          </ac:grpSpMkLst>
        </pc:grpChg>
        <pc:picChg chg="add">
          <ac:chgData name="Quang N. Tran" userId="6382c69675898e0e" providerId="LiveId" clId="{E079735D-8EEB-42F1-8F44-3A70053966F8}" dt="2020-12-09T07:59:29.494" v="579"/>
          <ac:picMkLst>
            <pc:docMk/>
            <pc:sldMk cId="2346409599" sldId="275"/>
            <ac:picMk id="5" creationId="{15C89E78-7F6A-4F6E-B152-C3B399B184F3}"/>
          </ac:picMkLst>
        </pc:picChg>
        <pc:inkChg chg="add">
          <ac:chgData name="Quang N. Tran" userId="6382c69675898e0e" providerId="LiveId" clId="{E079735D-8EEB-42F1-8F44-3A70053966F8}" dt="2020-12-09T08:46:26.650" v="799" actId="9405"/>
          <ac:inkMkLst>
            <pc:docMk/>
            <pc:sldMk cId="2346409599" sldId="275"/>
            <ac:inkMk id="3" creationId="{9619817D-7C37-4096-912A-38A0A246CBDC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6" creationId="{1E23403D-BC54-4D14-86F3-088750C262D7}"/>
          </ac:inkMkLst>
        </pc:inkChg>
        <pc:inkChg chg="add del">
          <ac:chgData name="Quang N. Tran" userId="6382c69675898e0e" providerId="LiveId" clId="{E079735D-8EEB-42F1-8F44-3A70053966F8}" dt="2020-12-09T08:01:25.039" v="631"/>
          <ac:inkMkLst>
            <pc:docMk/>
            <pc:sldMk cId="2346409599" sldId="275"/>
            <ac:inkMk id="6" creationId="{C03E4C4C-C575-4E6D-80F7-EFECAA0DE406}"/>
          </ac:inkMkLst>
        </pc:inkChg>
        <pc:inkChg chg="add del">
          <ac:chgData name="Quang N. Tran" userId="6382c69675898e0e" providerId="LiveId" clId="{E079735D-8EEB-42F1-8F44-3A70053966F8}" dt="2020-12-09T08:01:25.039" v="630"/>
          <ac:inkMkLst>
            <pc:docMk/>
            <pc:sldMk cId="2346409599" sldId="275"/>
            <ac:inkMk id="7" creationId="{739B26E2-2E24-4504-8FCB-A4F5BD3F1B12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7" creationId="{BC867C32-38E3-436A-9740-A6874E631B89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8" creationId="{3B89072D-860A-4B73-ABA7-F247FB152CB6}"/>
          </ac:inkMkLst>
        </pc:inkChg>
        <pc:inkChg chg="add del">
          <ac:chgData name="Quang N. Tran" userId="6382c69675898e0e" providerId="LiveId" clId="{E079735D-8EEB-42F1-8F44-3A70053966F8}" dt="2020-12-09T08:02:53.536" v="633"/>
          <ac:inkMkLst>
            <pc:docMk/>
            <pc:sldMk cId="2346409599" sldId="275"/>
            <ac:inkMk id="8" creationId="{B0EA42D6-1151-4573-9465-EDE9E49E4B8B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9" creationId="{281F3D24-DD30-4BA1-B735-79DCB6EB6FAC}"/>
          </ac:inkMkLst>
        </pc:inkChg>
        <pc:inkChg chg="add del">
          <ac:chgData name="Quang N. Tran" userId="6382c69675898e0e" providerId="LiveId" clId="{E079735D-8EEB-42F1-8F44-3A70053966F8}" dt="2020-12-09T08:02:55.769" v="635"/>
          <ac:inkMkLst>
            <pc:docMk/>
            <pc:sldMk cId="2346409599" sldId="275"/>
            <ac:inkMk id="9" creationId="{E55817EC-0630-4AFD-9106-199A3D7A77EA}"/>
          </ac:inkMkLst>
        </pc:inkChg>
        <pc:inkChg chg="add del mod">
          <ac:chgData name="Quang N. Tran" userId="6382c69675898e0e" providerId="LiveId" clId="{E079735D-8EEB-42F1-8F44-3A70053966F8}" dt="2020-12-09T08:05:06.128" v="763"/>
          <ac:inkMkLst>
            <pc:docMk/>
            <pc:sldMk cId="2346409599" sldId="275"/>
            <ac:inkMk id="10" creationId="{ADEB7D01-A9FB-4845-B5B7-B1A7DB434980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10" creationId="{C671C949-8F5B-42C2-A7D8-BFD0E37739F4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11" creationId="{38482038-01CE-47E5-9042-B6142DA20AF2}"/>
          </ac:inkMkLst>
        </pc:inkChg>
        <pc:inkChg chg="add del mod">
          <ac:chgData name="Quang N. Tran" userId="6382c69675898e0e" providerId="LiveId" clId="{E079735D-8EEB-42F1-8F44-3A70053966F8}" dt="2020-12-09T08:05:05.569" v="762"/>
          <ac:inkMkLst>
            <pc:docMk/>
            <pc:sldMk cId="2346409599" sldId="275"/>
            <ac:inkMk id="11" creationId="{7E35872A-B422-4BF2-B839-EF5126CDD909}"/>
          </ac:inkMkLst>
        </pc:inkChg>
        <pc:inkChg chg="add mod">
          <ac:chgData name="Quang N. Tran" userId="6382c69675898e0e" providerId="LiveId" clId="{E079735D-8EEB-42F1-8F44-3A70053966F8}" dt="2020-12-09T08:46:33.947" v="807"/>
          <ac:inkMkLst>
            <pc:docMk/>
            <pc:sldMk cId="2346409599" sldId="275"/>
            <ac:inkMk id="12" creationId="{A9BB2862-C201-4AC6-8B90-FA11DA1131CF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3" creationId="{1B137893-DED0-4356-9F6C-1950C1BDF405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4" creationId="{136F7C52-DEA7-48C2-8723-F6D121B67A79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5" creationId="{1035CBA0-D09A-492C-834F-5B498B97352F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6" creationId="{0B2981E6-C8B6-4CE7-8AEF-91BF119222F1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7" creationId="{88C2A3D4-F4B1-4BB9-ADDE-02ED76C76E50}"/>
          </ac:inkMkLst>
        </pc:inkChg>
        <pc:inkChg chg="add mod">
          <ac:chgData name="Quang N. Tran" userId="6382c69675898e0e" providerId="LiveId" clId="{E079735D-8EEB-42F1-8F44-3A70053966F8}" dt="2020-12-09T08:46:40.486" v="815"/>
          <ac:inkMkLst>
            <pc:docMk/>
            <pc:sldMk cId="2346409599" sldId="275"/>
            <ac:inkMk id="19" creationId="{46C699BF-F3AB-4C33-AC95-AB16BFB93130}"/>
          </ac:inkMkLst>
        </pc:inkChg>
        <pc:inkChg chg="add del mod">
          <ac:chgData name="Quang N. Tran" userId="6382c69675898e0e" providerId="LiveId" clId="{E079735D-8EEB-42F1-8F44-3A70053966F8}" dt="2020-12-09T08:03:12.632" v="658"/>
          <ac:inkMkLst>
            <pc:docMk/>
            <pc:sldMk cId="2346409599" sldId="275"/>
            <ac:inkMk id="19" creationId="{6845E484-B821-43BB-88EB-691433BCCFC0}"/>
          </ac:inkMkLst>
        </pc:inkChg>
        <pc:inkChg chg="add mod">
          <ac:chgData name="Quang N. Tran" userId="6382c69675898e0e" providerId="LiveId" clId="{E079735D-8EEB-42F1-8F44-3A70053966F8}" dt="2020-12-09T08:46:40.486" v="815"/>
          <ac:inkMkLst>
            <pc:docMk/>
            <pc:sldMk cId="2346409599" sldId="275"/>
            <ac:inkMk id="20" creationId="{B5CF0702-CBFF-4A9F-8D87-B2B027373A5C}"/>
          </ac:inkMkLst>
        </pc:inkChg>
        <pc:inkChg chg="add del mod">
          <ac:chgData name="Quang N. Tran" userId="6382c69675898e0e" providerId="LiveId" clId="{E079735D-8EEB-42F1-8F44-3A70053966F8}" dt="2020-12-09T08:03:12.632" v="659"/>
          <ac:inkMkLst>
            <pc:docMk/>
            <pc:sldMk cId="2346409599" sldId="275"/>
            <ac:inkMk id="20" creationId="{D57AF223-4E4C-49AB-A9E0-7040CC143B2E}"/>
          </ac:inkMkLst>
        </pc:inkChg>
        <pc:inkChg chg="add del mod">
          <ac:chgData name="Quang N. Tran" userId="6382c69675898e0e" providerId="LiveId" clId="{E079735D-8EEB-42F1-8F44-3A70053966F8}" dt="2020-12-09T08:03:12.631" v="656"/>
          <ac:inkMkLst>
            <pc:docMk/>
            <pc:sldMk cId="2346409599" sldId="275"/>
            <ac:inkMk id="21" creationId="{DCAA0C79-66EC-4766-AE8A-3C7037FD36FF}"/>
          </ac:inkMkLst>
        </pc:inkChg>
        <pc:inkChg chg="add del mod">
          <ac:chgData name="Quang N. Tran" userId="6382c69675898e0e" providerId="LiveId" clId="{E079735D-8EEB-42F1-8F44-3A70053966F8}" dt="2020-12-09T08:03:12.631" v="655"/>
          <ac:inkMkLst>
            <pc:docMk/>
            <pc:sldMk cId="2346409599" sldId="275"/>
            <ac:inkMk id="22" creationId="{B0C28AC9-8DB7-4370-AD52-CDFD39FD0884}"/>
          </ac:inkMkLst>
        </pc:inkChg>
        <pc:inkChg chg="add mod">
          <ac:chgData name="Quang N. Tran" userId="6382c69675898e0e" providerId="LiveId" clId="{E079735D-8EEB-42F1-8F44-3A70053966F8}" dt="2020-12-09T08:46:40.486" v="815"/>
          <ac:inkMkLst>
            <pc:docMk/>
            <pc:sldMk cId="2346409599" sldId="275"/>
            <ac:inkMk id="22" creationId="{D01124B4-74C8-4D00-8F9C-EC9AA3ADF339}"/>
          </ac:inkMkLst>
        </pc:inkChg>
        <pc:inkChg chg="add mod">
          <ac:chgData name="Quang N. Tran" userId="6382c69675898e0e" providerId="LiveId" clId="{E079735D-8EEB-42F1-8F44-3A70053966F8}" dt="2020-12-09T08:46:40.486" v="815"/>
          <ac:inkMkLst>
            <pc:docMk/>
            <pc:sldMk cId="2346409599" sldId="275"/>
            <ac:inkMk id="23" creationId="{37793BBE-A3EB-44A3-A209-D7373F21CE3A}"/>
          </ac:inkMkLst>
        </pc:inkChg>
        <pc:inkChg chg="add del mod">
          <ac:chgData name="Quang N. Tran" userId="6382c69675898e0e" providerId="LiveId" clId="{E079735D-8EEB-42F1-8F44-3A70053966F8}" dt="2020-12-09T08:03:12.631" v="654"/>
          <ac:inkMkLst>
            <pc:docMk/>
            <pc:sldMk cId="2346409599" sldId="275"/>
            <ac:inkMk id="23" creationId="{A27447A3-9C24-4247-ACA1-BEBBFA977A71}"/>
          </ac:inkMkLst>
        </pc:inkChg>
        <pc:inkChg chg="add mod">
          <ac:chgData name="Quang N. Tran" userId="6382c69675898e0e" providerId="LiveId" clId="{E079735D-8EEB-42F1-8F44-3A70053966F8}" dt="2020-12-09T08:46:40.486" v="815"/>
          <ac:inkMkLst>
            <pc:docMk/>
            <pc:sldMk cId="2346409599" sldId="275"/>
            <ac:inkMk id="24" creationId="{84422303-688E-4B09-A78D-74F913F595DC}"/>
          </ac:inkMkLst>
        </pc:inkChg>
        <pc:inkChg chg="add del mod">
          <ac:chgData name="Quang N. Tran" userId="6382c69675898e0e" providerId="LiveId" clId="{E079735D-8EEB-42F1-8F44-3A70053966F8}" dt="2020-12-09T08:03:12.632" v="657"/>
          <ac:inkMkLst>
            <pc:docMk/>
            <pc:sldMk cId="2346409599" sldId="275"/>
            <ac:inkMk id="24" creationId="{A3D260C4-F7D1-4E7B-BEED-7D3B97AC741B}"/>
          </ac:inkMkLst>
        </pc:inkChg>
        <pc:inkChg chg="add del">
          <ac:chgData name="Quang N. Tran" userId="6382c69675898e0e" providerId="LiveId" clId="{E079735D-8EEB-42F1-8F44-3A70053966F8}" dt="2020-12-09T08:03:10.345" v="652"/>
          <ac:inkMkLst>
            <pc:docMk/>
            <pc:sldMk cId="2346409599" sldId="275"/>
            <ac:inkMk id="25" creationId="{6D764E38-DA4A-4DEC-B6FB-E407ECD20DA9}"/>
          </ac:inkMkLst>
        </pc:inkChg>
        <pc:inkChg chg="add mod">
          <ac:chgData name="Quang N. Tran" userId="6382c69675898e0e" providerId="LiveId" clId="{E079735D-8EEB-42F1-8F44-3A70053966F8}" dt="2020-12-09T08:46:40.486" v="815"/>
          <ac:inkMkLst>
            <pc:docMk/>
            <pc:sldMk cId="2346409599" sldId="275"/>
            <ac:inkMk id="25" creationId="{9A507D88-ED1A-42BC-910C-339F9F38CFAB}"/>
          </ac:inkMkLst>
        </pc:inkChg>
        <pc:inkChg chg="add del mod">
          <ac:chgData name="Quang N. Tran" userId="6382c69675898e0e" providerId="LiveId" clId="{E079735D-8EEB-42F1-8F44-3A70053966F8}" dt="2020-12-09T08:03:18.959" v="662"/>
          <ac:inkMkLst>
            <pc:docMk/>
            <pc:sldMk cId="2346409599" sldId="275"/>
            <ac:inkMk id="27" creationId="{14907696-56B7-4ABB-9C84-8DDE77298811}"/>
          </ac:inkMkLst>
        </pc:inkChg>
        <pc:inkChg chg="add">
          <ac:chgData name="Quang N. Tran" userId="6382c69675898e0e" providerId="LiveId" clId="{E079735D-8EEB-42F1-8F44-3A70053966F8}" dt="2020-12-09T08:46:40.848" v="816" actId="9405"/>
          <ac:inkMkLst>
            <pc:docMk/>
            <pc:sldMk cId="2346409599" sldId="275"/>
            <ac:inkMk id="27" creationId="{90CE184F-530E-4158-9C59-AEB62C12FCEA}"/>
          </ac:inkMkLst>
        </pc:inkChg>
        <pc:inkChg chg="add">
          <ac:chgData name="Quang N. Tran" userId="6382c69675898e0e" providerId="LiveId" clId="{E079735D-8EEB-42F1-8F44-3A70053966F8}" dt="2020-12-09T08:46:41.247" v="817" actId="9405"/>
          <ac:inkMkLst>
            <pc:docMk/>
            <pc:sldMk cId="2346409599" sldId="275"/>
            <ac:inkMk id="28" creationId="{2CED3DB8-8760-47B3-88D0-9037385DB30C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29" creationId="{8904AFFB-CDA7-4219-B75D-1F30442A1D67}"/>
          </ac:inkMkLst>
        </pc:inkChg>
        <pc:inkChg chg="add mod">
          <ac:chgData name="Quang N. Tran" userId="6382c69675898e0e" providerId="LiveId" clId="{E079735D-8EEB-42F1-8F44-3A70053966F8}" dt="2020-12-09T08:47:14.513" v="822"/>
          <ac:inkMkLst>
            <pc:docMk/>
            <pc:sldMk cId="2346409599" sldId="275"/>
            <ac:inkMk id="30" creationId="{188375E2-3C57-43E8-B954-53DAAB4DA234}"/>
          </ac:inkMkLst>
        </pc:inkChg>
        <pc:inkChg chg="add del">
          <ac:chgData name="Quang N. Tran" userId="6382c69675898e0e" providerId="LiveId" clId="{E079735D-8EEB-42F1-8F44-3A70053966F8}" dt="2020-12-09T08:03:21.822" v="665"/>
          <ac:inkMkLst>
            <pc:docMk/>
            <pc:sldMk cId="2346409599" sldId="275"/>
            <ac:inkMk id="30" creationId="{7D90062F-9BB5-4FBC-BB00-B1D50E9A3273}"/>
          </ac:inkMkLst>
        </pc:inkChg>
        <pc:inkChg chg="add mod">
          <ac:chgData name="Quang N. Tran" userId="6382c69675898e0e" providerId="LiveId" clId="{E079735D-8EEB-42F1-8F44-3A70053966F8}" dt="2020-12-09T08:47:14.513" v="822"/>
          <ac:inkMkLst>
            <pc:docMk/>
            <pc:sldMk cId="2346409599" sldId="275"/>
            <ac:inkMk id="31" creationId="{ACBBB484-B56F-4B91-B883-4613777C3673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32" creationId="{23306410-7E6D-4AC5-A903-9560F546D855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33" creationId="{1CC66A92-5EE6-47D8-92C6-AC93F3D13DAE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34" creationId="{62BCF80A-3313-4B7F-A93F-9BAB8FCE9A0A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35" creationId="{6A72EBC4-7B84-4C93-9518-5C164BCA9138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37" creationId="{D512153C-B0FC-4129-B327-423C6EF8E774}"/>
          </ac:inkMkLst>
        </pc:inkChg>
        <pc:inkChg chg="add del">
          <ac:chgData name="Quang N. Tran" userId="6382c69675898e0e" providerId="LiveId" clId="{E079735D-8EEB-42F1-8F44-3A70053966F8}" dt="2020-12-09T08:03:27.312" v="674"/>
          <ac:inkMkLst>
            <pc:docMk/>
            <pc:sldMk cId="2346409599" sldId="275"/>
            <ac:inkMk id="38" creationId="{5AEAC19E-D2F8-45F2-B286-5446CC816234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39" creationId="{2CBBD364-1BD0-45F6-B009-E3C65FBD63F9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41" creationId="{E3ABF32D-08DD-4292-9876-CE452F13987E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42" creationId="{F8B3EFE4-6F81-4ADA-94FD-739AA13AA9DD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43" creationId="{D18691C9-AEA3-439E-AD48-A52F2122DA3C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44" creationId="{3971103F-C721-4EC5-AB87-FE213B119CBD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45" creationId="{55EFA129-E1EF-4DE9-8A29-3A4287CC8CED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46" creationId="{A47A4576-56F3-483E-A19D-4DA63F67A2B0}"/>
          </ac:inkMkLst>
        </pc:inkChg>
        <pc:inkChg chg="add del mod">
          <ac:chgData name="Quang N. Tran" userId="6382c69675898e0e" providerId="LiveId" clId="{E079735D-8EEB-42F1-8F44-3A70053966F8}" dt="2020-12-09T08:04:33.427" v="746"/>
          <ac:inkMkLst>
            <pc:docMk/>
            <pc:sldMk cId="2346409599" sldId="275"/>
            <ac:inkMk id="48" creationId="{00C01784-C27A-4865-AE0F-0CCB882BE823}"/>
          </ac:inkMkLst>
        </pc:inkChg>
        <pc:inkChg chg="add mod">
          <ac:chgData name="Quang N. Tran" userId="6382c69675898e0e" providerId="LiveId" clId="{E079735D-8EEB-42F1-8F44-3A70053966F8}" dt="2020-12-09T08:04:33.427" v="746"/>
          <ac:inkMkLst>
            <pc:docMk/>
            <pc:sldMk cId="2346409599" sldId="275"/>
            <ac:inkMk id="49" creationId="{3944BA8F-638B-4239-AAE0-36CE6C36670F}"/>
          </ac:inkMkLst>
        </pc:inkChg>
        <pc:inkChg chg="add del">
          <ac:chgData name="Quang N. Tran" userId="6382c69675898e0e" providerId="LiveId" clId="{E079735D-8EEB-42F1-8F44-3A70053966F8}" dt="2020-12-09T08:05:12.798" v="769"/>
          <ac:inkMkLst>
            <pc:docMk/>
            <pc:sldMk cId="2346409599" sldId="275"/>
            <ac:inkMk id="51" creationId="{DBD73371-3B30-402A-8C29-4CF5ABA4C53C}"/>
          </ac:inkMkLst>
        </pc:inkChg>
        <pc:inkChg chg="add del">
          <ac:chgData name="Quang N. Tran" userId="6382c69675898e0e" providerId="LiveId" clId="{E079735D-8EEB-42F1-8F44-3A70053966F8}" dt="2020-12-09T08:03:47.379" v="689"/>
          <ac:inkMkLst>
            <pc:docMk/>
            <pc:sldMk cId="2346409599" sldId="275"/>
            <ac:inkMk id="52" creationId="{A8043507-8DC4-47DB-BEAA-0D9D58D226DE}"/>
          </ac:inkMkLst>
        </pc:inkChg>
        <pc:inkChg chg="add del mod">
          <ac:chgData name="Quang N. Tran" userId="6382c69675898e0e" providerId="LiveId" clId="{E079735D-8EEB-42F1-8F44-3A70053966F8}" dt="2020-12-09T08:05:12.797" v="768"/>
          <ac:inkMkLst>
            <pc:docMk/>
            <pc:sldMk cId="2346409599" sldId="275"/>
            <ac:inkMk id="53" creationId="{97DF6A21-9BA1-4230-9000-C8EAAF2BD6FA}"/>
          </ac:inkMkLst>
        </pc:inkChg>
        <pc:inkChg chg="add del mod">
          <ac:chgData name="Quang N. Tran" userId="6382c69675898e0e" providerId="LiveId" clId="{E079735D-8EEB-42F1-8F44-3A70053966F8}" dt="2020-12-09T08:04:04.464" v="710"/>
          <ac:inkMkLst>
            <pc:docMk/>
            <pc:sldMk cId="2346409599" sldId="275"/>
            <ac:inkMk id="54" creationId="{DDB9E138-5751-4F23-A643-E4ECC75C5A3E}"/>
          </ac:inkMkLst>
        </pc:inkChg>
        <pc:inkChg chg="add del mod">
          <ac:chgData name="Quang N. Tran" userId="6382c69675898e0e" providerId="LiveId" clId="{E079735D-8EEB-42F1-8F44-3A70053966F8}" dt="2020-12-09T08:04:04.464" v="709"/>
          <ac:inkMkLst>
            <pc:docMk/>
            <pc:sldMk cId="2346409599" sldId="275"/>
            <ac:inkMk id="55" creationId="{1F589DF3-1D01-4253-BB46-B4A547B46390}"/>
          </ac:inkMkLst>
        </pc:inkChg>
        <pc:inkChg chg="add mod">
          <ac:chgData name="Quang N. Tran" userId="6382c69675898e0e" providerId="LiveId" clId="{E079735D-8EEB-42F1-8F44-3A70053966F8}" dt="2020-12-09T08:04:07.989" v="717"/>
          <ac:inkMkLst>
            <pc:docMk/>
            <pc:sldMk cId="2346409599" sldId="275"/>
            <ac:inkMk id="56" creationId="{981727E3-3456-46CE-AD29-78A84AC0A462}"/>
          </ac:inkMkLst>
        </pc:inkChg>
        <pc:inkChg chg="add del">
          <ac:chgData name="Quang N. Tran" userId="6382c69675898e0e" providerId="LiveId" clId="{E079735D-8EEB-42F1-8F44-3A70053966F8}" dt="2020-12-09T08:03:54.091" v="695"/>
          <ac:inkMkLst>
            <pc:docMk/>
            <pc:sldMk cId="2346409599" sldId="275"/>
            <ac:inkMk id="57" creationId="{C42C96A4-DAD4-468E-8CDD-3A2C4F8B157A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59" creationId="{A0E528D4-51DA-49C2-91EC-6620C7872840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0" creationId="{B46E0DD3-16A3-4540-8A79-C026A763A829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1" creationId="{EF506CD2-D108-4292-9EE6-ADA757D0DD44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2" creationId="{25446E24-BFEA-4943-B18E-C765DB68D574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3" creationId="{ADF5690E-4140-455D-A639-5ACBBCD6683D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4" creationId="{EBD66287-3730-4637-87EE-ECD94D53C543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5" creationId="{D4258A14-880E-4CE4-AE2A-65E56433D74F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7" creationId="{29D76B5A-0623-47B8-88A5-C17AF7B6D6D3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8" creationId="{C5290255-157F-4F0F-9480-29AC1AFFBBB9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69" creationId="{FAE52EAC-3281-4C43-92B1-416CD0C2BD02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1" creationId="{22E8C41D-BE2F-4D0D-A005-F31D708B18DA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2" creationId="{520E3869-1A4D-45CB-B2D8-A00F8BAC3BA3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3" creationId="{4969B69A-2F13-4DD1-81BA-06FA19279D3B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4" creationId="{2977A1FB-A925-49B4-8046-CE3D06FB414C}"/>
          </ac:inkMkLst>
        </pc:inkChg>
        <pc:inkChg chg="add del">
          <ac:chgData name="Quang N. Tran" userId="6382c69675898e0e" providerId="LiveId" clId="{E079735D-8EEB-42F1-8F44-3A70053966F8}" dt="2020-12-09T08:04:07.680" v="716"/>
          <ac:inkMkLst>
            <pc:docMk/>
            <pc:sldMk cId="2346409599" sldId="275"/>
            <ac:inkMk id="75" creationId="{CBBCB7FC-231F-43BD-8AAD-5A6F6A33A7A5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7" creationId="{E52818D4-9288-4A50-8067-B61B46808D3B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8" creationId="{FC38A302-EB24-4832-8D77-602C7AD8B11A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79" creationId="{535BBB58-3EF2-46A5-B034-58C056F0CF5E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1" creationId="{35E7AF95-C617-40E5-8F20-68BA5357EF47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2" creationId="{F3503E97-F652-4755-A9BB-5DD7FC6494E7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3" creationId="{7516FE2A-094C-4791-B5AD-D4F0E9338D9C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4" creationId="{DCF903E6-997D-46B4-B72D-FC45A1A88CF4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5" creationId="{54F50BAA-F973-4EDE-8057-D1C07188DD29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7" creationId="{175E00E5-F941-40C8-9C13-0D9FC1BDF5AD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8" creationId="{F2E920CF-04FF-47D5-AE1D-658C7A00E088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89" creationId="{F6564DA1-8312-495D-A562-C9E3211D3D93}"/>
          </ac:inkMkLst>
        </pc:inkChg>
        <pc:inkChg chg="add del">
          <ac:chgData name="Quang N. Tran" userId="6382c69675898e0e" providerId="LiveId" clId="{E079735D-8EEB-42F1-8F44-3A70053966F8}" dt="2020-12-09T08:04:29.218" v="737"/>
          <ac:inkMkLst>
            <pc:docMk/>
            <pc:sldMk cId="2346409599" sldId="275"/>
            <ac:inkMk id="90" creationId="{7E483E25-0639-4197-875B-48F21E6602AF}"/>
          </ac:inkMkLst>
        </pc:inkChg>
        <pc:inkChg chg="add del">
          <ac:chgData name="Quang N. Tran" userId="6382c69675898e0e" providerId="LiveId" clId="{E079735D-8EEB-42F1-8F44-3A70053966F8}" dt="2020-12-09T08:04:29.217" v="735"/>
          <ac:inkMkLst>
            <pc:docMk/>
            <pc:sldMk cId="2346409599" sldId="275"/>
            <ac:inkMk id="91" creationId="{F6573928-1779-4100-853D-82E3BE673523}"/>
          </ac:inkMkLst>
        </pc:inkChg>
        <pc:inkChg chg="add del">
          <ac:chgData name="Quang N. Tran" userId="6382c69675898e0e" providerId="LiveId" clId="{E079735D-8EEB-42F1-8F44-3A70053966F8}" dt="2020-12-09T08:04:29.218" v="736"/>
          <ac:inkMkLst>
            <pc:docMk/>
            <pc:sldMk cId="2346409599" sldId="275"/>
            <ac:inkMk id="92" creationId="{D98B1B09-DD8A-4314-933E-83CDA8288BE8}"/>
          </ac:inkMkLst>
        </pc:inkChg>
        <pc:inkChg chg="add del">
          <ac:chgData name="Quang N. Tran" userId="6382c69675898e0e" providerId="LiveId" clId="{E079735D-8EEB-42F1-8F44-3A70053966F8}" dt="2020-12-09T08:04:29.218" v="738"/>
          <ac:inkMkLst>
            <pc:docMk/>
            <pc:sldMk cId="2346409599" sldId="275"/>
            <ac:inkMk id="93" creationId="{91EF316B-37A3-4E4D-AD75-BF356FA53DC0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95" creationId="{D6C08D7D-4FB4-4314-80BA-5B17BA409772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96" creationId="{F073B620-B5A3-4120-B42F-A88B2FCDBA5A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97" creationId="{1E6C0372-C31C-4787-BD43-986D7208CF62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99" creationId="{16F71D04-F67A-442F-A586-AC42C3EB9461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01" creationId="{A88781C2-E39A-44BF-8A61-B776A43D1021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02" creationId="{D8E82C81-E998-459C-BA4A-CE00D3D46C81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03" creationId="{49EAE229-ED1A-4187-90F8-148C281B4F38}"/>
          </ac:inkMkLst>
        </pc:inkChg>
        <pc:inkChg chg="add del">
          <ac:chgData name="Quang N. Tran" userId="6382c69675898e0e" providerId="LiveId" clId="{E079735D-8EEB-42F1-8F44-3A70053966F8}" dt="2020-12-09T08:04:39.258" v="752"/>
          <ac:inkMkLst>
            <pc:docMk/>
            <pc:sldMk cId="2346409599" sldId="275"/>
            <ac:inkMk id="105" creationId="{DBFBF3A2-2873-403A-83E7-28F86DC31858}"/>
          </ac:inkMkLst>
        </pc:inkChg>
        <pc:inkChg chg="add mod">
          <ac:chgData name="Quang N. Tran" userId="6382c69675898e0e" providerId="LiveId" clId="{E079735D-8EEB-42F1-8F44-3A70053966F8}" dt="2020-12-09T08:04:48.917" v="757"/>
          <ac:inkMkLst>
            <pc:docMk/>
            <pc:sldMk cId="2346409599" sldId="275"/>
            <ac:inkMk id="106" creationId="{DDCF901F-97C5-479D-BFD9-55FA30DC543F}"/>
          </ac:inkMkLst>
        </pc:inkChg>
        <pc:inkChg chg="add del mod">
          <ac:chgData name="Quang N. Tran" userId="6382c69675898e0e" providerId="LiveId" clId="{E079735D-8EEB-42F1-8F44-3A70053966F8}" dt="2020-12-09T08:47:06.171" v="819"/>
          <ac:inkMkLst>
            <pc:docMk/>
            <pc:sldMk cId="2346409599" sldId="275"/>
            <ac:inkMk id="108" creationId="{8FFBEF9B-B007-4F79-A076-B180BD47D554}"/>
          </ac:inkMkLst>
        </pc:inkChg>
        <pc:inkChg chg="add del mod">
          <ac:chgData name="Quang N. Tran" userId="6382c69675898e0e" providerId="LiveId" clId="{E079735D-8EEB-42F1-8F44-3A70053966F8}" dt="2020-12-09T08:47:06.171" v="818"/>
          <ac:inkMkLst>
            <pc:docMk/>
            <pc:sldMk cId="2346409599" sldId="275"/>
            <ac:inkMk id="109" creationId="{D2C436C3-2D87-49A1-8495-66E47098D1D1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111" creationId="{FBAB2EA9-6FDA-4575-A4B5-F28E790C8FC4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112" creationId="{6E51C11F-D473-4ED6-83E3-FB76133A61C1}"/>
          </ac:inkMkLst>
        </pc:inkChg>
        <pc:inkChg chg="add mod">
          <ac:chgData name="Quang N. Tran" userId="6382c69675898e0e" providerId="LiveId" clId="{E079735D-8EEB-42F1-8F44-3A70053966F8}" dt="2020-12-09T08:04:53.821" v="761"/>
          <ac:inkMkLst>
            <pc:docMk/>
            <pc:sldMk cId="2346409599" sldId="275"/>
            <ac:inkMk id="113" creationId="{DD72BAE2-3759-441C-87CD-29D80AB17BC3}"/>
          </ac:inkMkLst>
        </pc:inkChg>
        <pc:inkChg chg="add mod">
          <ac:chgData name="Quang N. Tran" userId="6382c69675898e0e" providerId="LiveId" clId="{E079735D-8EEB-42F1-8F44-3A70053966F8}" dt="2020-12-09T08:05:31.790" v="782"/>
          <ac:inkMkLst>
            <pc:docMk/>
            <pc:sldMk cId="2346409599" sldId="275"/>
            <ac:inkMk id="115" creationId="{4F5FCF2B-F4F4-481A-A02E-E64428D51F7B}"/>
          </ac:inkMkLst>
        </pc:inkChg>
        <pc:inkChg chg="add mod">
          <ac:chgData name="Quang N. Tran" userId="6382c69675898e0e" providerId="LiveId" clId="{E079735D-8EEB-42F1-8F44-3A70053966F8}" dt="2020-12-09T08:05:31.790" v="782"/>
          <ac:inkMkLst>
            <pc:docMk/>
            <pc:sldMk cId="2346409599" sldId="275"/>
            <ac:inkMk id="116" creationId="{CFB4BC62-0ECD-45AB-80D6-8F95D82BE3FF}"/>
          </ac:inkMkLst>
        </pc:inkChg>
        <pc:inkChg chg="add mod">
          <ac:chgData name="Quang N. Tran" userId="6382c69675898e0e" providerId="LiveId" clId="{E079735D-8EEB-42F1-8F44-3A70053966F8}" dt="2020-12-09T08:05:31.790" v="782"/>
          <ac:inkMkLst>
            <pc:docMk/>
            <pc:sldMk cId="2346409599" sldId="275"/>
            <ac:inkMk id="117" creationId="{CCD9D2A7-08F9-41DA-8499-0E788E67B078}"/>
          </ac:inkMkLst>
        </pc:inkChg>
        <pc:inkChg chg="add del">
          <ac:chgData name="Quang N. Tran" userId="6382c69675898e0e" providerId="LiveId" clId="{E079735D-8EEB-42F1-8F44-3A70053966F8}" dt="2020-12-09T08:05:19.680" v="776"/>
          <ac:inkMkLst>
            <pc:docMk/>
            <pc:sldMk cId="2346409599" sldId="275"/>
            <ac:inkMk id="119" creationId="{365762B1-B2D4-4EC2-8A34-C9B5D45C819E}"/>
          </ac:inkMkLst>
        </pc:inkChg>
        <pc:inkChg chg="add del">
          <ac:chgData name="Quang N. Tran" userId="6382c69675898e0e" providerId="LiveId" clId="{E079735D-8EEB-42F1-8F44-3A70053966F8}" dt="2020-12-09T08:05:18.150" v="774" actId="9405"/>
          <ac:inkMkLst>
            <pc:docMk/>
            <pc:sldMk cId="2346409599" sldId="275"/>
            <ac:inkMk id="120" creationId="{1C885C20-138A-4A29-B7B1-53FB9B5F0BB7}"/>
          </ac:inkMkLst>
        </pc:inkChg>
        <pc:inkChg chg="add mod">
          <ac:chgData name="Quang N. Tran" userId="6382c69675898e0e" providerId="LiveId" clId="{E079735D-8EEB-42F1-8F44-3A70053966F8}" dt="2020-12-09T08:05:35.955" v="788"/>
          <ac:inkMkLst>
            <pc:docMk/>
            <pc:sldMk cId="2346409599" sldId="275"/>
            <ac:inkMk id="121" creationId="{AE0AB250-FBC2-416C-9EEF-6F198AF98475}"/>
          </ac:inkMkLst>
        </pc:inkChg>
        <pc:inkChg chg="add mod">
          <ac:chgData name="Quang N. Tran" userId="6382c69675898e0e" providerId="LiveId" clId="{E079735D-8EEB-42F1-8F44-3A70053966F8}" dt="2020-12-09T08:05:35.955" v="788"/>
          <ac:inkMkLst>
            <pc:docMk/>
            <pc:sldMk cId="2346409599" sldId="275"/>
            <ac:inkMk id="122" creationId="{CE053E51-5A6D-4526-8EEA-E3750D9270CC}"/>
          </ac:inkMkLst>
        </pc:inkChg>
        <pc:inkChg chg="add mod">
          <ac:chgData name="Quang N. Tran" userId="6382c69675898e0e" providerId="LiveId" clId="{E079735D-8EEB-42F1-8F44-3A70053966F8}" dt="2020-12-09T08:05:31.790" v="782"/>
          <ac:inkMkLst>
            <pc:docMk/>
            <pc:sldMk cId="2346409599" sldId="275"/>
            <ac:inkMk id="124" creationId="{023D83E0-E179-4181-871E-EEB96A9B1258}"/>
          </ac:inkMkLst>
        </pc:inkChg>
        <pc:inkChg chg="add mod">
          <ac:chgData name="Quang N. Tran" userId="6382c69675898e0e" providerId="LiveId" clId="{E079735D-8EEB-42F1-8F44-3A70053966F8}" dt="2020-12-09T08:05:31.790" v="782"/>
          <ac:inkMkLst>
            <pc:docMk/>
            <pc:sldMk cId="2346409599" sldId="275"/>
            <ac:inkMk id="125" creationId="{96546802-EF2F-4FBC-A128-FC3C905338F4}"/>
          </ac:inkMkLst>
        </pc:inkChg>
        <pc:inkChg chg="add mod">
          <ac:chgData name="Quang N. Tran" userId="6382c69675898e0e" providerId="LiveId" clId="{E079735D-8EEB-42F1-8F44-3A70053966F8}" dt="2020-12-09T08:05:35.955" v="788"/>
          <ac:inkMkLst>
            <pc:docMk/>
            <pc:sldMk cId="2346409599" sldId="275"/>
            <ac:inkMk id="127" creationId="{7E178A21-10ED-464A-99E3-1D04857E8F91}"/>
          </ac:inkMkLst>
        </pc:inkChg>
        <pc:inkChg chg="add del">
          <ac:chgData name="Quang N. Tran" userId="6382c69675898e0e" providerId="LiveId" clId="{E079735D-8EEB-42F1-8F44-3A70053966F8}" dt="2020-12-09T08:05:33.652" v="785"/>
          <ac:inkMkLst>
            <pc:docMk/>
            <pc:sldMk cId="2346409599" sldId="275"/>
            <ac:inkMk id="128" creationId="{835660BB-EEFE-4F5F-8E74-085F57724231}"/>
          </ac:inkMkLst>
        </pc:inkChg>
        <pc:inkChg chg="add mod">
          <ac:chgData name="Quang N. Tran" userId="6382c69675898e0e" providerId="LiveId" clId="{E079735D-8EEB-42F1-8F44-3A70053966F8}" dt="2020-12-09T08:05:35.955" v="788"/>
          <ac:inkMkLst>
            <pc:docMk/>
            <pc:sldMk cId="2346409599" sldId="275"/>
            <ac:inkMk id="130" creationId="{69C66EAB-B4B6-418F-9311-55A9F3E24179}"/>
          </ac:inkMkLst>
        </pc:inkChg>
      </pc:sldChg>
      <pc:sldChg chg="addSp delSp modSp add del ord">
        <pc:chgData name="Quang N. Tran" userId="6382c69675898e0e" providerId="LiveId" clId="{E079735D-8EEB-42F1-8F44-3A70053966F8}" dt="2020-12-11T20:36:25.920" v="1658" actId="2696"/>
        <pc:sldMkLst>
          <pc:docMk/>
          <pc:sldMk cId="805665594" sldId="276"/>
        </pc:sldMkLst>
        <pc:spChg chg="mod">
          <ac:chgData name="Quang N. Tran" userId="6382c69675898e0e" providerId="LiveId" clId="{E079735D-8EEB-42F1-8F44-3A70053966F8}" dt="2020-12-11T20:02:57.555" v="1020" actId="20577"/>
          <ac:spMkLst>
            <pc:docMk/>
            <pc:sldMk cId="805665594" sldId="276"/>
            <ac:spMk id="2" creationId="{9008F85D-5F7C-48B1-BF40-0820F3F801DF}"/>
          </ac:spMkLst>
        </pc:spChg>
        <pc:spChg chg="del">
          <ac:chgData name="Quang N. Tran" userId="6382c69675898e0e" providerId="LiveId" clId="{E079735D-8EEB-42F1-8F44-3A70053966F8}" dt="2020-12-09T08:55:20.846" v="1003" actId="478"/>
          <ac:spMkLst>
            <pc:docMk/>
            <pc:sldMk cId="805665594" sldId="276"/>
            <ac:spMk id="3" creationId="{113D6451-A659-4E95-917A-C2786E907B7B}"/>
          </ac:spMkLst>
        </pc:spChg>
        <pc:spChg chg="del">
          <ac:chgData name="Quang N. Tran" userId="6382c69675898e0e" providerId="LiveId" clId="{E079735D-8EEB-42F1-8F44-3A70053966F8}" dt="2020-12-09T08:55:24.283" v="1004" actId="478"/>
          <ac:spMkLst>
            <pc:docMk/>
            <pc:sldMk cId="805665594" sldId="276"/>
            <ac:spMk id="4" creationId="{79A8BD65-87D8-4B14-949A-DD90A939B62E}"/>
          </ac:spMkLst>
        </pc:spChg>
        <pc:grpChg chg="del mod">
          <ac:chgData name="Quang N. Tran" userId="6382c69675898e0e" providerId="LiveId" clId="{E079735D-8EEB-42F1-8F44-3A70053966F8}" dt="2020-12-09T08:52:34.440" v="877"/>
          <ac:grpSpMkLst>
            <pc:docMk/>
            <pc:sldMk cId="805665594" sldId="276"/>
            <ac:grpSpMk id="13" creationId="{0FE54017-D54E-4F0F-B28A-FCB45D732107}"/>
          </ac:grpSpMkLst>
        </pc:grpChg>
        <pc:grpChg chg="del mod">
          <ac:chgData name="Quang N. Tran" userId="6382c69675898e0e" providerId="LiveId" clId="{E079735D-8EEB-42F1-8F44-3A70053966F8}" dt="2020-12-09T08:52:34.440" v="877"/>
          <ac:grpSpMkLst>
            <pc:docMk/>
            <pc:sldMk cId="805665594" sldId="276"/>
            <ac:grpSpMk id="14" creationId="{398F912E-59BC-4109-9890-FB290BACB47B}"/>
          </ac:grpSpMkLst>
        </pc:grpChg>
        <pc:grpChg chg="mod">
          <ac:chgData name="Quang N. Tran" userId="6382c69675898e0e" providerId="LiveId" clId="{E079735D-8EEB-42F1-8F44-3A70053966F8}" dt="2020-12-09T08:56:02.844" v="1005" actId="1076"/>
          <ac:grpSpMkLst>
            <pc:docMk/>
            <pc:sldMk cId="805665594" sldId="276"/>
            <ac:grpSpMk id="23" creationId="{8BCC535E-FA89-4EC5-8EB5-CCB16252372E}"/>
          </ac:grpSpMkLst>
        </pc:grpChg>
        <pc:grpChg chg="del mod">
          <ac:chgData name="Quang N. Tran" userId="6382c69675898e0e" providerId="LiveId" clId="{E079735D-8EEB-42F1-8F44-3A70053966F8}" dt="2020-12-09T08:52:23.652" v="857"/>
          <ac:grpSpMkLst>
            <pc:docMk/>
            <pc:sldMk cId="805665594" sldId="276"/>
            <ac:grpSpMk id="27" creationId="{B1B4EFC5-6A4C-4AF3-A5D2-22C39B861A95}"/>
          </ac:grpSpMkLst>
        </pc:grpChg>
        <pc:grpChg chg="del mod">
          <ac:chgData name="Quang N. Tran" userId="6382c69675898e0e" providerId="LiveId" clId="{E079735D-8EEB-42F1-8F44-3A70053966F8}" dt="2020-12-09T08:52:34.440" v="877"/>
          <ac:grpSpMkLst>
            <pc:docMk/>
            <pc:sldMk cId="805665594" sldId="276"/>
            <ac:grpSpMk id="35" creationId="{17ADD3C4-5DF8-468C-9807-1ED71AA91DB6}"/>
          </ac:grpSpMkLst>
        </pc:grpChg>
        <pc:grpChg chg="mod">
          <ac:chgData name="Quang N. Tran" userId="6382c69675898e0e" providerId="LiveId" clId="{E079735D-8EEB-42F1-8F44-3A70053966F8}" dt="2020-12-09T08:56:02.844" v="1005" actId="1076"/>
          <ac:grpSpMkLst>
            <pc:docMk/>
            <pc:sldMk cId="805665594" sldId="276"/>
            <ac:grpSpMk id="52" creationId="{9996A14C-A962-484B-8E74-7A656B059D68}"/>
          </ac:grpSpMkLst>
        </pc:grpChg>
        <pc:grpChg chg="mod">
          <ac:chgData name="Quang N. Tran" userId="6382c69675898e0e" providerId="LiveId" clId="{E079735D-8EEB-42F1-8F44-3A70053966F8}" dt="2020-12-09T08:56:02.844" v="1005" actId="1076"/>
          <ac:grpSpMkLst>
            <pc:docMk/>
            <pc:sldMk cId="805665594" sldId="276"/>
            <ac:grpSpMk id="53" creationId="{A37BD432-8F03-49D1-87F9-27AF165D0756}"/>
          </ac:grpSpMkLst>
        </pc:grpChg>
        <pc:grpChg chg="del mod">
          <ac:chgData name="Quang N. Tran" userId="6382c69675898e0e" providerId="LiveId" clId="{E079735D-8EEB-42F1-8F44-3A70053966F8}" dt="2020-12-09T08:52:42.343" v="885"/>
          <ac:grpSpMkLst>
            <pc:docMk/>
            <pc:sldMk cId="805665594" sldId="276"/>
            <ac:grpSpMk id="56" creationId="{129D9615-7422-4113-9E91-94AB45439AB7}"/>
          </ac:grpSpMkLst>
        </pc:grpChg>
        <pc:grpChg chg="del mod">
          <ac:chgData name="Quang N. Tran" userId="6382c69675898e0e" providerId="LiveId" clId="{E079735D-8EEB-42F1-8F44-3A70053966F8}" dt="2020-12-09T08:52:46.997" v="891"/>
          <ac:grpSpMkLst>
            <pc:docMk/>
            <pc:sldMk cId="805665594" sldId="276"/>
            <ac:grpSpMk id="61" creationId="{34A90563-9DA1-43A0-90AB-CEADB704391E}"/>
          </ac:grpSpMkLst>
        </pc:grpChg>
        <pc:grpChg chg="del mod">
          <ac:chgData name="Quang N. Tran" userId="6382c69675898e0e" providerId="LiveId" clId="{E079735D-8EEB-42F1-8F44-3A70053966F8}" dt="2020-12-09T08:52:50.537" v="893"/>
          <ac:grpSpMkLst>
            <pc:docMk/>
            <pc:sldMk cId="805665594" sldId="276"/>
            <ac:grpSpMk id="67" creationId="{46DFE50F-B977-42F3-9B9A-0299271AD0B7}"/>
          </ac:grpSpMkLst>
        </pc:grpChg>
        <pc:grpChg chg="del mod">
          <ac:chgData name="Quang N. Tran" userId="6382c69675898e0e" providerId="LiveId" clId="{E079735D-8EEB-42F1-8F44-3A70053966F8}" dt="2020-12-09T08:52:54.401" v="900"/>
          <ac:grpSpMkLst>
            <pc:docMk/>
            <pc:sldMk cId="805665594" sldId="276"/>
            <ac:grpSpMk id="69" creationId="{2024B838-0912-40C3-A8FE-E56A494A153A}"/>
          </ac:grpSpMkLst>
        </pc:grpChg>
        <pc:grpChg chg="del mod">
          <ac:chgData name="Quang N. Tran" userId="6382c69675898e0e" providerId="LiveId" clId="{E079735D-8EEB-42F1-8F44-3A70053966F8}" dt="2020-12-09T08:53:09.700" v="927"/>
          <ac:grpSpMkLst>
            <pc:docMk/>
            <pc:sldMk cId="805665594" sldId="276"/>
            <ac:grpSpMk id="76" creationId="{D5B402A7-BDF4-445B-840F-9052F4A75ECD}"/>
          </ac:grpSpMkLst>
        </pc:grpChg>
        <pc:grpChg chg="del mod">
          <ac:chgData name="Quang N. Tran" userId="6382c69675898e0e" providerId="LiveId" clId="{E079735D-8EEB-42F1-8F44-3A70053966F8}" dt="2020-12-09T08:53:06.033" v="922"/>
          <ac:grpSpMkLst>
            <pc:docMk/>
            <pc:sldMk cId="805665594" sldId="276"/>
            <ac:grpSpMk id="80" creationId="{01AD37E5-56B9-43AD-9808-45140E80FFA2}"/>
          </ac:grpSpMkLst>
        </pc:grpChg>
        <pc:grpChg chg="del mod">
          <ac:chgData name="Quang N. Tran" userId="6382c69675898e0e" providerId="LiveId" clId="{E079735D-8EEB-42F1-8F44-3A70053966F8}" dt="2020-12-09T08:53:09.700" v="927"/>
          <ac:grpSpMkLst>
            <pc:docMk/>
            <pc:sldMk cId="805665594" sldId="276"/>
            <ac:grpSpMk id="98" creationId="{9EC9C184-6761-4EDC-89D5-572821193F29}"/>
          </ac:grpSpMkLst>
        </pc:grpChg>
        <pc:grpChg chg="del mod">
          <ac:chgData name="Quang N. Tran" userId="6382c69675898e0e" providerId="LiveId" clId="{E079735D-8EEB-42F1-8F44-3A70053966F8}" dt="2020-12-09T08:53:09.700" v="927"/>
          <ac:grpSpMkLst>
            <pc:docMk/>
            <pc:sldMk cId="805665594" sldId="276"/>
            <ac:grpSpMk id="99" creationId="{ACD7AAE6-4909-41C6-B231-E07191786125}"/>
          </ac:grpSpMkLst>
        </pc:grpChg>
        <pc:grpChg chg="del mod">
          <ac:chgData name="Quang N. Tran" userId="6382c69675898e0e" providerId="LiveId" clId="{E079735D-8EEB-42F1-8F44-3A70053966F8}" dt="2020-12-09T08:53:09.700" v="927"/>
          <ac:grpSpMkLst>
            <pc:docMk/>
            <pc:sldMk cId="805665594" sldId="276"/>
            <ac:grpSpMk id="100" creationId="{DD8E6F26-C09F-4AC0-9A72-6E7E9A64F84D}"/>
          </ac:grpSpMkLst>
        </pc:grpChg>
        <pc:grpChg chg="del mod">
          <ac:chgData name="Quang N. Tran" userId="6382c69675898e0e" providerId="LiveId" clId="{E079735D-8EEB-42F1-8F44-3A70053966F8}" dt="2020-12-09T08:53:12.736" v="930"/>
          <ac:grpSpMkLst>
            <pc:docMk/>
            <pc:sldMk cId="805665594" sldId="276"/>
            <ac:grpSpMk id="104" creationId="{163EBBAF-8542-47DE-A207-752C5167D878}"/>
          </ac:grpSpMkLst>
        </pc:grpChg>
        <pc:grpChg chg="del mod">
          <ac:chgData name="Quang N. Tran" userId="6382c69675898e0e" providerId="LiveId" clId="{E079735D-8EEB-42F1-8F44-3A70053966F8}" dt="2020-12-09T08:54:25.452" v="949"/>
          <ac:grpSpMkLst>
            <pc:docMk/>
            <pc:sldMk cId="805665594" sldId="276"/>
            <ac:grpSpMk id="107" creationId="{F5D8572E-79D8-4C37-93A9-D7DDF054202E}"/>
          </ac:grpSpMkLst>
        </pc:grpChg>
        <pc:grpChg chg="del mod">
          <ac:chgData name="Quang N. Tran" userId="6382c69675898e0e" providerId="LiveId" clId="{E079735D-8EEB-42F1-8F44-3A70053966F8}" dt="2020-12-09T08:54:22.983" v="945"/>
          <ac:grpSpMkLst>
            <pc:docMk/>
            <pc:sldMk cId="805665594" sldId="276"/>
            <ac:grpSpMk id="112" creationId="{776D679D-36E6-428F-A280-7985200FF3AB}"/>
          </ac:grpSpMkLst>
        </pc:grpChg>
        <pc:grpChg chg="del mod">
          <ac:chgData name="Quang N. Tran" userId="6382c69675898e0e" providerId="LiveId" clId="{E079735D-8EEB-42F1-8F44-3A70053966F8}" dt="2020-12-09T08:54:25.452" v="949"/>
          <ac:grpSpMkLst>
            <pc:docMk/>
            <pc:sldMk cId="805665594" sldId="276"/>
            <ac:grpSpMk id="119" creationId="{195B14FD-6F6C-41E8-B552-FD1123391416}"/>
          </ac:grpSpMkLst>
        </pc:grpChg>
        <pc:grpChg chg="del mod">
          <ac:chgData name="Quang N. Tran" userId="6382c69675898e0e" providerId="LiveId" clId="{E079735D-8EEB-42F1-8F44-3A70053966F8}" dt="2020-12-09T08:55:06.620" v="982"/>
          <ac:grpSpMkLst>
            <pc:docMk/>
            <pc:sldMk cId="805665594" sldId="276"/>
            <ac:grpSpMk id="123" creationId="{351737E7-CD2F-477E-BD01-0F241910F033}"/>
          </ac:grpSpMkLst>
        </pc:grpChg>
        <pc:grpChg chg="del mod">
          <ac:chgData name="Quang N. Tran" userId="6382c69675898e0e" providerId="LiveId" clId="{E079735D-8EEB-42F1-8F44-3A70053966F8}" dt="2020-12-09T08:54:31.750" v="963"/>
          <ac:grpSpMkLst>
            <pc:docMk/>
            <pc:sldMk cId="805665594" sldId="276"/>
            <ac:grpSpMk id="130" creationId="{3E874E31-D51C-48E1-962D-B16E5B263CE1}"/>
          </ac:grpSpMkLst>
        </pc:grpChg>
        <pc:grpChg chg="del mod">
          <ac:chgData name="Quang N. Tran" userId="6382c69675898e0e" providerId="LiveId" clId="{E079735D-8EEB-42F1-8F44-3A70053966F8}" dt="2020-12-09T08:54:37.244" v="973"/>
          <ac:grpSpMkLst>
            <pc:docMk/>
            <pc:sldMk cId="805665594" sldId="276"/>
            <ac:grpSpMk id="137" creationId="{B52979D9-BA25-4151-84A6-B7F959F1B8E7}"/>
          </ac:grpSpMkLst>
        </pc:grpChg>
        <pc:grpChg chg="del mod">
          <ac:chgData name="Quang N. Tran" userId="6382c69675898e0e" providerId="LiveId" clId="{E079735D-8EEB-42F1-8F44-3A70053966F8}" dt="2020-12-09T08:54:40.597" v="980"/>
          <ac:grpSpMkLst>
            <pc:docMk/>
            <pc:sldMk cId="805665594" sldId="276"/>
            <ac:grpSpMk id="144" creationId="{F194839C-B53F-478C-8412-041F376EA831}"/>
          </ac:grpSpMkLst>
        </pc:grpChg>
        <pc:grpChg chg="del mod">
          <ac:chgData name="Quang N. Tran" userId="6382c69675898e0e" providerId="LiveId" clId="{E079735D-8EEB-42F1-8F44-3A70053966F8}" dt="2020-12-09T08:55:06.620" v="982"/>
          <ac:grpSpMkLst>
            <pc:docMk/>
            <pc:sldMk cId="805665594" sldId="276"/>
            <ac:grpSpMk id="146" creationId="{59B5740C-BD69-4D40-A20B-C279FE2BB5F6}"/>
          </ac:grpSpMkLst>
        </pc:grpChg>
        <pc:grpChg chg="del mod">
          <ac:chgData name="Quang N. Tran" userId="6382c69675898e0e" providerId="LiveId" clId="{E079735D-8EEB-42F1-8F44-3A70053966F8}" dt="2020-12-09T08:55:06.620" v="982"/>
          <ac:grpSpMkLst>
            <pc:docMk/>
            <pc:sldMk cId="805665594" sldId="276"/>
            <ac:grpSpMk id="153" creationId="{117490AB-11EE-4EAA-B479-647448855D36}"/>
          </ac:grpSpMkLst>
        </pc:grpChg>
        <pc:grpChg chg="del mod">
          <ac:chgData name="Quang N. Tran" userId="6382c69675898e0e" providerId="LiveId" clId="{E079735D-8EEB-42F1-8F44-3A70053966F8}" dt="2020-12-09T08:55:07.750" v="985"/>
          <ac:grpSpMkLst>
            <pc:docMk/>
            <pc:sldMk cId="805665594" sldId="276"/>
            <ac:grpSpMk id="155" creationId="{91C3638F-FFD1-4064-A9C0-F6113A5EBCD8}"/>
          </ac:grpSpMkLst>
        </pc:grpChg>
        <pc:grpChg chg="mod">
          <ac:chgData name="Quang N. Tran" userId="6382c69675898e0e" providerId="LiveId" clId="{E079735D-8EEB-42F1-8F44-3A70053966F8}" dt="2020-12-09T08:56:02.844" v="1005" actId="1076"/>
          <ac:grpSpMkLst>
            <pc:docMk/>
            <pc:sldMk cId="805665594" sldId="276"/>
            <ac:grpSpMk id="158" creationId="{5E3E237F-17B9-4361-B7A3-C4E4FF71C6DE}"/>
          </ac:grpSpMkLst>
        </pc:grpChg>
        <pc:grpChg chg="del mod">
          <ac:chgData name="Quang N. Tran" userId="6382c69675898e0e" providerId="LiveId" clId="{E079735D-8EEB-42F1-8F44-3A70053966F8}" dt="2020-12-09T08:55:10.865" v="989"/>
          <ac:grpSpMkLst>
            <pc:docMk/>
            <pc:sldMk cId="805665594" sldId="276"/>
            <ac:grpSpMk id="161" creationId="{A7F2E857-E2A6-4A06-9955-26895D1B0017}"/>
          </ac:grpSpMkLst>
        </pc:grpChg>
        <pc:grpChg chg="del mod">
          <ac:chgData name="Quang N. Tran" userId="6382c69675898e0e" providerId="LiveId" clId="{E079735D-8EEB-42F1-8F44-3A70053966F8}" dt="2020-12-09T08:55:17.308" v="1002"/>
          <ac:grpSpMkLst>
            <pc:docMk/>
            <pc:sldMk cId="805665594" sldId="276"/>
            <ac:grpSpMk id="164" creationId="{33478E6F-06CB-4F1C-81CD-5CEA9637A976}"/>
          </ac:grpSpMkLst>
        </pc:grpChg>
        <pc:grpChg chg="mod">
          <ac:chgData name="Quang N. Tran" userId="6382c69675898e0e" providerId="LiveId" clId="{E079735D-8EEB-42F1-8F44-3A70053966F8}" dt="2020-12-09T08:56:02.844" v="1005" actId="1076"/>
          <ac:grpSpMkLst>
            <pc:docMk/>
            <pc:sldMk cId="805665594" sldId="276"/>
            <ac:grpSpMk id="173" creationId="{95CFC942-FAEB-49A6-896E-5D22CF8F4E7E}"/>
          </ac:grpSpMkLst>
        </pc:grpChg>
        <pc:picChg chg="add mod">
          <ac:chgData name="Quang N. Tran" userId="6382c69675898e0e" providerId="LiveId" clId="{E079735D-8EEB-42F1-8F44-3A70053966F8}" dt="2020-12-09T08:56:08.479" v="1006" actId="1035"/>
          <ac:picMkLst>
            <pc:docMk/>
            <pc:sldMk cId="805665594" sldId="276"/>
            <ac:picMk id="5" creationId="{893E0C79-B217-4483-935A-419DE28BCB0F}"/>
          </ac:picMkLst>
        </pc:picChg>
        <pc:inkChg chg="add del">
          <ac:chgData name="Quang N. Tran" userId="6382c69675898e0e" providerId="LiveId" clId="{E079735D-8EEB-42F1-8F44-3A70053966F8}" dt="2020-12-11T20:03:17.341" v="1023"/>
          <ac:inkMkLst>
            <pc:docMk/>
            <pc:sldMk cId="805665594" sldId="276"/>
            <ac:inkMk id="3" creationId="{7FCB8C1C-ECAD-4591-92CE-9B588E961C18}"/>
          </ac:inkMkLst>
        </pc:inkChg>
        <pc:inkChg chg="add mod">
          <ac:chgData name="Quang N. Tran" userId="6382c69675898e0e" providerId="LiveId" clId="{E079735D-8EEB-42F1-8F44-3A70053966F8}" dt="2020-12-09T08:56:02.844" v="1005" actId="1076"/>
          <ac:inkMkLst>
            <pc:docMk/>
            <pc:sldMk cId="805665594" sldId="276"/>
            <ac:inkMk id="6" creationId="{D890DF2D-E2EB-4879-B4D1-7CE7346C69D1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7" creationId="{F4771403-AB6B-4859-AFD2-36264B15AD1E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8" creationId="{C002A15F-F287-4860-AF5D-6B7EECBD5365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9" creationId="{5A06096A-FDF8-4A7F-8B23-EE67C1AE3E33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10" creationId="{8BE9F954-A40E-4AB5-8977-9C2BDFA522FD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11" creationId="{DE1C5500-386C-4E8A-952D-B302B2ACA648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12" creationId="{D256F217-11F2-4A58-8707-6A38C384FDE2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15" creationId="{20B1CB33-1205-48DE-A2A9-6A93B914F1F8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16" creationId="{342F461D-92DC-4400-9D67-F2D013014AF6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17" creationId="{BC4F075E-2193-4A82-A459-E30659F868BF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18" creationId="{9B795F15-8FEA-4CE9-A209-C08DED1D3A61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19" creationId="{3A94982A-C8C5-44A5-8650-366CFAB0D2AD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20" creationId="{F5C58201-1C51-4B19-BED7-72921613902D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21" creationId="{2232FAA6-0CAA-4D2D-83EB-0E7DE6C6FE48}"/>
          </ac:inkMkLst>
        </pc:inkChg>
        <pc:inkChg chg="add mod">
          <ac:chgData name="Quang N. Tran" userId="6382c69675898e0e" providerId="LiveId" clId="{E079735D-8EEB-42F1-8F44-3A70053966F8}" dt="2020-12-09T08:52:12.633" v="840"/>
          <ac:inkMkLst>
            <pc:docMk/>
            <pc:sldMk cId="805665594" sldId="276"/>
            <ac:inkMk id="22" creationId="{F5E0ED36-6144-4653-8381-A9B43923B251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24" creationId="{B1F65DC7-6AEB-4CC9-B2DE-6CA9CD396503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25" creationId="{CBD0923E-ACA8-458C-9189-577B43CFF53E}"/>
          </ac:inkMkLst>
        </pc:inkChg>
        <pc:inkChg chg="add del mod">
          <ac:chgData name="Quang N. Tran" userId="6382c69675898e0e" providerId="LiveId" clId="{E079735D-8EEB-42F1-8F44-3A70053966F8}" dt="2020-12-09T08:52:18.606" v="845"/>
          <ac:inkMkLst>
            <pc:docMk/>
            <pc:sldMk cId="805665594" sldId="276"/>
            <ac:inkMk id="26" creationId="{3E932A35-6063-4EEE-A554-66A2D0F451D2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28" creationId="{E5E9A577-8708-4958-B787-B55BBD6F09BD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29" creationId="{BD2A7119-37E0-44E0-B67E-6ADEB6B8C535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30" creationId="{3A60C893-5C3E-4226-B11F-4BE2386A6299}"/>
          </ac:inkMkLst>
        </pc:inkChg>
        <pc:inkChg chg="add del">
          <ac:chgData name="Quang N. Tran" userId="6382c69675898e0e" providerId="LiveId" clId="{E079735D-8EEB-42F1-8F44-3A70053966F8}" dt="2020-12-09T08:52:23.345" v="854"/>
          <ac:inkMkLst>
            <pc:docMk/>
            <pc:sldMk cId="805665594" sldId="276"/>
            <ac:inkMk id="31" creationId="{31A24017-3DAA-4B0B-B238-A36A5968E2EE}"/>
          </ac:inkMkLst>
        </pc:inkChg>
        <pc:inkChg chg="add del">
          <ac:chgData name="Quang N. Tran" userId="6382c69675898e0e" providerId="LiveId" clId="{E079735D-8EEB-42F1-8F44-3A70053966F8}" dt="2020-12-09T08:52:23.342" v="853"/>
          <ac:inkMkLst>
            <pc:docMk/>
            <pc:sldMk cId="805665594" sldId="276"/>
            <ac:inkMk id="32" creationId="{BCBFE2EA-DE34-4A05-8040-F0ABCD90B17C}"/>
          </ac:inkMkLst>
        </pc:inkChg>
        <pc:inkChg chg="add del">
          <ac:chgData name="Quang N. Tran" userId="6382c69675898e0e" providerId="LiveId" clId="{E079735D-8EEB-42F1-8F44-3A70053966F8}" dt="2020-12-09T08:52:23.345" v="855"/>
          <ac:inkMkLst>
            <pc:docMk/>
            <pc:sldMk cId="805665594" sldId="276"/>
            <ac:inkMk id="33" creationId="{6D5BE8FD-389B-425E-ADCF-32992C8B294E}"/>
          </ac:inkMkLst>
        </pc:inkChg>
        <pc:inkChg chg="add del">
          <ac:chgData name="Quang N. Tran" userId="6382c69675898e0e" providerId="LiveId" clId="{E079735D-8EEB-42F1-8F44-3A70053966F8}" dt="2020-12-09T08:52:23.345" v="856"/>
          <ac:inkMkLst>
            <pc:docMk/>
            <pc:sldMk cId="805665594" sldId="276"/>
            <ac:inkMk id="34" creationId="{0EED6D45-1343-47FA-9A48-A4EE90417D8B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36" creationId="{1C49BBB2-AB43-4F85-8E9F-4E91DAD2DCC9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37" creationId="{E16543A8-B078-4ABD-B584-DBF257A86302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38" creationId="{82FFC06B-D1BF-4F3F-B17D-AD286F106A73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39" creationId="{C64E28B6-1144-4027-8A35-1D94254C0840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0" creationId="{29CF3602-68F7-4A26-903D-2D0B247EF728}"/>
          </ac:inkMkLst>
        </pc:inkChg>
        <pc:inkChg chg="add del">
          <ac:chgData name="Quang N. Tran" userId="6382c69675898e0e" providerId="LiveId" clId="{E079735D-8EEB-42F1-8F44-3A70053966F8}" dt="2020-12-09T08:52:27.920" v="864"/>
          <ac:inkMkLst>
            <pc:docMk/>
            <pc:sldMk cId="805665594" sldId="276"/>
            <ac:inkMk id="41" creationId="{FC04C651-D95E-4C8D-929B-EFF8C470D4C0}"/>
          </ac:inkMkLst>
        </pc:inkChg>
        <pc:inkChg chg="add del">
          <ac:chgData name="Quang N. Tran" userId="6382c69675898e0e" providerId="LiveId" clId="{E079735D-8EEB-42F1-8F44-3A70053966F8}" dt="2020-12-09T08:52:29.465" v="867"/>
          <ac:inkMkLst>
            <pc:docMk/>
            <pc:sldMk cId="805665594" sldId="276"/>
            <ac:inkMk id="42" creationId="{FBA0C7FB-4550-4046-B118-370C02A72E44}"/>
          </ac:inkMkLst>
        </pc:inkChg>
        <pc:inkChg chg="add del">
          <ac:chgData name="Quang N. Tran" userId="6382c69675898e0e" providerId="LiveId" clId="{E079735D-8EEB-42F1-8F44-3A70053966F8}" dt="2020-12-09T08:52:29.466" v="868"/>
          <ac:inkMkLst>
            <pc:docMk/>
            <pc:sldMk cId="805665594" sldId="276"/>
            <ac:inkMk id="43" creationId="{1CCEC9DE-0963-4623-829F-ECEE72B500A8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4" creationId="{BCE2EF17-A9D1-44B9-975F-8BF5108BCCE4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5" creationId="{C5795E3E-347B-43BD-9C9D-62D880E71F78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6" creationId="{AD2DC4D6-12F6-412A-882F-83C054DA1084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7" creationId="{15B41F3C-D906-4825-94FB-0F1191A50568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8" creationId="{B8E7B251-9F5B-4FBA-A988-949C73410D4F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49" creationId="{29469D9C-4D7B-482D-BD7F-27C84214EA61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50" creationId="{68AD9046-F14E-40BE-BF77-6F61AC899E51}"/>
          </ac:inkMkLst>
        </pc:inkChg>
        <pc:inkChg chg="add mod">
          <ac:chgData name="Quang N. Tran" userId="6382c69675898e0e" providerId="LiveId" clId="{E079735D-8EEB-42F1-8F44-3A70053966F8}" dt="2020-12-09T08:52:34.440" v="877"/>
          <ac:inkMkLst>
            <pc:docMk/>
            <pc:sldMk cId="805665594" sldId="276"/>
            <ac:inkMk id="51" creationId="{095B89C7-11D7-499F-AC07-43145D5FDA44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54" creationId="{DCA8831E-F1B2-4E1A-83B3-0D98C457AA94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55" creationId="{B019F87D-B9AF-4A51-8440-234A659472AF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57" creationId="{76CCBAC6-A121-4A1B-82C0-1811C8FA9B15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58" creationId="{CF7CD723-9F0F-4E8F-A8C2-17AFA2727EB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59" creationId="{13B4F5EF-416F-455A-B021-78E01E4C836A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0" creationId="{AB0ADEE5-2CF9-44D5-BA38-8DBEA0DB2BA4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2" creationId="{965BE22E-1151-48EE-BB4A-000183D623B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3" creationId="{5B36C958-AEEE-4D47-BEAA-F339D2AEFF57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4" creationId="{885BF58C-A2E2-4236-A791-8AB36EA6AD6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5" creationId="{A619FB88-01D4-46D3-BB78-D81F49CF9087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6" creationId="{8E3A5CEB-5751-4D04-825C-819768DB86F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68" creationId="{42C16D36-EF09-49E5-8513-B164BBE7A26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0" creationId="{696EFCFB-1382-4C50-BD89-759A90B0EEEF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1" creationId="{B701A204-DB41-4EC0-8364-89EB8F2DA5D3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2" creationId="{24A0D21D-A7E3-4C2B-9994-D3A9468E4A89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3" creationId="{D51DA5D5-A81A-4A96-80AB-0B7AF725C24A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4" creationId="{211C36D6-7B4D-403B-8017-ED307E563EAF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5" creationId="{3D104FC4-314B-4E01-8E31-A1000CCE0CE5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7" creationId="{15CAE910-9B28-4C3F-A52C-991243B4C4C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8" creationId="{15331B72-E151-4B82-A01A-250783EAC42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79" creationId="{2F5A3C34-930D-4913-AAAF-776C6F9CC019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1" creationId="{C3AA1125-F5E8-4695-8F91-9DFAE5DAABE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2" creationId="{F9A7D611-9B3A-4955-87C8-38DCE33A679B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3" creationId="{A970447E-E7FA-4B99-ACFB-7B15CECA2D4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4" creationId="{A31921DE-64F5-49DE-BA66-FD1FB83AFE4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5" creationId="{74348C25-089B-4B28-A324-8675F13C7E79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6" creationId="{BA74C6B7-D554-4BD7-B715-3B869C06E026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7" creationId="{D45C5D43-A68D-4527-AFD0-32529F62A7CA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8" creationId="{2FCE69DA-D472-4CCB-95BE-7F265A70ED9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89" creationId="{4453775E-E5DD-456B-A3B5-93D8D18A3A2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0" creationId="{BBF62CF6-CD9F-44EC-A1E3-22E8CA46BC29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1" creationId="{38FDB214-9965-48EA-AEAB-A37B51D72E0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2" creationId="{9DB0EA5D-2E30-45ED-AEFF-C8D3C46036F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3" creationId="{C188FBA4-D171-48B1-8E2B-BD14D9067017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4" creationId="{E0C3D543-5953-4BA2-81CE-3B92104D0461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5" creationId="{EB3D4018-EADF-4F47-95E7-F3C927FD0A69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6" creationId="{7D9A0B39-A764-441C-8360-DE7A66DD29D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97" creationId="{A6A510EA-4C99-4466-8870-BA99B0145C16}"/>
          </ac:inkMkLst>
        </pc:inkChg>
        <pc:inkChg chg="add del">
          <ac:chgData name="Quang N. Tran" userId="6382c69675898e0e" providerId="LiveId" clId="{E079735D-8EEB-42F1-8F44-3A70053966F8}" dt="2020-12-09T08:53:07.333" v="924"/>
          <ac:inkMkLst>
            <pc:docMk/>
            <pc:sldMk cId="805665594" sldId="276"/>
            <ac:inkMk id="101" creationId="{6A4E02B4-4B60-4F7D-8325-B8F9AAA254F3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02" creationId="{1402C7A7-C50F-4A1D-880C-F54DD199A87A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03" creationId="{8EEC0146-F46D-4389-92F6-7FE3B8EEA7F4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05" creationId="{E1255AF0-8D76-4DB4-B7BF-860E4A6B8C3B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06" creationId="{ECE7E3D5-30E3-45CD-910B-80C421BD8EE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08" creationId="{B9B12F49-D50E-4284-BBA7-24431953E80E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09" creationId="{6D56D212-FDE6-4019-8660-07E835AA21DC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10" creationId="{D738B194-D274-4E26-8C99-CFFCE791512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11" creationId="{ACC095CE-F73A-4330-ADD1-72B9D7343411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13" creationId="{3842C836-7813-4A29-A495-A3A17F769B35}"/>
          </ac:inkMkLst>
        </pc:inkChg>
        <pc:inkChg chg="add del">
          <ac:chgData name="Quang N. Tran" userId="6382c69675898e0e" providerId="LiveId" clId="{E079735D-8EEB-42F1-8F44-3A70053966F8}" dt="2020-12-09T08:54:20.677" v="942"/>
          <ac:inkMkLst>
            <pc:docMk/>
            <pc:sldMk cId="805665594" sldId="276"/>
            <ac:inkMk id="114" creationId="{7FBA81AD-6EF0-4290-9CDF-E3129358E0E1}"/>
          </ac:inkMkLst>
        </pc:inkChg>
        <pc:inkChg chg="add del">
          <ac:chgData name="Quang N. Tran" userId="6382c69675898e0e" providerId="LiveId" clId="{E079735D-8EEB-42F1-8F44-3A70053966F8}" dt="2020-12-09T08:54:20.677" v="941"/>
          <ac:inkMkLst>
            <pc:docMk/>
            <pc:sldMk cId="805665594" sldId="276"/>
            <ac:inkMk id="115" creationId="{8CFF2537-DD18-4713-911A-BEAC39C4D94E}"/>
          </ac:inkMkLst>
        </pc:inkChg>
        <pc:inkChg chg="add del">
          <ac:chgData name="Quang N. Tran" userId="6382c69675898e0e" providerId="LiveId" clId="{E079735D-8EEB-42F1-8F44-3A70053966F8}" dt="2020-12-09T08:54:20.677" v="940"/>
          <ac:inkMkLst>
            <pc:docMk/>
            <pc:sldMk cId="805665594" sldId="276"/>
            <ac:inkMk id="116" creationId="{81F32773-A606-40FA-B3B4-CE7B3944226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17" creationId="{68FF861D-CBBA-4F2A-92E7-200825D60C45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18" creationId="{53EDEBB2-4DE8-46B2-9885-B8BCC42BB71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0" creationId="{ED0252B7-B0FC-4D71-B9C0-BC9B5B08CB34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1" creationId="{5F3FEEF9-D4CA-42A7-BC93-47AC08B162C7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2" creationId="{4FCFDE9E-FB90-4FA2-8F21-50583AA26CB6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4" creationId="{2FD0E98F-4D0E-4731-8496-895BD12B140E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5" creationId="{33E0C780-0861-4F47-9835-030EE3C4927C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6" creationId="{0883C297-8FCE-46FF-9E38-C58820D99EF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7" creationId="{78965508-044C-4EE0-8DCC-9739371DE4D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28" creationId="{2B099907-1404-4A64-9480-19459092D319}"/>
          </ac:inkMkLst>
        </pc:inkChg>
        <pc:inkChg chg="add del mod">
          <ac:chgData name="Quang N. Tran" userId="6382c69675898e0e" providerId="LiveId" clId="{E079735D-8EEB-42F1-8F44-3A70053966F8}" dt="2020-12-09T08:54:35.621" v="971"/>
          <ac:inkMkLst>
            <pc:docMk/>
            <pc:sldMk cId="805665594" sldId="276"/>
            <ac:inkMk id="129" creationId="{D06CFC89-6861-4A68-B1ED-58B86DAFF14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1" creationId="{809A9A48-45CC-455F-AC48-5F5521E55B45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2" creationId="{50EB72F3-E726-4C8C-8462-DBBCEFBF4303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3" creationId="{C0B1A23B-0E49-4B12-B5F1-CD550F21DE1B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4" creationId="{572E8938-66E3-4BBE-A9F6-B09BDD56F83D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5" creationId="{43CAB97C-E211-4C1F-BD7C-E791155F5F07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6" creationId="{47A4B7FB-1C1C-41FB-9475-24CDB96839DE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8" creationId="{17A8B212-7CFE-4EEE-A62E-A4758871D31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39" creationId="{D87598C0-EDDA-4BB6-AD12-48081BA5EB6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0" creationId="{B33F2312-70E5-43C5-AA29-7E351C4A6916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1" creationId="{E40DF59A-06F4-4645-B559-1D3871AB47C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2" creationId="{B3920AA4-820F-414D-A189-8CCBB702713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3" creationId="{3DBC58FD-359B-4EBF-AC13-1EEB9619F42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5" creationId="{C3F2D8B0-F3CB-43FE-9BAD-96B7096899CA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7" creationId="{8A59D142-B5AC-45C7-A194-35BEF1B7B91E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8" creationId="{1290486C-FDDF-4089-B673-2CF009324620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49" creationId="{512B66AD-43C4-4446-81E2-8945FAF48135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50" creationId="{1602F77E-33E9-420D-BD84-AC4EFE5BDB7C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51" creationId="{2719B696-2D78-4846-889D-C6DA8403EFD3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52" creationId="{6AE226E5-C0D5-4897-BD98-A7C804619D28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54" creationId="{0C565B5D-A48E-40E6-9B7D-9944D2556242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56" creationId="{A8230CD2-256A-4BA2-B5DB-2B8A44C0BD3C}"/>
          </ac:inkMkLst>
        </pc:inkChg>
        <pc:inkChg chg="add mod">
          <ac:chgData name="Quang N. Tran" userId="6382c69675898e0e" providerId="LiveId" clId="{E079735D-8EEB-42F1-8F44-3A70053966F8}" dt="2020-12-09T08:55:07.750" v="985"/>
          <ac:inkMkLst>
            <pc:docMk/>
            <pc:sldMk cId="805665594" sldId="276"/>
            <ac:inkMk id="157" creationId="{C3407FAF-566A-4AE0-980B-C94EE27333FC}"/>
          </ac:inkMkLst>
        </pc:inkChg>
        <pc:inkChg chg="add del mod">
          <ac:chgData name="Quang N. Tran" userId="6382c69675898e0e" providerId="LiveId" clId="{E079735D-8EEB-42F1-8F44-3A70053966F8}" dt="2020-12-09T08:55:10.865" v="989"/>
          <ac:inkMkLst>
            <pc:docMk/>
            <pc:sldMk cId="805665594" sldId="276"/>
            <ac:inkMk id="159" creationId="{EB9C9AAD-FF15-4D31-B53B-391C9ADB6FE3}"/>
          </ac:inkMkLst>
        </pc:inkChg>
        <pc:inkChg chg="add del mod">
          <ac:chgData name="Quang N. Tran" userId="6382c69675898e0e" providerId="LiveId" clId="{E079735D-8EEB-42F1-8F44-3A70053966F8}" dt="2020-12-09T08:55:10.866" v="990"/>
          <ac:inkMkLst>
            <pc:docMk/>
            <pc:sldMk cId="805665594" sldId="276"/>
            <ac:inkMk id="160" creationId="{AE850787-BCCD-484E-BBCC-147D1A8A8571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2" creationId="{E7F86917-B55A-45FA-B5D7-BF900B6D02E0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3" creationId="{E364EFD3-7F9C-41E1-8BA3-9DB569B24507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5" creationId="{3B749DF2-9EC2-4D13-A997-6B34A7D9C987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6" creationId="{F53F42D8-2711-4FC9-9E72-064C0FBFEE70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7" creationId="{D6FE3587-39DC-4BC5-82ED-0B3844853E20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8" creationId="{4A8F1013-4A23-4111-BAB4-0349BD95FF9D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69" creationId="{3371E05D-5321-4CE4-A8C3-46B35E7E8084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70" creationId="{55CE28B0-5BA9-46BE-AE72-98CB25A061A0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71" creationId="{8D005A02-E391-4016-AE7C-92EE81F81555}"/>
          </ac:inkMkLst>
        </pc:inkChg>
        <pc:inkChg chg="add mod">
          <ac:chgData name="Quang N. Tran" userId="6382c69675898e0e" providerId="LiveId" clId="{E079735D-8EEB-42F1-8F44-3A70053966F8}" dt="2020-12-09T08:55:17.308" v="1002"/>
          <ac:inkMkLst>
            <pc:docMk/>
            <pc:sldMk cId="805665594" sldId="276"/>
            <ac:inkMk id="172" creationId="{B68A4A48-1278-4DF3-B9E8-695F4901ABF6}"/>
          </ac:inkMkLst>
        </pc:inkChg>
      </pc:sldChg>
      <pc:sldChg chg="addSp delSp modSp add del">
        <pc:chgData name="Quang N. Tran" userId="6382c69675898e0e" providerId="LiveId" clId="{E079735D-8EEB-42F1-8F44-3A70053966F8}" dt="2020-12-11T20:36:18.076" v="1657" actId="2696"/>
        <pc:sldMkLst>
          <pc:docMk/>
          <pc:sldMk cId="985510019" sldId="277"/>
        </pc:sldMkLst>
        <pc:spChg chg="mod">
          <ac:chgData name="Quang N. Tran" userId="6382c69675898e0e" providerId="LiveId" clId="{E079735D-8EEB-42F1-8F44-3A70053966F8}" dt="2020-12-11T20:05:32.053" v="1031"/>
          <ac:spMkLst>
            <pc:docMk/>
            <pc:sldMk cId="985510019" sldId="277"/>
            <ac:spMk id="2" creationId="{CAC9A80F-0E81-448E-B03F-533330520C11}"/>
          </ac:spMkLst>
        </pc:spChg>
        <pc:spChg chg="del">
          <ac:chgData name="Quang N. Tran" userId="6382c69675898e0e" providerId="LiveId" clId="{E079735D-8EEB-42F1-8F44-3A70053966F8}" dt="2020-12-11T20:05:01.438" v="1025" actId="478"/>
          <ac:spMkLst>
            <pc:docMk/>
            <pc:sldMk cId="985510019" sldId="277"/>
            <ac:spMk id="3" creationId="{9672FE63-6E39-4621-A105-E59ADA3779C7}"/>
          </ac:spMkLst>
        </pc:spChg>
        <pc:grpChg chg="del mod">
          <ac:chgData name="Quang N. Tran" userId="6382c69675898e0e" providerId="LiveId" clId="{E079735D-8EEB-42F1-8F44-3A70053966F8}" dt="2020-12-11T20:06:02.841" v="1043"/>
          <ac:grpSpMkLst>
            <pc:docMk/>
            <pc:sldMk cId="985510019" sldId="277"/>
            <ac:grpSpMk id="13" creationId="{3F510C1A-7E8B-4C38-A3BE-E5487DB48D75}"/>
          </ac:grpSpMkLst>
        </pc:grpChg>
        <pc:grpChg chg="del mod">
          <ac:chgData name="Quang N. Tran" userId="6382c69675898e0e" providerId="LiveId" clId="{E079735D-8EEB-42F1-8F44-3A70053966F8}" dt="2020-12-11T20:06:06.207" v="1048"/>
          <ac:grpSpMkLst>
            <pc:docMk/>
            <pc:sldMk cId="985510019" sldId="277"/>
            <ac:grpSpMk id="16" creationId="{A32054B9-9E6C-4FF3-AED6-0C911D881B23}"/>
          </ac:grpSpMkLst>
        </pc:grpChg>
        <pc:grpChg chg="del mod">
          <ac:chgData name="Quang N. Tran" userId="6382c69675898e0e" providerId="LiveId" clId="{E079735D-8EEB-42F1-8F44-3A70053966F8}" dt="2020-12-11T20:06:12.400" v="1060"/>
          <ac:grpSpMkLst>
            <pc:docMk/>
            <pc:sldMk cId="985510019" sldId="277"/>
            <ac:grpSpMk id="19" creationId="{0D240070-ADC6-45E6-BE3A-46A2867C6EED}"/>
          </ac:grpSpMkLst>
        </pc:grpChg>
        <pc:grpChg chg="del mod">
          <ac:chgData name="Quang N. Tran" userId="6382c69675898e0e" providerId="LiveId" clId="{E079735D-8EEB-42F1-8F44-3A70053966F8}" dt="2020-12-11T20:06:34.284" v="1072"/>
          <ac:grpSpMkLst>
            <pc:docMk/>
            <pc:sldMk cId="985510019" sldId="277"/>
            <ac:grpSpMk id="27" creationId="{8EE3F5C0-1F6A-4828-AC4E-866DAE732F71}"/>
          </ac:grpSpMkLst>
        </pc:grpChg>
        <pc:grpChg chg="del mod">
          <ac:chgData name="Quang N. Tran" userId="6382c69675898e0e" providerId="LiveId" clId="{E079735D-8EEB-42F1-8F44-3A70053966F8}" dt="2020-12-11T20:06:34.284" v="1072"/>
          <ac:grpSpMkLst>
            <pc:docMk/>
            <pc:sldMk cId="985510019" sldId="277"/>
            <ac:grpSpMk id="32" creationId="{826F84BC-83F2-47A0-98EE-33B3A4F00024}"/>
          </ac:grpSpMkLst>
        </pc:grpChg>
        <pc:grpChg chg="del mod">
          <ac:chgData name="Quang N. Tran" userId="6382c69675898e0e" providerId="LiveId" clId="{E079735D-8EEB-42F1-8F44-3A70053966F8}" dt="2020-12-11T20:08:07.045" v="1153"/>
          <ac:grpSpMkLst>
            <pc:docMk/>
            <pc:sldMk cId="985510019" sldId="277"/>
            <ac:grpSpMk id="37" creationId="{827B46C5-DF24-491B-BCA8-4AB68A3716EC}"/>
          </ac:grpSpMkLst>
        </pc:grpChg>
        <pc:grpChg chg="del mod">
          <ac:chgData name="Quang N. Tran" userId="6382c69675898e0e" providerId="LiveId" clId="{E079735D-8EEB-42F1-8F44-3A70053966F8}" dt="2020-12-11T20:07:27.106" v="1106"/>
          <ac:grpSpMkLst>
            <pc:docMk/>
            <pc:sldMk cId="985510019" sldId="277"/>
            <ac:grpSpMk id="51" creationId="{DD1712D0-ECB9-41FD-9D17-FFEAAFCFADE9}"/>
          </ac:grpSpMkLst>
        </pc:grpChg>
        <pc:grpChg chg="del mod">
          <ac:chgData name="Quang N. Tran" userId="6382c69675898e0e" providerId="LiveId" clId="{E079735D-8EEB-42F1-8F44-3A70053966F8}" dt="2020-12-11T20:07:37.297" v="1119"/>
          <ac:grpSpMkLst>
            <pc:docMk/>
            <pc:sldMk cId="985510019" sldId="277"/>
            <ac:grpSpMk id="56" creationId="{57575A08-80F5-40BA-8779-64F1C74BDCC6}"/>
          </ac:grpSpMkLst>
        </pc:grpChg>
        <pc:grpChg chg="del mod">
          <ac:chgData name="Quang N. Tran" userId="6382c69675898e0e" providerId="LiveId" clId="{E079735D-8EEB-42F1-8F44-3A70053966F8}" dt="2020-12-11T20:08:07.045" v="1153"/>
          <ac:grpSpMkLst>
            <pc:docMk/>
            <pc:sldMk cId="985510019" sldId="277"/>
            <ac:grpSpMk id="61" creationId="{F68BD57C-4F51-4D85-9F91-8CC87CF0F4AB}"/>
          </ac:grpSpMkLst>
        </pc:grpChg>
        <pc:grpChg chg="del mod">
          <ac:chgData name="Quang N. Tran" userId="6382c69675898e0e" providerId="LiveId" clId="{E079735D-8EEB-42F1-8F44-3A70053966F8}" dt="2020-12-11T20:08:07.045" v="1153"/>
          <ac:grpSpMkLst>
            <pc:docMk/>
            <pc:sldMk cId="985510019" sldId="277"/>
            <ac:grpSpMk id="82" creationId="{5CB4CCBC-FA86-405F-8033-FABC71014E24}"/>
          </ac:grpSpMkLst>
        </pc:grpChg>
        <pc:grpChg chg="del mod">
          <ac:chgData name="Quang N. Tran" userId="6382c69675898e0e" providerId="LiveId" clId="{E079735D-8EEB-42F1-8F44-3A70053966F8}" dt="2020-12-11T20:08:07.045" v="1153"/>
          <ac:grpSpMkLst>
            <pc:docMk/>
            <pc:sldMk cId="985510019" sldId="277"/>
            <ac:grpSpMk id="83" creationId="{F4AAFBE8-344E-43EA-B2D5-817E19F091CE}"/>
          </ac:grpSpMkLst>
        </pc:grpChg>
        <pc:grpChg chg="del mod">
          <ac:chgData name="Quang N. Tran" userId="6382c69675898e0e" providerId="LiveId" clId="{E079735D-8EEB-42F1-8F44-3A70053966F8}" dt="2020-12-11T20:08:07.045" v="1153"/>
          <ac:grpSpMkLst>
            <pc:docMk/>
            <pc:sldMk cId="985510019" sldId="277"/>
            <ac:grpSpMk id="84" creationId="{4A3642A9-6B10-478C-B302-25DA97383187}"/>
          </ac:grpSpMkLst>
        </pc:grpChg>
        <pc:grpChg chg="del mod">
          <ac:chgData name="Quang N. Tran" userId="6382c69675898e0e" providerId="LiveId" clId="{E079735D-8EEB-42F1-8F44-3A70053966F8}" dt="2020-12-11T20:08:16.433" v="1160"/>
          <ac:grpSpMkLst>
            <pc:docMk/>
            <pc:sldMk cId="985510019" sldId="277"/>
            <ac:grpSpMk id="90" creationId="{4B458AEA-5039-4FEB-95C0-C9109DDED892}"/>
          </ac:grpSpMkLst>
        </pc:grpChg>
        <pc:grpChg chg="del mod">
          <ac:chgData name="Quang N. Tran" userId="6382c69675898e0e" providerId="LiveId" clId="{E079735D-8EEB-42F1-8F44-3A70053966F8}" dt="2020-12-11T20:08:19.109" v="1164"/>
          <ac:grpSpMkLst>
            <pc:docMk/>
            <pc:sldMk cId="985510019" sldId="277"/>
            <ac:grpSpMk id="93" creationId="{68974F1F-7597-4867-ACD9-1FE3D0842499}"/>
          </ac:grpSpMkLst>
        </pc:grpChg>
        <pc:grpChg chg="del mod">
          <ac:chgData name="Quang N. Tran" userId="6382c69675898e0e" providerId="LiveId" clId="{E079735D-8EEB-42F1-8F44-3A70053966F8}" dt="2020-12-11T20:08:20.138" v="1166"/>
          <ac:grpSpMkLst>
            <pc:docMk/>
            <pc:sldMk cId="985510019" sldId="277"/>
            <ac:grpSpMk id="96" creationId="{4E428530-17F4-4D58-8E0E-98BF5E23C8D0}"/>
          </ac:grpSpMkLst>
        </pc:grpChg>
        <pc:grpChg chg="del mod">
          <ac:chgData name="Quang N. Tran" userId="6382c69675898e0e" providerId="LiveId" clId="{E079735D-8EEB-42F1-8F44-3A70053966F8}" dt="2020-12-11T20:08:30.246" v="1175"/>
          <ac:grpSpMkLst>
            <pc:docMk/>
            <pc:sldMk cId="985510019" sldId="277"/>
            <ac:grpSpMk id="98" creationId="{F018A804-8818-4372-AB13-74B8FCD1DCDB}"/>
          </ac:grpSpMkLst>
        </pc:grpChg>
        <pc:grpChg chg="del mod">
          <ac:chgData name="Quang N. Tran" userId="6382c69675898e0e" providerId="LiveId" clId="{E079735D-8EEB-42F1-8F44-3A70053966F8}" dt="2020-12-11T20:08:25.641" v="1172"/>
          <ac:grpSpMkLst>
            <pc:docMk/>
            <pc:sldMk cId="985510019" sldId="277"/>
            <ac:grpSpMk id="101" creationId="{7D5D1F50-3CBE-4C45-BCB2-C43DEB9F05B9}"/>
          </ac:grpSpMkLst>
        </pc:grpChg>
        <pc:grpChg chg="del mod">
          <ac:chgData name="Quang N. Tran" userId="6382c69675898e0e" providerId="LiveId" clId="{E079735D-8EEB-42F1-8F44-3A70053966F8}" dt="2020-12-11T20:09:00.255" v="1188"/>
          <ac:grpSpMkLst>
            <pc:docMk/>
            <pc:sldMk cId="985510019" sldId="277"/>
            <ac:grpSpMk id="103" creationId="{8243F881-9268-4067-9092-FEC1EF9B4E49}"/>
          </ac:grpSpMkLst>
        </pc:grpChg>
        <pc:grpChg chg="del mod">
          <ac:chgData name="Quang N. Tran" userId="6382c69675898e0e" providerId="LiveId" clId="{E079735D-8EEB-42F1-8F44-3A70053966F8}" dt="2020-12-11T20:08:41.801" v="1181"/>
          <ac:grpSpMkLst>
            <pc:docMk/>
            <pc:sldMk cId="985510019" sldId="277"/>
            <ac:grpSpMk id="107" creationId="{E18B6476-255B-4B5C-B8DA-5AE2EB3BF2C0}"/>
          </ac:grpSpMkLst>
        </pc:grpChg>
        <pc:grpChg chg="del mod">
          <ac:chgData name="Quang N. Tran" userId="6382c69675898e0e" providerId="LiveId" clId="{E079735D-8EEB-42F1-8F44-3A70053966F8}" dt="2020-12-11T20:11:01.342" v="1310"/>
          <ac:grpSpMkLst>
            <pc:docMk/>
            <pc:sldMk cId="985510019" sldId="277"/>
            <ac:grpSpMk id="109" creationId="{5B41915C-D4B8-4EC3-8F55-6BB40FAC315F}"/>
          </ac:grpSpMkLst>
        </pc:grpChg>
        <pc:grpChg chg="del mod">
          <ac:chgData name="Quang N. Tran" userId="6382c69675898e0e" providerId="LiveId" clId="{E079735D-8EEB-42F1-8F44-3A70053966F8}" dt="2020-12-11T20:09:43.299" v="1230"/>
          <ac:grpSpMkLst>
            <pc:docMk/>
            <pc:sldMk cId="985510019" sldId="277"/>
            <ac:grpSpMk id="114" creationId="{F04F797F-E551-4164-AE07-4344A0F3E771}"/>
          </ac:grpSpMkLst>
        </pc:grpChg>
        <pc:grpChg chg="del mod">
          <ac:chgData name="Quang N. Tran" userId="6382c69675898e0e" providerId="LiveId" clId="{E079735D-8EEB-42F1-8F44-3A70053966F8}" dt="2020-12-11T20:09:43.299" v="1230"/>
          <ac:grpSpMkLst>
            <pc:docMk/>
            <pc:sldMk cId="985510019" sldId="277"/>
            <ac:grpSpMk id="119" creationId="{B665990F-2E8E-4B1F-B2A8-F91423F0BDE8}"/>
          </ac:grpSpMkLst>
        </pc:grpChg>
        <pc:grpChg chg="del mod">
          <ac:chgData name="Quang N. Tran" userId="6382c69675898e0e" providerId="LiveId" clId="{E079735D-8EEB-42F1-8F44-3A70053966F8}" dt="2020-12-11T20:09:43.299" v="1230"/>
          <ac:grpSpMkLst>
            <pc:docMk/>
            <pc:sldMk cId="985510019" sldId="277"/>
            <ac:grpSpMk id="126" creationId="{76530B36-41CD-4F80-A56B-6647449514CC}"/>
          </ac:grpSpMkLst>
        </pc:grpChg>
        <pc:grpChg chg="del mod">
          <ac:chgData name="Quang N. Tran" userId="6382c69675898e0e" providerId="LiveId" clId="{E079735D-8EEB-42F1-8F44-3A70053966F8}" dt="2020-12-11T20:09:18.963" v="1205"/>
          <ac:grpSpMkLst>
            <pc:docMk/>
            <pc:sldMk cId="985510019" sldId="277"/>
            <ac:grpSpMk id="129" creationId="{D337A90B-81FC-4BD1-9561-47D19CEF8FCD}"/>
          </ac:grpSpMkLst>
        </pc:grpChg>
        <pc:grpChg chg="del mod">
          <ac:chgData name="Quang N. Tran" userId="6382c69675898e0e" providerId="LiveId" clId="{E079735D-8EEB-42F1-8F44-3A70053966F8}" dt="2020-12-11T20:09:43.299" v="1230"/>
          <ac:grpSpMkLst>
            <pc:docMk/>
            <pc:sldMk cId="985510019" sldId="277"/>
            <ac:grpSpMk id="137" creationId="{81F1178B-A0BB-4452-B9C4-59D897239CA2}"/>
          </ac:grpSpMkLst>
        </pc:grpChg>
        <pc:grpChg chg="del mod">
          <ac:chgData name="Quang N. Tran" userId="6382c69675898e0e" providerId="LiveId" clId="{E079735D-8EEB-42F1-8F44-3A70053966F8}" dt="2020-12-11T20:09:43.299" v="1230"/>
          <ac:grpSpMkLst>
            <pc:docMk/>
            <pc:sldMk cId="985510019" sldId="277"/>
            <ac:grpSpMk id="147" creationId="{128B2748-294C-4719-BAD6-FB9DBBB3E35F}"/>
          </ac:grpSpMkLst>
        </pc:grpChg>
        <pc:grpChg chg="del mod">
          <ac:chgData name="Quang N. Tran" userId="6382c69675898e0e" providerId="LiveId" clId="{E079735D-8EEB-42F1-8F44-3A70053966F8}" dt="2020-12-11T20:09:45.005" v="1232"/>
          <ac:grpSpMkLst>
            <pc:docMk/>
            <pc:sldMk cId="985510019" sldId="277"/>
            <ac:grpSpMk id="151" creationId="{382B845E-745A-4172-8FEB-2FD623429F73}"/>
          </ac:grpSpMkLst>
        </pc:grpChg>
        <pc:grpChg chg="del mod">
          <ac:chgData name="Quang N. Tran" userId="6382c69675898e0e" providerId="LiveId" clId="{E079735D-8EEB-42F1-8F44-3A70053966F8}" dt="2020-12-11T20:09:48.144" v="1239"/>
          <ac:grpSpMkLst>
            <pc:docMk/>
            <pc:sldMk cId="985510019" sldId="277"/>
            <ac:grpSpMk id="153" creationId="{F25D5607-D10E-4719-AD54-51DC3D591B36}"/>
          </ac:grpSpMkLst>
        </pc:grpChg>
        <pc:grpChg chg="del mod">
          <ac:chgData name="Quang N. Tran" userId="6382c69675898e0e" providerId="LiveId" clId="{E079735D-8EEB-42F1-8F44-3A70053966F8}" dt="2020-12-11T20:09:50.768" v="1246"/>
          <ac:grpSpMkLst>
            <pc:docMk/>
            <pc:sldMk cId="985510019" sldId="277"/>
            <ac:grpSpMk id="160" creationId="{94695F17-18CA-4ED4-8505-F0ED0E5BC8C6}"/>
          </ac:grpSpMkLst>
        </pc:grpChg>
        <pc:grpChg chg="del mod">
          <ac:chgData name="Quang N. Tran" userId="6382c69675898e0e" providerId="LiveId" clId="{E079735D-8EEB-42F1-8F44-3A70053966F8}" dt="2020-12-11T20:10:06.054" v="1266"/>
          <ac:grpSpMkLst>
            <pc:docMk/>
            <pc:sldMk cId="985510019" sldId="277"/>
            <ac:grpSpMk id="167" creationId="{D2720969-0D5F-46E0-9025-7C8DCBBDF165}"/>
          </ac:grpSpMkLst>
        </pc:grpChg>
        <pc:grpChg chg="del mod">
          <ac:chgData name="Quang N. Tran" userId="6382c69675898e0e" providerId="LiveId" clId="{E079735D-8EEB-42F1-8F44-3A70053966F8}" dt="2020-12-11T20:10:03.438" v="1261"/>
          <ac:grpSpMkLst>
            <pc:docMk/>
            <pc:sldMk cId="985510019" sldId="277"/>
            <ac:grpSpMk id="174" creationId="{129FCC80-9183-4330-9D7B-CE8B684B60F6}"/>
          </ac:grpSpMkLst>
        </pc:grpChg>
        <pc:grpChg chg="del mod">
          <ac:chgData name="Quang N. Tran" userId="6382c69675898e0e" providerId="LiveId" clId="{E079735D-8EEB-42F1-8F44-3A70053966F8}" dt="2020-12-11T20:10:07.568" v="1268"/>
          <ac:grpSpMkLst>
            <pc:docMk/>
            <pc:sldMk cId="985510019" sldId="277"/>
            <ac:grpSpMk id="178" creationId="{509A7B79-0593-4252-ACE8-8D8E4054B7ED}"/>
          </ac:grpSpMkLst>
        </pc:grpChg>
        <pc:grpChg chg="del mod">
          <ac:chgData name="Quang N. Tran" userId="6382c69675898e0e" providerId="LiveId" clId="{E079735D-8EEB-42F1-8F44-3A70053966F8}" dt="2020-12-11T20:10:07.568" v="1268"/>
          <ac:grpSpMkLst>
            <pc:docMk/>
            <pc:sldMk cId="985510019" sldId="277"/>
            <ac:grpSpMk id="181" creationId="{E9811956-7DD8-42D4-84E9-3E6F1A68BE6E}"/>
          </ac:grpSpMkLst>
        </pc:grpChg>
        <pc:grpChg chg="del mod">
          <ac:chgData name="Quang N. Tran" userId="6382c69675898e0e" providerId="LiveId" clId="{E079735D-8EEB-42F1-8F44-3A70053966F8}" dt="2020-12-11T20:10:56.216" v="1309"/>
          <ac:grpSpMkLst>
            <pc:docMk/>
            <pc:sldMk cId="985510019" sldId="277"/>
            <ac:grpSpMk id="183" creationId="{E1D16648-DF07-4682-B2DC-54414B077480}"/>
          </ac:grpSpMkLst>
        </pc:grpChg>
        <pc:grpChg chg="mod">
          <ac:chgData name="Quang N. Tran" userId="6382c69675898e0e" providerId="LiveId" clId="{E079735D-8EEB-42F1-8F44-3A70053966F8}" dt="2020-12-11T20:10:24.071" v="1272"/>
          <ac:grpSpMkLst>
            <pc:docMk/>
            <pc:sldMk cId="985510019" sldId="277"/>
            <ac:grpSpMk id="187" creationId="{FEC6F098-48F6-46B3-81B8-6082FC83DED2}"/>
          </ac:grpSpMkLst>
        </pc:grpChg>
        <pc:grpChg chg="del mod">
          <ac:chgData name="Quang N. Tran" userId="6382c69675898e0e" providerId="LiveId" clId="{E079735D-8EEB-42F1-8F44-3A70053966F8}" dt="2020-12-11T20:10:28.454" v="1280"/>
          <ac:grpSpMkLst>
            <pc:docMk/>
            <pc:sldMk cId="985510019" sldId="277"/>
            <ac:grpSpMk id="191" creationId="{AE8F6124-2F09-41FD-BB44-4D690D803C87}"/>
          </ac:grpSpMkLst>
        </pc:grpChg>
        <pc:grpChg chg="mod">
          <ac:chgData name="Quang N. Tran" userId="6382c69675898e0e" providerId="LiveId" clId="{E079735D-8EEB-42F1-8F44-3A70053966F8}" dt="2020-12-11T20:10:28.454" v="1280"/>
          <ac:grpSpMkLst>
            <pc:docMk/>
            <pc:sldMk cId="985510019" sldId="277"/>
            <ac:grpSpMk id="195" creationId="{E6971C2E-5EC0-469C-9BA5-B0174D8FEB4E}"/>
          </ac:grpSpMkLst>
        </pc:grpChg>
        <pc:grpChg chg="del mod">
          <ac:chgData name="Quang N. Tran" userId="6382c69675898e0e" providerId="LiveId" clId="{E079735D-8EEB-42F1-8F44-3A70053966F8}" dt="2020-12-11T20:10:56.216" v="1309"/>
          <ac:grpSpMkLst>
            <pc:docMk/>
            <pc:sldMk cId="985510019" sldId="277"/>
            <ac:grpSpMk id="208" creationId="{09C817A3-1C58-44E7-9049-BEE9E4619985}"/>
          </ac:grpSpMkLst>
        </pc:grpChg>
        <pc:grpChg chg="del mod">
          <ac:chgData name="Quang N. Tran" userId="6382c69675898e0e" providerId="LiveId" clId="{E079735D-8EEB-42F1-8F44-3A70053966F8}" dt="2020-12-11T20:10:56.216" v="1309"/>
          <ac:grpSpMkLst>
            <pc:docMk/>
            <pc:sldMk cId="985510019" sldId="277"/>
            <ac:grpSpMk id="209" creationId="{75DB1D7E-DE56-4346-AB48-421D170ADE93}"/>
          </ac:grpSpMkLst>
        </pc:grpChg>
        <pc:grpChg chg="del mod">
          <ac:chgData name="Quang N. Tran" userId="6382c69675898e0e" providerId="LiveId" clId="{E079735D-8EEB-42F1-8F44-3A70053966F8}" dt="2020-12-11T20:10:50.432" v="1300"/>
          <ac:grpSpMkLst>
            <pc:docMk/>
            <pc:sldMk cId="985510019" sldId="277"/>
            <ac:grpSpMk id="213" creationId="{6C3E21F8-17D6-4457-9B31-8BC8D13C1530}"/>
          </ac:grpSpMkLst>
        </pc:grpChg>
        <pc:grpChg chg="del mod">
          <ac:chgData name="Quang N. Tran" userId="6382c69675898e0e" providerId="LiveId" clId="{E079735D-8EEB-42F1-8F44-3A70053966F8}" dt="2020-12-11T20:10:56.216" v="1309"/>
          <ac:grpSpMkLst>
            <pc:docMk/>
            <pc:sldMk cId="985510019" sldId="277"/>
            <ac:grpSpMk id="221" creationId="{04788125-9E51-4E5D-9F2C-7C9404802E83}"/>
          </ac:grpSpMkLst>
        </pc:grpChg>
        <pc:grpChg chg="del mod">
          <ac:chgData name="Quang N. Tran" userId="6382c69675898e0e" providerId="LiveId" clId="{E079735D-8EEB-42F1-8F44-3A70053966F8}" dt="2020-12-11T20:11:55.606" v="1324"/>
          <ac:grpSpMkLst>
            <pc:docMk/>
            <pc:sldMk cId="985510019" sldId="277"/>
            <ac:grpSpMk id="222" creationId="{C056BC3A-B85A-47A8-A349-C39DB5BA3D0F}"/>
          </ac:grpSpMkLst>
        </pc:grpChg>
        <pc:grpChg chg="del mod">
          <ac:chgData name="Quang N. Tran" userId="6382c69675898e0e" providerId="LiveId" clId="{E079735D-8EEB-42F1-8F44-3A70053966F8}" dt="2020-12-11T20:11:57.598" v="1327"/>
          <ac:grpSpMkLst>
            <pc:docMk/>
            <pc:sldMk cId="985510019" sldId="277"/>
            <ac:grpSpMk id="232" creationId="{4A0F1802-6F6E-4A99-A650-8F588CF34AA8}"/>
          </ac:grpSpMkLst>
        </pc:grpChg>
        <pc:grpChg chg="mod">
          <ac:chgData name="Quang N. Tran" userId="6382c69675898e0e" providerId="LiveId" clId="{E079735D-8EEB-42F1-8F44-3A70053966F8}" dt="2020-12-11T20:12:04.229" v="1328"/>
          <ac:grpSpMkLst>
            <pc:docMk/>
            <pc:sldMk cId="985510019" sldId="277"/>
            <ac:grpSpMk id="234" creationId="{2654E3BF-8411-47EC-A054-63FF97F7699B}"/>
          </ac:grpSpMkLst>
        </pc:grpChg>
        <pc:picChg chg="add mod">
          <ac:chgData name="Quang N. Tran" userId="6382c69675898e0e" providerId="LiveId" clId="{E079735D-8EEB-42F1-8F44-3A70053966F8}" dt="2020-12-11T20:05:22.416" v="1030" actId="14100"/>
          <ac:picMkLst>
            <pc:docMk/>
            <pc:sldMk cId="985510019" sldId="277"/>
            <ac:picMk id="5" creationId="{2A0061CB-BC39-45BF-B60E-2DD25ECEDDCB}"/>
          </ac:picMkLst>
        </pc:picChg>
        <pc:inkChg chg="add del">
          <ac:chgData name="Quang N. Tran" userId="6382c69675898e0e" providerId="LiveId" clId="{E079735D-8EEB-42F1-8F44-3A70053966F8}" dt="2020-12-11T20:05:44.022" v="1033"/>
          <ac:inkMkLst>
            <pc:docMk/>
            <pc:sldMk cId="985510019" sldId="277"/>
            <ac:inkMk id="6" creationId="{A18218BF-53C7-444B-BED7-07B79102A70A}"/>
          </ac:inkMkLst>
        </pc:inkChg>
        <pc:inkChg chg="add del">
          <ac:chgData name="Quang N. Tran" userId="6382c69675898e0e" providerId="LiveId" clId="{E079735D-8EEB-42F1-8F44-3A70053966F8}" dt="2020-12-11T20:05:49.478" v="1035"/>
          <ac:inkMkLst>
            <pc:docMk/>
            <pc:sldMk cId="985510019" sldId="277"/>
            <ac:inkMk id="7" creationId="{A1C03811-8C72-4C2A-9D1B-D45FEAA52BD5}"/>
          </ac:inkMkLst>
        </pc:inkChg>
        <pc:inkChg chg="add del">
          <ac:chgData name="Quang N. Tran" userId="6382c69675898e0e" providerId="LiveId" clId="{E079735D-8EEB-42F1-8F44-3A70053966F8}" dt="2020-12-11T20:05:51.617" v="1037"/>
          <ac:inkMkLst>
            <pc:docMk/>
            <pc:sldMk cId="985510019" sldId="277"/>
            <ac:inkMk id="8" creationId="{E83CF423-C5F6-42BC-911F-DA0479743EBB}"/>
          </ac:inkMkLst>
        </pc:inkChg>
        <pc:inkChg chg="add mod">
          <ac:chgData name="Quang N. Tran" userId="6382c69675898e0e" providerId="LiveId" clId="{E079735D-8EEB-42F1-8F44-3A70053966F8}" dt="2020-12-11T20:08:07.045" v="1153"/>
          <ac:inkMkLst>
            <pc:docMk/>
            <pc:sldMk cId="985510019" sldId="277"/>
            <ac:inkMk id="9" creationId="{413D408E-B5B1-4C7E-ABDA-D924F5A273FB}"/>
          </ac:inkMkLst>
        </pc:inkChg>
        <pc:inkChg chg="add del mod">
          <ac:chgData name="Quang N. Tran" userId="6382c69675898e0e" providerId="LiveId" clId="{E079735D-8EEB-42F1-8F44-3A70053966F8}" dt="2020-12-11T20:07:27.086" v="1091"/>
          <ac:inkMkLst>
            <pc:docMk/>
            <pc:sldMk cId="985510019" sldId="277"/>
            <ac:inkMk id="10" creationId="{EC784755-D7EE-4A9E-B314-5B4445AD932C}"/>
          </ac:inkMkLst>
        </pc:inkChg>
        <pc:inkChg chg="add del mod">
          <ac:chgData name="Quang N. Tran" userId="6382c69675898e0e" providerId="LiveId" clId="{E079735D-8EEB-42F1-8F44-3A70053966F8}" dt="2020-12-11T20:06:02.841" v="1043"/>
          <ac:inkMkLst>
            <pc:docMk/>
            <pc:sldMk cId="985510019" sldId="277"/>
            <ac:inkMk id="11" creationId="{2A639624-F785-4B9A-B7EB-94FE263840C6}"/>
          </ac:inkMkLst>
        </pc:inkChg>
        <pc:inkChg chg="add del mod">
          <ac:chgData name="Quang N. Tran" userId="6382c69675898e0e" providerId="LiveId" clId="{E079735D-8EEB-42F1-8F44-3A70053966F8}" dt="2020-12-11T20:06:02.842" v="1044"/>
          <ac:inkMkLst>
            <pc:docMk/>
            <pc:sldMk cId="985510019" sldId="277"/>
            <ac:inkMk id="12" creationId="{E0A5740E-30E8-4326-BAF7-1AC434192F8E}"/>
          </ac:inkMkLst>
        </pc:inkChg>
        <pc:inkChg chg="add del mod">
          <ac:chgData name="Quang N. Tran" userId="6382c69675898e0e" providerId="LiveId" clId="{E079735D-8EEB-42F1-8F44-3A70053966F8}" dt="2020-12-11T20:06:06.210" v="1049"/>
          <ac:inkMkLst>
            <pc:docMk/>
            <pc:sldMk cId="985510019" sldId="277"/>
            <ac:inkMk id="14" creationId="{2E623D03-46E7-4F86-896D-0A1DA35F1F8E}"/>
          </ac:inkMkLst>
        </pc:inkChg>
        <pc:inkChg chg="add del mod">
          <ac:chgData name="Quang N. Tran" userId="6382c69675898e0e" providerId="LiveId" clId="{E079735D-8EEB-42F1-8F44-3A70053966F8}" dt="2020-12-11T20:06:06.207" v="1048"/>
          <ac:inkMkLst>
            <pc:docMk/>
            <pc:sldMk cId="985510019" sldId="277"/>
            <ac:inkMk id="15" creationId="{DD3EE30D-EBD9-458B-A6F1-8ECF49BC5C34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17" creationId="{62F0EB1C-4A95-4AF7-8466-88FCAD4D5405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18" creationId="{948128FA-FC8E-45E6-8661-0D6B963BB60F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0" creationId="{EC4FD70B-3618-416F-A570-B0BF2AB12AB8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1" creationId="{BB732F0B-1DA8-4E01-85E4-67EB48BDAEB7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2" creationId="{F7E1F61F-1077-46FF-B408-E181420C4FB9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3" creationId="{73C72E76-E051-4EFD-BBA2-E5D14E003D7F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4" creationId="{60887B93-C827-4123-B843-574C44197190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5" creationId="{F0F5860E-C4C5-4764-B15C-9B0E511FB206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26" creationId="{12ED7BB1-FF96-40A9-82C4-86FBF27725C6}"/>
          </ac:inkMkLst>
        </pc:inkChg>
        <pc:inkChg chg="add del">
          <ac:chgData name="Quang N. Tran" userId="6382c69675898e0e" providerId="LiveId" clId="{E079735D-8EEB-42F1-8F44-3A70053966F8}" dt="2020-12-11T20:06:14.887" v="1062"/>
          <ac:inkMkLst>
            <pc:docMk/>
            <pc:sldMk cId="985510019" sldId="277"/>
            <ac:inkMk id="28" creationId="{6DBC230B-3BAB-4D12-8222-E050F8C3E64F}"/>
          </ac:inkMkLst>
        </pc:inkChg>
        <pc:inkChg chg="add del">
          <ac:chgData name="Quang N. Tran" userId="6382c69675898e0e" providerId="LiveId" clId="{E079735D-8EEB-42F1-8F44-3A70053966F8}" dt="2020-12-11T20:06:16.909" v="1064"/>
          <ac:inkMkLst>
            <pc:docMk/>
            <pc:sldMk cId="985510019" sldId="277"/>
            <ac:inkMk id="29" creationId="{AC2A6376-759E-4E85-8916-AAA4416A9EAF}"/>
          </ac:inkMkLst>
        </pc:inkChg>
        <pc:inkChg chg="add del mod">
          <ac:chgData name="Quang N. Tran" userId="6382c69675898e0e" providerId="LiveId" clId="{E079735D-8EEB-42F1-8F44-3A70053966F8}" dt="2020-12-11T20:07:27.088" v="1092"/>
          <ac:inkMkLst>
            <pc:docMk/>
            <pc:sldMk cId="985510019" sldId="277"/>
            <ac:inkMk id="30" creationId="{AFC538FD-778C-4A79-AA14-E5CBBB9AB34A}"/>
          </ac:inkMkLst>
        </pc:inkChg>
        <pc:inkChg chg="add del mod">
          <ac:chgData name="Quang N. Tran" userId="6382c69675898e0e" providerId="LiveId" clId="{E079735D-8EEB-42F1-8F44-3A70053966F8}" dt="2020-12-11T20:07:27.104" v="1104"/>
          <ac:inkMkLst>
            <pc:docMk/>
            <pc:sldMk cId="985510019" sldId="277"/>
            <ac:inkMk id="31" creationId="{B1F2DB8A-BAF0-40DD-A85E-9AACEB718C72}"/>
          </ac:inkMkLst>
        </pc:inkChg>
        <pc:inkChg chg="add del mod">
          <ac:chgData name="Quang N. Tran" userId="6382c69675898e0e" providerId="LiveId" clId="{E079735D-8EEB-42F1-8F44-3A70053966F8}" dt="2020-12-11T20:07:27.110" v="1107"/>
          <ac:inkMkLst>
            <pc:docMk/>
            <pc:sldMk cId="985510019" sldId="277"/>
            <ac:inkMk id="33" creationId="{AF9D175D-1CF9-4BCD-8B4D-31A13676CED1}"/>
          </ac:inkMkLst>
        </pc:inkChg>
        <pc:inkChg chg="add del mod">
          <ac:chgData name="Quang N. Tran" userId="6382c69675898e0e" providerId="LiveId" clId="{E079735D-8EEB-42F1-8F44-3A70053966F8}" dt="2020-12-11T20:07:27.098" v="1099"/>
          <ac:inkMkLst>
            <pc:docMk/>
            <pc:sldMk cId="985510019" sldId="277"/>
            <ac:inkMk id="34" creationId="{383882CA-DD8F-472C-BDBC-FE6444A5C6B6}"/>
          </ac:inkMkLst>
        </pc:inkChg>
        <pc:inkChg chg="add del mod">
          <ac:chgData name="Quang N. Tran" userId="6382c69675898e0e" providerId="LiveId" clId="{E079735D-8EEB-42F1-8F44-3A70053966F8}" dt="2020-12-11T20:07:27.083" v="1090"/>
          <ac:inkMkLst>
            <pc:docMk/>
            <pc:sldMk cId="985510019" sldId="277"/>
            <ac:inkMk id="35" creationId="{E7D13105-4AC2-49D7-8DE9-2D7F360F7527}"/>
          </ac:inkMkLst>
        </pc:inkChg>
        <pc:inkChg chg="add del mod">
          <ac:chgData name="Quang N. Tran" userId="6382c69675898e0e" providerId="LiveId" clId="{E079735D-8EEB-42F1-8F44-3A70053966F8}" dt="2020-12-11T20:07:27.092" v="1095"/>
          <ac:inkMkLst>
            <pc:docMk/>
            <pc:sldMk cId="985510019" sldId="277"/>
            <ac:inkMk id="36" creationId="{28EA0502-F9FD-4254-988D-BFD166F611F5}"/>
          </ac:inkMkLst>
        </pc:inkChg>
        <pc:inkChg chg="add del mod">
          <ac:chgData name="Quang N. Tran" userId="6382c69675898e0e" providerId="LiveId" clId="{E079735D-8EEB-42F1-8F44-3A70053966F8}" dt="2020-12-11T20:07:27.095" v="1097"/>
          <ac:inkMkLst>
            <pc:docMk/>
            <pc:sldMk cId="985510019" sldId="277"/>
            <ac:inkMk id="38" creationId="{4FF9E7E0-3779-43F6-B031-7E8B2AB23F83}"/>
          </ac:inkMkLst>
        </pc:inkChg>
        <pc:inkChg chg="add del mod">
          <ac:chgData name="Quang N. Tran" userId="6382c69675898e0e" providerId="LiveId" clId="{E079735D-8EEB-42F1-8F44-3A70053966F8}" dt="2020-12-11T20:07:27.111" v="1108"/>
          <ac:inkMkLst>
            <pc:docMk/>
            <pc:sldMk cId="985510019" sldId="277"/>
            <ac:inkMk id="39" creationId="{AF375EEA-8F0D-4225-908E-80685998271F}"/>
          </ac:inkMkLst>
        </pc:inkChg>
        <pc:inkChg chg="add del mod">
          <ac:chgData name="Quang N. Tran" userId="6382c69675898e0e" providerId="LiveId" clId="{E079735D-8EEB-42F1-8F44-3A70053966F8}" dt="2020-12-11T20:07:27.106" v="1106"/>
          <ac:inkMkLst>
            <pc:docMk/>
            <pc:sldMk cId="985510019" sldId="277"/>
            <ac:inkMk id="40" creationId="{29992EC8-587A-4F49-BB80-2739031F087D}"/>
          </ac:inkMkLst>
        </pc:inkChg>
        <pc:inkChg chg="add del mod">
          <ac:chgData name="Quang N. Tran" userId="6382c69675898e0e" providerId="LiveId" clId="{E079735D-8EEB-42F1-8F44-3A70053966F8}" dt="2020-12-11T20:07:27.103" v="1103"/>
          <ac:inkMkLst>
            <pc:docMk/>
            <pc:sldMk cId="985510019" sldId="277"/>
            <ac:inkMk id="41" creationId="{98A8EEE4-605B-46FD-98D0-CECE4528E188}"/>
          </ac:inkMkLst>
        </pc:inkChg>
        <pc:inkChg chg="add del mod">
          <ac:chgData name="Quang N. Tran" userId="6382c69675898e0e" providerId="LiveId" clId="{E079735D-8EEB-42F1-8F44-3A70053966F8}" dt="2020-12-11T20:07:27.099" v="1100"/>
          <ac:inkMkLst>
            <pc:docMk/>
            <pc:sldMk cId="985510019" sldId="277"/>
            <ac:inkMk id="42" creationId="{2B1A6FFF-FFC6-44B1-82BF-1F5D57B5D653}"/>
          </ac:inkMkLst>
        </pc:inkChg>
        <pc:inkChg chg="add del mod">
          <ac:chgData name="Quang N. Tran" userId="6382c69675898e0e" providerId="LiveId" clId="{E079735D-8EEB-42F1-8F44-3A70053966F8}" dt="2020-12-11T20:07:27.089" v="1093"/>
          <ac:inkMkLst>
            <pc:docMk/>
            <pc:sldMk cId="985510019" sldId="277"/>
            <ac:inkMk id="43" creationId="{59A2C788-B2DB-4D9C-BC52-723C217FD610}"/>
          </ac:inkMkLst>
        </pc:inkChg>
        <pc:inkChg chg="add del mod">
          <ac:chgData name="Quang N. Tran" userId="6382c69675898e0e" providerId="LiveId" clId="{E079735D-8EEB-42F1-8F44-3A70053966F8}" dt="2020-12-11T20:07:27.102" v="1102"/>
          <ac:inkMkLst>
            <pc:docMk/>
            <pc:sldMk cId="985510019" sldId="277"/>
            <ac:inkMk id="44" creationId="{C7877FD1-36F8-4E68-AF03-490F77022448}"/>
          </ac:inkMkLst>
        </pc:inkChg>
        <pc:inkChg chg="add del mod">
          <ac:chgData name="Quang N. Tran" userId="6382c69675898e0e" providerId="LiveId" clId="{E079735D-8EEB-42F1-8F44-3A70053966F8}" dt="2020-12-11T20:07:27.091" v="1094"/>
          <ac:inkMkLst>
            <pc:docMk/>
            <pc:sldMk cId="985510019" sldId="277"/>
            <ac:inkMk id="45" creationId="{25A5279B-E6B6-4D38-A8BA-10929168A04C}"/>
          </ac:inkMkLst>
        </pc:inkChg>
        <pc:inkChg chg="add del">
          <ac:chgData name="Quang N. Tran" userId="6382c69675898e0e" providerId="LiveId" clId="{E079735D-8EEB-42F1-8F44-3A70053966F8}" dt="2020-12-11T20:06:39.448" v="1083"/>
          <ac:inkMkLst>
            <pc:docMk/>
            <pc:sldMk cId="985510019" sldId="277"/>
            <ac:inkMk id="46" creationId="{ABD6B87E-F3BA-4A30-8150-2D7483D6929B}"/>
          </ac:inkMkLst>
        </pc:inkChg>
        <pc:inkChg chg="add del mod">
          <ac:chgData name="Quang N. Tran" userId="6382c69675898e0e" providerId="LiveId" clId="{E079735D-8EEB-42F1-8F44-3A70053966F8}" dt="2020-12-11T20:07:27.105" v="1105"/>
          <ac:inkMkLst>
            <pc:docMk/>
            <pc:sldMk cId="985510019" sldId="277"/>
            <ac:inkMk id="47" creationId="{74A29894-7661-48B9-86DD-163C4CFCD908}"/>
          </ac:inkMkLst>
        </pc:inkChg>
        <pc:inkChg chg="add del mod">
          <ac:chgData name="Quang N. Tran" userId="6382c69675898e0e" providerId="LiveId" clId="{E079735D-8EEB-42F1-8F44-3A70053966F8}" dt="2020-12-11T20:07:27.101" v="1101"/>
          <ac:inkMkLst>
            <pc:docMk/>
            <pc:sldMk cId="985510019" sldId="277"/>
            <ac:inkMk id="48" creationId="{487AA0DE-4218-4863-A9EF-D006F4C40911}"/>
          </ac:inkMkLst>
        </pc:inkChg>
        <pc:inkChg chg="add del mod">
          <ac:chgData name="Quang N. Tran" userId="6382c69675898e0e" providerId="LiveId" clId="{E079735D-8EEB-42F1-8F44-3A70053966F8}" dt="2020-12-11T20:07:27.093" v="1096"/>
          <ac:inkMkLst>
            <pc:docMk/>
            <pc:sldMk cId="985510019" sldId="277"/>
            <ac:inkMk id="49" creationId="{D38A01F5-7292-41BE-82C5-C9FE20E74752}"/>
          </ac:inkMkLst>
        </pc:inkChg>
        <pc:inkChg chg="add del mod">
          <ac:chgData name="Quang N. Tran" userId="6382c69675898e0e" providerId="LiveId" clId="{E079735D-8EEB-42F1-8F44-3A70053966F8}" dt="2020-12-11T20:07:27.097" v="1098"/>
          <ac:inkMkLst>
            <pc:docMk/>
            <pc:sldMk cId="985510019" sldId="277"/>
            <ac:inkMk id="50" creationId="{0454EC41-AB33-4824-8151-67823F14F3E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52" creationId="{E4CE36F1-0816-402E-9BCF-E21E52F59181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53" creationId="{6C93FAD7-7123-4739-87F8-0048D520EDA2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54" creationId="{A4A83D97-87D2-4BC6-937E-30233689B02D}"/>
          </ac:inkMkLst>
        </pc:inkChg>
        <pc:inkChg chg="add del">
          <ac:chgData name="Quang N. Tran" userId="6382c69675898e0e" providerId="LiveId" clId="{E079735D-8EEB-42F1-8F44-3A70053966F8}" dt="2020-12-11T20:07:34.130" v="1113"/>
          <ac:inkMkLst>
            <pc:docMk/>
            <pc:sldMk cId="985510019" sldId="277"/>
            <ac:inkMk id="55" creationId="{7001F245-ACEA-498B-9E06-8C1413C22F5F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57" creationId="{6738D944-0101-41B8-90D9-7C42ED0C5FC7}"/>
          </ac:inkMkLst>
        </pc:inkChg>
        <pc:inkChg chg="add del mod">
          <ac:chgData name="Quang N. Tran" userId="6382c69675898e0e" providerId="LiveId" clId="{E079735D-8EEB-42F1-8F44-3A70053966F8}" dt="2020-12-11T20:07:38.262" v="1122"/>
          <ac:inkMkLst>
            <pc:docMk/>
            <pc:sldMk cId="985510019" sldId="277"/>
            <ac:inkMk id="58" creationId="{3A8404F5-ACAE-41C3-8718-DEA175BD2B8B}"/>
          </ac:inkMkLst>
        </pc:inkChg>
        <pc:inkChg chg="add del mod">
          <ac:chgData name="Quang N. Tran" userId="6382c69675898e0e" providerId="LiveId" clId="{E079735D-8EEB-42F1-8F44-3A70053966F8}" dt="2020-12-11T20:07:38.261" v="1121"/>
          <ac:inkMkLst>
            <pc:docMk/>
            <pc:sldMk cId="985510019" sldId="277"/>
            <ac:inkMk id="59" creationId="{B7C835BE-AE2D-4022-935E-3CE7E41F6C94}"/>
          </ac:inkMkLst>
        </pc:inkChg>
        <pc:inkChg chg="add del mod">
          <ac:chgData name="Quang N. Tran" userId="6382c69675898e0e" providerId="LiveId" clId="{E079735D-8EEB-42F1-8F44-3A70053966F8}" dt="2020-12-11T20:07:38.259" v="1120"/>
          <ac:inkMkLst>
            <pc:docMk/>
            <pc:sldMk cId="985510019" sldId="277"/>
            <ac:inkMk id="60" creationId="{B28DFD6E-C52B-4F84-AD14-4A8A462D9C1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62" creationId="{066ADD9E-6BF3-4ECC-9D22-A56D38A496CF}"/>
          </ac:inkMkLst>
        </pc:inkChg>
        <pc:inkChg chg="add del">
          <ac:chgData name="Quang N. Tran" userId="6382c69675898e0e" providerId="LiveId" clId="{E079735D-8EEB-42F1-8F44-3A70053966F8}" dt="2020-12-11T20:07:40.413" v="1127"/>
          <ac:inkMkLst>
            <pc:docMk/>
            <pc:sldMk cId="985510019" sldId="277"/>
            <ac:inkMk id="63" creationId="{FC90C124-1E4F-48FD-8A8D-6DCAE746FF90}"/>
          </ac:inkMkLst>
        </pc:inkChg>
        <pc:inkChg chg="add del">
          <ac:chgData name="Quang N. Tran" userId="6382c69675898e0e" providerId="LiveId" clId="{E079735D-8EEB-42F1-8F44-3A70053966F8}" dt="2020-12-11T20:07:40.410" v="1126"/>
          <ac:inkMkLst>
            <pc:docMk/>
            <pc:sldMk cId="985510019" sldId="277"/>
            <ac:inkMk id="64" creationId="{F4EEAF59-B4F7-45CC-BE5B-9F4CC8273B2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65" creationId="{00E0BEE6-3B4E-434B-86EC-74C784F9034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66" creationId="{DA7FBDD1-949A-4657-B74D-E494F9ED92FE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67" creationId="{FBBA43EF-A7B4-4737-B705-1272C9D3BB05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68" creationId="{3A5904CE-341C-4379-B7E0-03A6F69F5B2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69" creationId="{A26F6941-1962-4D53-8CEE-8BB13BE91591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0" creationId="{5F605AED-D4CE-45D1-BE82-80AC220C927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1" creationId="{A3017C5E-9ADA-4DA2-B162-D2CCF27069A9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2" creationId="{AB475646-96FC-4050-AAE5-DF52BEAB6CBF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3" creationId="{431ABF4D-48DB-4A3C-A867-8F8BBFFACDB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4" creationId="{1EA5C2D2-9B41-4BA4-B897-9BB7F3FF3B6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5" creationId="{1F043F4A-4A9E-4645-A51A-8469DEBD8150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6" creationId="{61296C08-34A7-4386-BF0A-146639E3669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7" creationId="{5FF18B6B-C137-4A6C-9FF3-B10E666CE35A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8" creationId="{2BDA7EFC-88B6-410F-9354-5EBE1A7C3574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79" creationId="{9C828CAB-CBFC-42ED-8F17-238222112EFA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80" creationId="{5BC8060F-76F7-4CA0-89C1-32303886243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81" creationId="{931110CD-0A7C-4A32-837E-04430CF81F15}"/>
          </ac:inkMkLst>
        </pc:inkChg>
        <pc:inkChg chg="add del">
          <ac:chgData name="Quang N. Tran" userId="6382c69675898e0e" providerId="LiveId" clId="{E079735D-8EEB-42F1-8F44-3A70053966F8}" dt="2020-12-11T20:07:53.886" v="1147"/>
          <ac:inkMkLst>
            <pc:docMk/>
            <pc:sldMk cId="985510019" sldId="277"/>
            <ac:inkMk id="85" creationId="{851D7BD3-172E-4298-9FF3-3E6890285284}"/>
          </ac:inkMkLst>
        </pc:inkChg>
        <pc:inkChg chg="add del">
          <ac:chgData name="Quang N. Tran" userId="6382c69675898e0e" providerId="LiveId" clId="{E079735D-8EEB-42F1-8F44-3A70053966F8}" dt="2020-12-11T20:07:59.458" v="1149"/>
          <ac:inkMkLst>
            <pc:docMk/>
            <pc:sldMk cId="985510019" sldId="277"/>
            <ac:inkMk id="86" creationId="{F089B613-03EF-47A9-85C7-77A351B10405}"/>
          </ac:inkMkLst>
        </pc:inkChg>
        <pc:inkChg chg="add del mod">
          <ac:chgData name="Quang N. Tran" userId="6382c69675898e0e" providerId="LiveId" clId="{E079735D-8EEB-42F1-8F44-3A70053966F8}" dt="2020-12-11T20:08:07.462" v="1154"/>
          <ac:inkMkLst>
            <pc:docMk/>
            <pc:sldMk cId="985510019" sldId="277"/>
            <ac:inkMk id="87" creationId="{9A4A90BD-38C4-4C1D-A027-A1CC5A59B713}"/>
          </ac:inkMkLst>
        </pc:inkChg>
        <pc:inkChg chg="add del mod">
          <ac:chgData name="Quang N. Tran" userId="6382c69675898e0e" providerId="LiveId" clId="{E079735D-8EEB-42F1-8F44-3A70053966F8}" dt="2020-12-11T20:08:08.280" v="1155"/>
          <ac:inkMkLst>
            <pc:docMk/>
            <pc:sldMk cId="985510019" sldId="277"/>
            <ac:inkMk id="88" creationId="{C8C30B14-4586-4B65-8755-059A5CF84D6D}"/>
          </ac:inkMkLst>
        </pc:inkChg>
        <pc:inkChg chg="add del mod">
          <ac:chgData name="Quang N. Tran" userId="6382c69675898e0e" providerId="LiveId" clId="{E079735D-8EEB-42F1-8F44-3A70053966F8}" dt="2020-12-11T20:08:08.283" v="1156"/>
          <ac:inkMkLst>
            <pc:docMk/>
            <pc:sldMk cId="985510019" sldId="277"/>
            <ac:inkMk id="89" creationId="{E0D1F354-5BF9-40EA-9A8D-1ECE6D0ECF29}"/>
          </ac:inkMkLst>
        </pc:inkChg>
        <pc:inkChg chg="add del">
          <ac:chgData name="Quang N. Tran" userId="6382c69675898e0e" providerId="LiveId" clId="{E079735D-8EEB-42F1-8F44-3A70053966F8}" dt="2020-12-11T20:08:12.126" v="1158"/>
          <ac:inkMkLst>
            <pc:docMk/>
            <pc:sldMk cId="985510019" sldId="277"/>
            <ac:inkMk id="91" creationId="{50A5EB8E-BE53-45E9-8156-378D1D17C43F}"/>
          </ac:inkMkLst>
        </pc:inkChg>
        <pc:inkChg chg="add del mod">
          <ac:chgData name="Quang N. Tran" userId="6382c69675898e0e" providerId="LiveId" clId="{E079735D-8EEB-42F1-8F44-3A70053966F8}" dt="2020-12-11T20:08:25.642" v="1173"/>
          <ac:inkMkLst>
            <pc:docMk/>
            <pc:sldMk cId="985510019" sldId="277"/>
            <ac:inkMk id="92" creationId="{EE30F752-9FDE-44C1-88C1-56516B0034E7}"/>
          </ac:inkMkLst>
        </pc:inkChg>
        <pc:inkChg chg="add del mod">
          <ac:chgData name="Quang N. Tran" userId="6382c69675898e0e" providerId="LiveId" clId="{E079735D-8EEB-42F1-8F44-3A70053966F8}" dt="2020-12-11T20:08:21.307" v="1168"/>
          <ac:inkMkLst>
            <pc:docMk/>
            <pc:sldMk cId="985510019" sldId="277"/>
            <ac:inkMk id="94" creationId="{5012B3DC-07A2-48C4-A587-6A0939AA35ED}"/>
          </ac:inkMkLst>
        </pc:inkChg>
        <pc:inkChg chg="add del">
          <ac:chgData name="Quang N. Tran" userId="6382c69675898e0e" providerId="LiveId" clId="{E079735D-8EEB-42F1-8F44-3A70053966F8}" dt="2020-12-11T20:08:18.735" v="1163"/>
          <ac:inkMkLst>
            <pc:docMk/>
            <pc:sldMk cId="985510019" sldId="277"/>
            <ac:inkMk id="95" creationId="{30DDD00B-3132-404A-8314-B310A3B32911}"/>
          </ac:inkMkLst>
        </pc:inkChg>
        <pc:inkChg chg="add del mod">
          <ac:chgData name="Quang N. Tran" userId="6382c69675898e0e" providerId="LiveId" clId="{E079735D-8EEB-42F1-8F44-3A70053966F8}" dt="2020-12-11T20:08:21.305" v="1167"/>
          <ac:inkMkLst>
            <pc:docMk/>
            <pc:sldMk cId="985510019" sldId="277"/>
            <ac:inkMk id="97" creationId="{6911EA15-7923-46BF-8FF6-3219889CFD2B}"/>
          </ac:inkMkLst>
        </pc:inkChg>
        <pc:inkChg chg="add del mod">
          <ac:chgData name="Quang N. Tran" userId="6382c69675898e0e" providerId="LiveId" clId="{E079735D-8EEB-42F1-8F44-3A70053966F8}" dt="2020-12-11T20:08:25.641" v="1172"/>
          <ac:inkMkLst>
            <pc:docMk/>
            <pc:sldMk cId="985510019" sldId="277"/>
            <ac:inkMk id="99" creationId="{4D9D7BB3-A990-47E0-B077-A6E392E5291D}"/>
          </ac:inkMkLst>
        </pc:inkChg>
        <pc:inkChg chg="add mod">
          <ac:chgData name="Quang N. Tran" userId="6382c69675898e0e" providerId="LiveId" clId="{E079735D-8EEB-42F1-8F44-3A70053966F8}" dt="2020-12-11T20:08:25.641" v="1172"/>
          <ac:inkMkLst>
            <pc:docMk/>
            <pc:sldMk cId="985510019" sldId="277"/>
            <ac:inkMk id="100" creationId="{F33CBBC7-40AC-4F8A-8E5F-31281161E0CE}"/>
          </ac:inkMkLst>
        </pc:inkChg>
        <pc:inkChg chg="add mod">
          <ac:chgData name="Quang N. Tran" userId="6382c69675898e0e" providerId="LiveId" clId="{E079735D-8EEB-42F1-8F44-3A70053966F8}" dt="2020-12-11T20:09:00.255" v="1188"/>
          <ac:inkMkLst>
            <pc:docMk/>
            <pc:sldMk cId="985510019" sldId="277"/>
            <ac:inkMk id="102" creationId="{3BAA3289-D5BD-4F3E-BD7A-0195195F1AC3}"/>
          </ac:inkMkLst>
        </pc:inkChg>
        <pc:inkChg chg="add del">
          <ac:chgData name="Quang N. Tran" userId="6382c69675898e0e" providerId="LiveId" clId="{E079735D-8EEB-42F1-8F44-3A70053966F8}" dt="2020-12-11T20:08:36.140" v="1177"/>
          <ac:inkMkLst>
            <pc:docMk/>
            <pc:sldMk cId="985510019" sldId="277"/>
            <ac:inkMk id="104" creationId="{69F56D94-6125-4CBF-BEED-90C5714D14CE}"/>
          </ac:inkMkLst>
        </pc:inkChg>
        <pc:inkChg chg="add del mod">
          <ac:chgData name="Quang N. Tran" userId="6382c69675898e0e" providerId="LiveId" clId="{E079735D-8EEB-42F1-8F44-3A70053966F8}" dt="2020-12-11T20:11:01.342" v="1310"/>
          <ac:inkMkLst>
            <pc:docMk/>
            <pc:sldMk cId="985510019" sldId="277"/>
            <ac:inkMk id="105" creationId="{1A26F53D-C163-453D-B0A1-B211DAF690A1}"/>
          </ac:inkMkLst>
        </pc:inkChg>
        <pc:inkChg chg="add del mod">
          <ac:chgData name="Quang N. Tran" userId="6382c69675898e0e" providerId="LiveId" clId="{E079735D-8EEB-42F1-8F44-3A70053966F8}" dt="2020-12-11T20:08:41.801" v="1181"/>
          <ac:inkMkLst>
            <pc:docMk/>
            <pc:sldMk cId="985510019" sldId="277"/>
            <ac:inkMk id="106" creationId="{FD0111A5-D65F-42B5-9D4D-A8BA861B31C4}"/>
          </ac:inkMkLst>
        </pc:inkChg>
        <pc:inkChg chg="add mod">
          <ac:chgData name="Quang N. Tran" userId="6382c69675898e0e" providerId="LiveId" clId="{E079735D-8EEB-42F1-8F44-3A70053966F8}" dt="2020-12-11T20:11:01.342" v="1310"/>
          <ac:inkMkLst>
            <pc:docMk/>
            <pc:sldMk cId="985510019" sldId="277"/>
            <ac:inkMk id="108" creationId="{D810CA44-FEE9-4223-9F48-99408CAB13A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0" creationId="{8787540A-A356-4816-9231-020516F7A1FD}"/>
          </ac:inkMkLst>
        </pc:inkChg>
        <pc:inkChg chg="add del mod">
          <ac:chgData name="Quang N. Tran" userId="6382c69675898e0e" providerId="LiveId" clId="{E079735D-8EEB-42F1-8F44-3A70053966F8}" dt="2020-12-11T20:09:00.736" v="1189"/>
          <ac:inkMkLst>
            <pc:docMk/>
            <pc:sldMk cId="985510019" sldId="277"/>
            <ac:inkMk id="111" creationId="{5A838637-A842-4990-8301-056EA52EF0B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2" creationId="{95E16EAF-67AA-4B82-A4B2-54D2AF72EA2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3" creationId="{E92894B3-BB7D-4EC3-B84D-47715A040F24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5" creationId="{DEB615A0-28A3-4657-B939-B004C0AA4900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6" creationId="{E109F1A2-1F15-4696-A3D3-9A74E6814332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7" creationId="{07029C58-C79A-4284-A0B8-5B2A74C20997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18" creationId="{87A2303F-0B39-4258-BB67-311184021CA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20" creationId="{7342DB98-9DBB-4CFB-A329-133D121C3E3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21" creationId="{82E863AE-2EC8-46C8-A8F4-18D34A3AE1D7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22" creationId="{4799A27F-6019-46EB-80CE-783860F11DB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23" creationId="{DC685003-5F0D-4E7B-A343-42250E758F5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24" creationId="{F4D9EA73-EDBF-4A35-AA1B-00E746F27705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25" creationId="{4D88E243-279A-4D9D-8C9A-7C4E95EC03FC}"/>
          </ac:inkMkLst>
        </pc:inkChg>
        <pc:inkChg chg="add del mod">
          <ac:chgData name="Quang N. Tran" userId="6382c69675898e0e" providerId="LiveId" clId="{E079735D-8EEB-42F1-8F44-3A70053966F8}" dt="2020-12-11T20:09:18.965" v="1206"/>
          <ac:inkMkLst>
            <pc:docMk/>
            <pc:sldMk cId="985510019" sldId="277"/>
            <ac:inkMk id="127" creationId="{CB2E470E-98FC-4CCE-91C0-6837018D8D32}"/>
          </ac:inkMkLst>
        </pc:inkChg>
        <pc:inkChg chg="add del mod">
          <ac:chgData name="Quang N. Tran" userId="6382c69675898e0e" providerId="LiveId" clId="{E079735D-8EEB-42F1-8F44-3A70053966F8}" dt="2020-12-11T20:09:18.963" v="1205"/>
          <ac:inkMkLst>
            <pc:docMk/>
            <pc:sldMk cId="985510019" sldId="277"/>
            <ac:inkMk id="128" creationId="{442C6C6A-E9C0-4AD1-B393-6AD14558FC9F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0" creationId="{388F9214-E792-492A-8BA7-6C3ADDCBEE09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1" creationId="{52D1BE2E-0178-4132-B914-B79A0B6D771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2" creationId="{29FAF8B4-4CE1-4AF2-896F-E02DA9D3B33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3" creationId="{000BE24D-857F-482C-9363-3700058F4A8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4" creationId="{2AC2E760-FA1B-44F3-BB07-16C25130CEB9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5" creationId="{12C30A85-B3D5-4C1E-9895-136B4B317C5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6" creationId="{C1018EAA-893C-4313-B27E-E07B69A8229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8" creationId="{97503468-206E-40BC-AE37-01F1242CE93A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39" creationId="{B0DF9488-2A65-46D2-9A21-45604AF94F7A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0" creationId="{0FB61DBA-2E11-4F01-BBD5-63E595CA0685}"/>
          </ac:inkMkLst>
        </pc:inkChg>
        <pc:inkChg chg="add del">
          <ac:chgData name="Quang N. Tran" userId="6382c69675898e0e" providerId="LiveId" clId="{E079735D-8EEB-42F1-8F44-3A70053966F8}" dt="2020-12-11T20:09:26.017" v="1219"/>
          <ac:inkMkLst>
            <pc:docMk/>
            <pc:sldMk cId="985510019" sldId="277"/>
            <ac:inkMk id="141" creationId="{D28BC67D-FF8F-4A52-B165-228068070F4B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2" creationId="{66A172C8-C077-4D4D-9978-0E15F1909A0D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3" creationId="{CF513E86-A212-42C6-B2BD-60195EB34FB9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4" creationId="{3CC8F3CE-3895-4C73-BD35-1C546B8540B7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5" creationId="{4D5E72D7-8A6D-4FBE-A334-A81E687D4B1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6" creationId="{518880C3-52E1-45A0-A8B9-948B80B74A16}"/>
          </ac:inkMkLst>
        </pc:inkChg>
        <pc:inkChg chg="add del">
          <ac:chgData name="Quang N. Tran" userId="6382c69675898e0e" providerId="LiveId" clId="{E079735D-8EEB-42F1-8F44-3A70053966F8}" dt="2020-12-11T20:09:31.910" v="1227"/>
          <ac:inkMkLst>
            <pc:docMk/>
            <pc:sldMk cId="985510019" sldId="277"/>
            <ac:inkMk id="148" creationId="{303B16D3-4437-40F4-9800-37E2BFC93F84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49" creationId="{7172E3A8-C7DD-4B19-8215-08D21EC70431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0" creationId="{8CDE3549-2494-4ADA-A1F6-F33954AE53A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2" creationId="{7440F1EB-AA64-4326-ABF5-4A46C4C4EC7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4" creationId="{458DCD71-35E0-4F61-8E4A-DC5A2F8E903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5" creationId="{14E6742B-FEAD-4729-8FD6-D7C952FA4C39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6" creationId="{C58C4546-B4FA-4F03-8A8A-F960A46AC743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7" creationId="{218BDB6D-D7DA-4E4E-BD0C-BA89C9CE6955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58" creationId="{0DC0C867-45CE-44D6-A41D-22D95F4CB1B3}"/>
          </ac:inkMkLst>
        </pc:inkChg>
        <pc:inkChg chg="add del mod">
          <ac:chgData name="Quang N. Tran" userId="6382c69675898e0e" providerId="LiveId" clId="{E079735D-8EEB-42F1-8F44-3A70053966F8}" dt="2020-12-11T20:10:05.771" v="1265"/>
          <ac:inkMkLst>
            <pc:docMk/>
            <pc:sldMk cId="985510019" sldId="277"/>
            <ac:inkMk id="159" creationId="{F4391FF7-3ED1-49EA-84E3-6EB1E3011075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1" creationId="{86535DE3-F2B7-422F-A4F1-935626F8C157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2" creationId="{4F8404C7-24AA-481F-8E07-2AD48101D860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3" creationId="{77E62B59-845C-4761-BA3E-0A9A9D0EA76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4" creationId="{A6DB79EE-4812-4F73-8355-F11E7915756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5" creationId="{1E1289C7-EB10-4D42-BCDE-36B11128CA5C}"/>
          </ac:inkMkLst>
        </pc:inkChg>
        <pc:inkChg chg="add del mod">
          <ac:chgData name="Quang N. Tran" userId="6382c69675898e0e" providerId="LiveId" clId="{E079735D-8EEB-42F1-8F44-3A70053966F8}" dt="2020-12-11T20:10:03.188" v="1260"/>
          <ac:inkMkLst>
            <pc:docMk/>
            <pc:sldMk cId="985510019" sldId="277"/>
            <ac:inkMk id="166" creationId="{C90BF4AA-5F87-4352-8287-0E5C09A7528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8" creationId="{B037277D-BF82-4E08-A7B4-7E1491542A05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69" creationId="{B8D3437D-409A-4C69-B0ED-EAAC8F4FF49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70" creationId="{BB8A5613-8D23-48F6-A201-E15751F639EA}"/>
          </ac:inkMkLst>
        </pc:inkChg>
        <pc:inkChg chg="add del mod">
          <ac:chgData name="Quang N. Tran" userId="6382c69675898e0e" providerId="LiveId" clId="{E079735D-8EEB-42F1-8F44-3A70053966F8}" dt="2020-12-11T20:10:00.217" v="1254"/>
          <ac:inkMkLst>
            <pc:docMk/>
            <pc:sldMk cId="985510019" sldId="277"/>
            <ac:inkMk id="171" creationId="{729F13CB-1054-4DAD-99BC-9E0BFA43FDF7}"/>
          </ac:inkMkLst>
        </pc:inkChg>
        <pc:inkChg chg="add del mod">
          <ac:chgData name="Quang N. Tran" userId="6382c69675898e0e" providerId="LiveId" clId="{E079735D-8EEB-42F1-8F44-3A70053966F8}" dt="2020-12-11T20:10:00.221" v="1256"/>
          <ac:inkMkLst>
            <pc:docMk/>
            <pc:sldMk cId="985510019" sldId="277"/>
            <ac:inkMk id="172" creationId="{A6EC4C03-F1B5-4BD6-B943-B96825981D91}"/>
          </ac:inkMkLst>
        </pc:inkChg>
        <pc:inkChg chg="add del mod">
          <ac:chgData name="Quang N. Tran" userId="6382c69675898e0e" providerId="LiveId" clId="{E079735D-8EEB-42F1-8F44-3A70053966F8}" dt="2020-12-11T20:10:00.219" v="1255"/>
          <ac:inkMkLst>
            <pc:docMk/>
            <pc:sldMk cId="985510019" sldId="277"/>
            <ac:inkMk id="173" creationId="{575CEA12-426F-4E68-9D69-0880147B63A6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75" creationId="{E7C24BB9-4901-4489-820D-1A515A2E649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76" creationId="{728C5C61-D31E-47F0-AB3A-A1CF8BF92A40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77" creationId="{858FE011-322D-4B42-AEC3-3E68C279A09E}"/>
          </ac:inkMkLst>
        </pc:inkChg>
        <pc:inkChg chg="add del">
          <ac:chgData name="Quang N. Tran" userId="6382c69675898e0e" providerId="LiveId" clId="{E079735D-8EEB-42F1-8F44-3A70053966F8}" dt="2020-12-11T20:10:04.419" v="1263"/>
          <ac:inkMkLst>
            <pc:docMk/>
            <pc:sldMk cId="985510019" sldId="277"/>
            <ac:inkMk id="179" creationId="{BCE2A26B-17D2-49FD-900B-E858BCD4297F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80" creationId="{6AB17523-6361-4436-8EE8-E7792891B9A2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82" creationId="{ADED4383-741B-42F1-98F3-9A6270999B92}"/>
          </ac:inkMkLst>
        </pc:inkChg>
        <pc:inkChg chg="add">
          <ac:chgData name="Quang N. Tran" userId="6382c69675898e0e" providerId="LiveId" clId="{E079735D-8EEB-42F1-8F44-3A70053966F8}" dt="2020-12-11T20:10:21.464" v="1269" actId="9405"/>
          <ac:inkMkLst>
            <pc:docMk/>
            <pc:sldMk cId="985510019" sldId="277"/>
            <ac:inkMk id="184" creationId="{2E65C169-1B9E-4976-B22F-92E8F94D7098}"/>
          </ac:inkMkLst>
        </pc:inkChg>
        <pc:inkChg chg="add mod">
          <ac:chgData name="Quang N. Tran" userId="6382c69675898e0e" providerId="LiveId" clId="{E079735D-8EEB-42F1-8F44-3A70053966F8}" dt="2020-12-11T20:10:24.071" v="1272"/>
          <ac:inkMkLst>
            <pc:docMk/>
            <pc:sldMk cId="985510019" sldId="277"/>
            <ac:inkMk id="185" creationId="{AEEA5E5C-34C5-4891-8B48-A6F1D795FA43}"/>
          </ac:inkMkLst>
        </pc:inkChg>
        <pc:inkChg chg="add mod">
          <ac:chgData name="Quang N. Tran" userId="6382c69675898e0e" providerId="LiveId" clId="{E079735D-8EEB-42F1-8F44-3A70053966F8}" dt="2020-12-11T20:10:24.071" v="1272"/>
          <ac:inkMkLst>
            <pc:docMk/>
            <pc:sldMk cId="985510019" sldId="277"/>
            <ac:inkMk id="186" creationId="{D3CC6AB5-F7E2-4CF9-94C3-6C96F2A523B8}"/>
          </ac:inkMkLst>
        </pc:inkChg>
        <pc:inkChg chg="add mod">
          <ac:chgData name="Quang N. Tran" userId="6382c69675898e0e" providerId="LiveId" clId="{E079735D-8EEB-42F1-8F44-3A70053966F8}" dt="2020-12-11T20:10:28.454" v="1280"/>
          <ac:inkMkLst>
            <pc:docMk/>
            <pc:sldMk cId="985510019" sldId="277"/>
            <ac:inkMk id="188" creationId="{4F295D0C-322C-4624-AB81-F8B69A9BE105}"/>
          </ac:inkMkLst>
        </pc:inkChg>
        <pc:inkChg chg="add mod">
          <ac:chgData name="Quang N. Tran" userId="6382c69675898e0e" providerId="LiveId" clId="{E079735D-8EEB-42F1-8F44-3A70053966F8}" dt="2020-12-11T20:10:28.454" v="1280"/>
          <ac:inkMkLst>
            <pc:docMk/>
            <pc:sldMk cId="985510019" sldId="277"/>
            <ac:inkMk id="189" creationId="{1573E047-B716-4506-BBDB-6E12C22F459F}"/>
          </ac:inkMkLst>
        </pc:inkChg>
        <pc:inkChg chg="add mod">
          <ac:chgData name="Quang N. Tran" userId="6382c69675898e0e" providerId="LiveId" clId="{E079735D-8EEB-42F1-8F44-3A70053966F8}" dt="2020-12-11T20:10:28.454" v="1280"/>
          <ac:inkMkLst>
            <pc:docMk/>
            <pc:sldMk cId="985510019" sldId="277"/>
            <ac:inkMk id="190" creationId="{F7C4A10D-FD28-4074-8744-29B9C15E06B6}"/>
          </ac:inkMkLst>
        </pc:inkChg>
        <pc:inkChg chg="add mod">
          <ac:chgData name="Quang N. Tran" userId="6382c69675898e0e" providerId="LiveId" clId="{E079735D-8EEB-42F1-8F44-3A70053966F8}" dt="2020-12-11T20:10:28.454" v="1280"/>
          <ac:inkMkLst>
            <pc:docMk/>
            <pc:sldMk cId="985510019" sldId="277"/>
            <ac:inkMk id="192" creationId="{5BD794CA-0DD3-44EC-884F-A334C1868F4D}"/>
          </ac:inkMkLst>
        </pc:inkChg>
        <pc:inkChg chg="add mod">
          <ac:chgData name="Quang N. Tran" userId="6382c69675898e0e" providerId="LiveId" clId="{E079735D-8EEB-42F1-8F44-3A70053966F8}" dt="2020-12-11T20:10:28.454" v="1280"/>
          <ac:inkMkLst>
            <pc:docMk/>
            <pc:sldMk cId="985510019" sldId="277"/>
            <ac:inkMk id="193" creationId="{5506DA00-A0D1-42E8-828E-EA211B55D73F}"/>
          </ac:inkMkLst>
        </pc:inkChg>
        <pc:inkChg chg="add mod">
          <ac:chgData name="Quang N. Tran" userId="6382c69675898e0e" providerId="LiveId" clId="{E079735D-8EEB-42F1-8F44-3A70053966F8}" dt="2020-12-11T20:10:28.454" v="1280"/>
          <ac:inkMkLst>
            <pc:docMk/>
            <pc:sldMk cId="985510019" sldId="277"/>
            <ac:inkMk id="194" creationId="{8D6A0245-0BE6-4603-AAA7-7B063C1FD3B1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96" creationId="{AF613051-92BF-4F6F-B6D1-30A3A2786492}"/>
          </ac:inkMkLst>
        </pc:inkChg>
        <pc:inkChg chg="add del">
          <ac:chgData name="Quang N. Tran" userId="6382c69675898e0e" providerId="LiveId" clId="{E079735D-8EEB-42F1-8F44-3A70053966F8}" dt="2020-12-11T20:10:40.108" v="1283"/>
          <ac:inkMkLst>
            <pc:docMk/>
            <pc:sldMk cId="985510019" sldId="277"/>
            <ac:inkMk id="197" creationId="{4168BF7D-79A4-4F57-B003-D47FE93DC77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98" creationId="{99031840-84D1-4930-8C5C-5D14D7DE9440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199" creationId="{66B3573B-B107-4D9D-A5F1-9CEC3C4F44B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0" creationId="{E3F1A232-E4FB-4C10-9DA0-8ED9B007986C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1" creationId="{B2B5489A-9790-4D6C-B50E-B0EA2F6CE0D4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2" creationId="{7F49F768-9B96-45CB-9741-5C38364559FB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3" creationId="{436E7762-75D4-483F-A972-452230F71AF1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4" creationId="{53B8690F-2554-409C-9181-C14D2CDCF548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5" creationId="{0209411D-5735-46E2-9471-E66A9E81E3E0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6" creationId="{BA8BCE27-EC48-43C5-A3C4-C2595D4DB761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07" creationId="{63FB23B2-A946-439D-80B5-81B7F9607BD3}"/>
          </ac:inkMkLst>
        </pc:inkChg>
        <pc:inkChg chg="add del mod">
          <ac:chgData name="Quang N. Tran" userId="6382c69675898e0e" providerId="LiveId" clId="{E079735D-8EEB-42F1-8F44-3A70053966F8}" dt="2020-12-11T20:10:51.148" v="1301"/>
          <ac:inkMkLst>
            <pc:docMk/>
            <pc:sldMk cId="985510019" sldId="277"/>
            <ac:inkMk id="210" creationId="{56EC0049-D253-4FAA-BB1F-1686D2F4C76C}"/>
          </ac:inkMkLst>
        </pc:inkChg>
        <pc:inkChg chg="add del">
          <ac:chgData name="Quang N. Tran" userId="6382c69675898e0e" providerId="LiveId" clId="{E079735D-8EEB-42F1-8F44-3A70053966F8}" dt="2020-12-11T20:10:49.836" v="1298"/>
          <ac:inkMkLst>
            <pc:docMk/>
            <pc:sldMk cId="985510019" sldId="277"/>
            <ac:inkMk id="211" creationId="{56BA5CA8-4762-43A8-BDE9-69D4B5A603E8}"/>
          </ac:inkMkLst>
        </pc:inkChg>
        <pc:inkChg chg="add del mod">
          <ac:chgData name="Quang N. Tran" userId="6382c69675898e0e" providerId="LiveId" clId="{E079735D-8EEB-42F1-8F44-3A70053966F8}" dt="2020-12-11T20:10:50.432" v="1300"/>
          <ac:inkMkLst>
            <pc:docMk/>
            <pc:sldMk cId="985510019" sldId="277"/>
            <ac:inkMk id="212" creationId="{277376A7-128F-4867-899F-03D7ACA5BFC0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14" creationId="{2D5CB3A7-3D6D-47D9-AEA2-54752601284B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15" creationId="{57D870F0-5A77-452B-BB5D-93F360BA7AF7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16" creationId="{0A85E983-FE24-4D71-BB4D-D792C985634C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17" creationId="{1DC26CAB-6838-46AA-A4A0-2D2251BB5278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18" creationId="{C1B878A8-046F-49D8-9EC0-BADAD037BE3D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19" creationId="{05DB956E-111E-4C1D-8519-23375D5470B8}"/>
          </ac:inkMkLst>
        </pc:inkChg>
        <pc:inkChg chg="add mod">
          <ac:chgData name="Quang N. Tran" userId="6382c69675898e0e" providerId="LiveId" clId="{E079735D-8EEB-42F1-8F44-3A70053966F8}" dt="2020-12-11T20:11:55.606" v="1324"/>
          <ac:inkMkLst>
            <pc:docMk/>
            <pc:sldMk cId="985510019" sldId="277"/>
            <ac:inkMk id="220" creationId="{644BF181-8506-4539-95DE-9D96CBFD30D2}"/>
          </ac:inkMkLst>
        </pc:inkChg>
        <pc:inkChg chg="add del">
          <ac:chgData name="Quang N. Tran" userId="6382c69675898e0e" providerId="LiveId" clId="{E079735D-8EEB-42F1-8F44-3A70053966F8}" dt="2020-12-11T20:11:05.233" v="1313"/>
          <ac:inkMkLst>
            <pc:docMk/>
            <pc:sldMk cId="985510019" sldId="277"/>
            <ac:inkMk id="223" creationId="{7E81AA60-23B0-48DA-8E8D-6E48D03D3698}"/>
          </ac:inkMkLst>
        </pc:inkChg>
        <pc:inkChg chg="add del">
          <ac:chgData name="Quang N. Tran" userId="6382c69675898e0e" providerId="LiveId" clId="{E079735D-8EEB-42F1-8F44-3A70053966F8}" dt="2020-12-11T20:11:05.234" v="1314"/>
          <ac:inkMkLst>
            <pc:docMk/>
            <pc:sldMk cId="985510019" sldId="277"/>
            <ac:inkMk id="224" creationId="{094A2CE4-157B-46C7-A876-134E7AF33AC3}"/>
          </ac:inkMkLst>
        </pc:inkChg>
        <pc:inkChg chg="add">
          <ac:chgData name="Quang N. Tran" userId="6382c69675898e0e" providerId="LiveId" clId="{E079735D-8EEB-42F1-8F44-3A70053966F8}" dt="2020-12-11T20:11:09.138" v="1315" actId="9405"/>
          <ac:inkMkLst>
            <pc:docMk/>
            <pc:sldMk cId="985510019" sldId="277"/>
            <ac:inkMk id="225" creationId="{ACC4E077-E9ED-48A9-9D0D-B70B809271E7}"/>
          </ac:inkMkLst>
        </pc:inkChg>
        <pc:inkChg chg="add">
          <ac:chgData name="Quang N. Tran" userId="6382c69675898e0e" providerId="LiveId" clId="{E079735D-8EEB-42F1-8F44-3A70053966F8}" dt="2020-12-11T20:11:12.460" v="1316" actId="9405"/>
          <ac:inkMkLst>
            <pc:docMk/>
            <pc:sldMk cId="985510019" sldId="277"/>
            <ac:inkMk id="226" creationId="{47F6A0BC-E8B7-4691-AC54-E52753BC9087}"/>
          </ac:inkMkLst>
        </pc:inkChg>
        <pc:inkChg chg="add del">
          <ac:chgData name="Quang N. Tran" userId="6382c69675898e0e" providerId="LiveId" clId="{E079735D-8EEB-42F1-8F44-3A70053966F8}" dt="2020-12-11T20:11:44.619" v="1318" actId="9405"/>
          <ac:inkMkLst>
            <pc:docMk/>
            <pc:sldMk cId="985510019" sldId="277"/>
            <ac:inkMk id="227" creationId="{F1C1C3D1-E326-4273-9E4B-E9509BB3F7A2}"/>
          </ac:inkMkLst>
        </pc:inkChg>
        <pc:inkChg chg="add del">
          <ac:chgData name="Quang N. Tran" userId="6382c69675898e0e" providerId="LiveId" clId="{E079735D-8EEB-42F1-8F44-3A70053966F8}" dt="2020-12-11T20:11:46.867" v="1320"/>
          <ac:inkMkLst>
            <pc:docMk/>
            <pc:sldMk cId="985510019" sldId="277"/>
            <ac:inkMk id="228" creationId="{7016C8B5-37A6-4DF4-8EBE-3FE46EF031BD}"/>
          </ac:inkMkLst>
        </pc:inkChg>
        <pc:inkChg chg="add del mod">
          <ac:chgData name="Quang N. Tran" userId="6382c69675898e0e" providerId="LiveId" clId="{E079735D-8EEB-42F1-8F44-3A70053966F8}" dt="2020-12-11T20:12:04.229" v="1328"/>
          <ac:inkMkLst>
            <pc:docMk/>
            <pc:sldMk cId="985510019" sldId="277"/>
            <ac:inkMk id="229" creationId="{C42582A7-D3A6-4886-9753-2CE1C7F492DA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30" creationId="{1A985401-2DE5-455F-9E82-9D0CFCACDE80}"/>
          </ac:inkMkLst>
        </pc:inkChg>
        <pc:inkChg chg="add del mod">
          <ac:chgData name="Quang N. Tran" userId="6382c69675898e0e" providerId="LiveId" clId="{E079735D-8EEB-42F1-8F44-3A70053966F8}" dt="2020-12-11T20:11:55.762" v="1325"/>
          <ac:inkMkLst>
            <pc:docMk/>
            <pc:sldMk cId="985510019" sldId="277"/>
            <ac:inkMk id="231" creationId="{5BA0D445-B708-47C0-AF19-9A427FCED865}"/>
          </ac:inkMkLst>
        </pc:inkChg>
        <pc:inkChg chg="add mod">
          <ac:chgData name="Quang N. Tran" userId="6382c69675898e0e" providerId="LiveId" clId="{E079735D-8EEB-42F1-8F44-3A70053966F8}" dt="2020-12-11T20:11:57.598" v="1327"/>
          <ac:inkMkLst>
            <pc:docMk/>
            <pc:sldMk cId="985510019" sldId="277"/>
            <ac:inkMk id="233" creationId="{1B02ED2A-EBC7-44CD-B408-4E5DF7C0A202}"/>
          </ac:inkMkLst>
        </pc:inkChg>
        <pc:inkChg chg="add">
          <ac:chgData name="Quang N. Tran" userId="6382c69675898e0e" providerId="LiveId" clId="{E079735D-8EEB-42F1-8F44-3A70053966F8}" dt="2020-12-11T20:12:07.500" v="1329" actId="9405"/>
          <ac:inkMkLst>
            <pc:docMk/>
            <pc:sldMk cId="985510019" sldId="277"/>
            <ac:inkMk id="235" creationId="{D35C81C5-1F4A-4106-ADA7-A3244220A5E2}"/>
          </ac:inkMkLst>
        </pc:inkChg>
      </pc:sldChg>
      <pc:sldChg chg="addSp delSp modSp add">
        <pc:chgData name="Quang N. Tran" userId="6382c69675898e0e" providerId="LiveId" clId="{E079735D-8EEB-42F1-8F44-3A70053966F8}" dt="2020-12-12T10:57:29.208" v="4223" actId="1076"/>
        <pc:sldMkLst>
          <pc:docMk/>
          <pc:sldMk cId="2198139614" sldId="278"/>
        </pc:sldMkLst>
        <pc:spChg chg="mod">
          <ac:chgData name="Quang N. Tran" userId="6382c69675898e0e" providerId="LiveId" clId="{E079735D-8EEB-42F1-8F44-3A70053966F8}" dt="2020-12-11T20:51:06.642" v="2344" actId="20577"/>
          <ac:spMkLst>
            <pc:docMk/>
            <pc:sldMk cId="2198139614" sldId="278"/>
            <ac:spMk id="2" creationId="{856F372E-31AA-4A57-9305-3EE69D84F479}"/>
          </ac:spMkLst>
        </pc:spChg>
        <pc:spChg chg="mod">
          <ac:chgData name="Quang N. Tran" userId="6382c69675898e0e" providerId="LiveId" clId="{E079735D-8EEB-42F1-8F44-3A70053966F8}" dt="2020-12-12T10:57:29.208" v="4223" actId="1076"/>
          <ac:spMkLst>
            <pc:docMk/>
            <pc:sldMk cId="2198139614" sldId="278"/>
            <ac:spMk id="3" creationId="{DB2B8349-2C7E-48F6-9CBF-D0A9D3EC1002}"/>
          </ac:spMkLst>
        </pc:spChg>
        <pc:grpChg chg="del mod">
          <ac:chgData name="Quang N. Tran" userId="6382c69675898e0e" providerId="LiveId" clId="{E079735D-8EEB-42F1-8F44-3A70053966F8}" dt="2020-12-11T20:44:16.900" v="1872"/>
          <ac:grpSpMkLst>
            <pc:docMk/>
            <pc:sldMk cId="2198139614" sldId="278"/>
            <ac:grpSpMk id="11" creationId="{223DC652-C924-4067-9A10-4C98BFB744A9}"/>
          </ac:grpSpMkLst>
        </pc:grpChg>
        <pc:grpChg chg="del mod">
          <ac:chgData name="Quang N. Tran" userId="6382c69675898e0e" providerId="LiveId" clId="{E079735D-8EEB-42F1-8F44-3A70053966F8}" dt="2020-12-11T20:44:18.265" v="1874"/>
          <ac:grpSpMkLst>
            <pc:docMk/>
            <pc:sldMk cId="2198139614" sldId="278"/>
            <ac:grpSpMk id="18" creationId="{FC805B17-197A-47EF-A46B-A731CDDCFCAC}"/>
          </ac:grpSpMkLst>
        </pc:grpChg>
        <pc:grpChg chg="del mod">
          <ac:chgData name="Quang N. Tran" userId="6382c69675898e0e" providerId="LiveId" clId="{E079735D-8EEB-42F1-8F44-3A70053966F8}" dt="2020-12-11T20:45:05.206" v="1909"/>
          <ac:grpSpMkLst>
            <pc:docMk/>
            <pc:sldMk cId="2198139614" sldId="278"/>
            <ac:grpSpMk id="20" creationId="{FD15EB97-4495-4A5F-9A95-D0ACA4756898}"/>
          </ac:grpSpMkLst>
        </pc:grpChg>
        <pc:grpChg chg="del mod">
          <ac:chgData name="Quang N. Tran" userId="6382c69675898e0e" providerId="LiveId" clId="{E079735D-8EEB-42F1-8F44-3A70053966F8}" dt="2020-12-11T20:44:41.334" v="1884"/>
          <ac:grpSpMkLst>
            <pc:docMk/>
            <pc:sldMk cId="2198139614" sldId="278"/>
            <ac:grpSpMk id="23" creationId="{FB481EA8-8333-44C3-B55A-6B291B8E6326}"/>
          </ac:grpSpMkLst>
        </pc:grpChg>
        <pc:grpChg chg="mod">
          <ac:chgData name="Quang N. Tran" userId="6382c69675898e0e" providerId="LiveId" clId="{E079735D-8EEB-42F1-8F44-3A70053966F8}" dt="2020-12-11T20:44:41.334" v="1884"/>
          <ac:grpSpMkLst>
            <pc:docMk/>
            <pc:sldMk cId="2198139614" sldId="278"/>
            <ac:grpSpMk id="29" creationId="{C6F8F0F2-F106-4099-9F72-D1A1DE512CA8}"/>
          </ac:grpSpMkLst>
        </pc:grpChg>
        <pc:grpChg chg="mod">
          <ac:chgData name="Quang N. Tran" userId="6382c69675898e0e" providerId="LiveId" clId="{E079735D-8EEB-42F1-8F44-3A70053966F8}" dt="2020-12-11T20:44:47.794" v="1893"/>
          <ac:grpSpMkLst>
            <pc:docMk/>
            <pc:sldMk cId="2198139614" sldId="278"/>
            <ac:grpSpMk id="38" creationId="{C0469A0B-F653-4C01-AABB-6441926C970B}"/>
          </ac:grpSpMkLst>
        </pc:grpChg>
        <pc:grpChg chg="del mod">
          <ac:chgData name="Quang N. Tran" userId="6382c69675898e0e" providerId="LiveId" clId="{E079735D-8EEB-42F1-8F44-3A70053966F8}" dt="2020-12-11T20:44:57.640" v="1904"/>
          <ac:grpSpMkLst>
            <pc:docMk/>
            <pc:sldMk cId="2198139614" sldId="278"/>
            <ac:grpSpMk id="45" creationId="{B05BBFB1-2EF0-4CEB-A2E9-A4D137435DCE}"/>
          </ac:grpSpMkLst>
        </pc:grpChg>
        <pc:grpChg chg="del mod">
          <ac:chgData name="Quang N. Tran" userId="6382c69675898e0e" providerId="LiveId" clId="{E079735D-8EEB-42F1-8F44-3A70053966F8}" dt="2020-12-11T20:45:05.206" v="1909"/>
          <ac:grpSpMkLst>
            <pc:docMk/>
            <pc:sldMk cId="2198139614" sldId="278"/>
            <ac:grpSpMk id="47" creationId="{2B392661-6A9C-463B-8090-453933D68D22}"/>
          </ac:grpSpMkLst>
        </pc:grpChg>
        <pc:grpChg chg="mod">
          <ac:chgData name="Quang N. Tran" userId="6382c69675898e0e" providerId="LiveId" clId="{E079735D-8EEB-42F1-8F44-3A70053966F8}" dt="2020-12-11T20:45:53.367" v="1970"/>
          <ac:grpSpMkLst>
            <pc:docMk/>
            <pc:sldMk cId="2198139614" sldId="278"/>
            <ac:grpSpMk id="52" creationId="{D2DB3065-D808-4994-8F5F-E1D52A380778}"/>
          </ac:grpSpMkLst>
        </pc:grpChg>
        <pc:grpChg chg="del mod">
          <ac:chgData name="Quang N. Tran" userId="6382c69675898e0e" providerId="LiveId" clId="{E079735D-8EEB-42F1-8F44-3A70053966F8}" dt="2020-12-11T20:46:15.650" v="2006"/>
          <ac:grpSpMkLst>
            <pc:docMk/>
            <pc:sldMk cId="2198139614" sldId="278"/>
            <ac:grpSpMk id="74" creationId="{E9957265-FD20-487A-86BD-6546EF225364}"/>
          </ac:grpSpMkLst>
        </pc:grpChg>
        <pc:grpChg chg="del mod">
          <ac:chgData name="Quang N. Tran" userId="6382c69675898e0e" providerId="LiveId" clId="{E079735D-8EEB-42F1-8F44-3A70053966F8}" dt="2020-12-11T20:45:49.783" v="1961"/>
          <ac:grpSpMkLst>
            <pc:docMk/>
            <pc:sldMk cId="2198139614" sldId="278"/>
            <ac:grpSpMk id="80" creationId="{A6CB784C-7E14-4C48-B3AF-9E849E6F0098}"/>
          </ac:grpSpMkLst>
        </pc:grpChg>
        <pc:grpChg chg="del mod">
          <ac:chgData name="Quang N. Tran" userId="6382c69675898e0e" providerId="LiveId" clId="{E079735D-8EEB-42F1-8F44-3A70053966F8}" dt="2020-12-11T20:45:51.969" v="1963"/>
          <ac:grpSpMkLst>
            <pc:docMk/>
            <pc:sldMk cId="2198139614" sldId="278"/>
            <ac:grpSpMk id="84" creationId="{D10BF18A-2EA9-4E67-8BA9-DB5E5DF30191}"/>
          </ac:grpSpMkLst>
        </pc:grpChg>
        <pc:grpChg chg="del mod">
          <ac:chgData name="Quang N. Tran" userId="6382c69675898e0e" providerId="LiveId" clId="{E079735D-8EEB-42F1-8F44-3A70053966F8}" dt="2020-12-11T20:45:54.465" v="1972"/>
          <ac:grpSpMkLst>
            <pc:docMk/>
            <pc:sldMk cId="2198139614" sldId="278"/>
            <ac:grpSpMk id="86" creationId="{409E2767-802D-45AE-BD8C-B0A138CD69DB}"/>
          </ac:grpSpMkLst>
        </pc:grpChg>
        <pc:grpChg chg="del mod">
          <ac:chgData name="Quang N. Tran" userId="6382c69675898e0e" providerId="LiveId" clId="{E079735D-8EEB-42F1-8F44-3A70053966F8}" dt="2020-12-11T20:45:58.797" v="1982"/>
          <ac:grpSpMkLst>
            <pc:docMk/>
            <pc:sldMk cId="2198139614" sldId="278"/>
            <ac:grpSpMk id="95" creationId="{DB114102-74A7-4874-960B-434D4C29E5BD}"/>
          </ac:grpSpMkLst>
        </pc:grpChg>
        <pc:grpChg chg="del mod">
          <ac:chgData name="Quang N. Tran" userId="6382c69675898e0e" providerId="LiveId" clId="{E079735D-8EEB-42F1-8F44-3A70053966F8}" dt="2020-12-11T20:46:03.304" v="1990"/>
          <ac:grpSpMkLst>
            <pc:docMk/>
            <pc:sldMk cId="2198139614" sldId="278"/>
            <ac:grpSpMk id="96" creationId="{6F2F297D-1B68-4AD0-9E15-7300C96095FF}"/>
          </ac:grpSpMkLst>
        </pc:grpChg>
        <pc:grpChg chg="mod">
          <ac:chgData name="Quang N. Tran" userId="6382c69675898e0e" providerId="LiveId" clId="{E079735D-8EEB-42F1-8F44-3A70053966F8}" dt="2020-12-11T20:46:03.304" v="1990"/>
          <ac:grpSpMkLst>
            <pc:docMk/>
            <pc:sldMk cId="2198139614" sldId="278"/>
            <ac:grpSpMk id="104" creationId="{0E8EBB89-2D4D-4BE3-A78F-EF95E5FCE876}"/>
          </ac:grpSpMkLst>
        </pc:grpChg>
        <pc:grpChg chg="del mod">
          <ac:chgData name="Quang N. Tran" userId="6382c69675898e0e" providerId="LiveId" clId="{E079735D-8EEB-42F1-8F44-3A70053966F8}" dt="2020-12-11T20:47:38.030" v="2096"/>
          <ac:grpSpMkLst>
            <pc:docMk/>
            <pc:sldMk cId="2198139614" sldId="278"/>
            <ac:grpSpMk id="117" creationId="{CE7AD092-7EE8-4D2C-8D0B-2465A435B350}"/>
          </ac:grpSpMkLst>
        </pc:grpChg>
        <pc:grpChg chg="del mod">
          <ac:chgData name="Quang N. Tran" userId="6382c69675898e0e" providerId="LiveId" clId="{E079735D-8EEB-42F1-8F44-3A70053966F8}" dt="2020-12-11T20:47:08.126" v="2088"/>
          <ac:grpSpMkLst>
            <pc:docMk/>
            <pc:sldMk cId="2198139614" sldId="278"/>
            <ac:grpSpMk id="118" creationId="{4C3D2636-1D32-4230-982E-CAD670A3190E}"/>
          </ac:grpSpMkLst>
        </pc:grpChg>
        <pc:grpChg chg="del mod">
          <ac:chgData name="Quang N. Tran" userId="6382c69675898e0e" providerId="LiveId" clId="{E079735D-8EEB-42F1-8F44-3A70053966F8}" dt="2020-12-11T20:47:07.201" v="2087"/>
          <ac:grpSpMkLst>
            <pc:docMk/>
            <pc:sldMk cId="2198139614" sldId="278"/>
            <ac:grpSpMk id="119" creationId="{704C0F6C-23AC-4A79-8175-4797D639DBFF}"/>
          </ac:grpSpMkLst>
        </pc:grpChg>
        <pc:grpChg chg="del mod">
          <ac:chgData name="Quang N. Tran" userId="6382c69675898e0e" providerId="LiveId" clId="{E079735D-8EEB-42F1-8F44-3A70053966F8}" dt="2020-12-11T20:46:33.761" v="2023"/>
          <ac:grpSpMkLst>
            <pc:docMk/>
            <pc:sldMk cId="2198139614" sldId="278"/>
            <ac:grpSpMk id="127" creationId="{F1280548-24A5-4B35-B2AE-987BDBBDD577}"/>
          </ac:grpSpMkLst>
        </pc:grpChg>
        <pc:grpChg chg="mod">
          <ac:chgData name="Quang N. Tran" userId="6382c69675898e0e" providerId="LiveId" clId="{E079735D-8EEB-42F1-8F44-3A70053966F8}" dt="2020-12-11T20:46:28.707" v="2017"/>
          <ac:grpSpMkLst>
            <pc:docMk/>
            <pc:sldMk cId="2198139614" sldId="278"/>
            <ac:grpSpMk id="130" creationId="{3504BC79-887B-42A2-A2BA-26D840BC4870}"/>
          </ac:grpSpMkLst>
        </pc:grpChg>
        <pc:grpChg chg="del mod">
          <ac:chgData name="Quang N. Tran" userId="6382c69675898e0e" providerId="LiveId" clId="{E079735D-8EEB-42F1-8F44-3A70053966F8}" dt="2020-12-11T20:46:33.761" v="2023"/>
          <ac:grpSpMkLst>
            <pc:docMk/>
            <pc:sldMk cId="2198139614" sldId="278"/>
            <ac:grpSpMk id="133" creationId="{A6725E30-92CE-45A3-B12B-87596C718771}"/>
          </ac:grpSpMkLst>
        </pc:grpChg>
        <pc:grpChg chg="mod">
          <ac:chgData name="Quang N. Tran" userId="6382c69675898e0e" providerId="LiveId" clId="{E079735D-8EEB-42F1-8F44-3A70053966F8}" dt="2020-12-11T20:46:33.761" v="2023"/>
          <ac:grpSpMkLst>
            <pc:docMk/>
            <pc:sldMk cId="2198139614" sldId="278"/>
            <ac:grpSpMk id="136" creationId="{86A5986B-D9AB-4470-AFFF-649E9DE6DDA4}"/>
          </ac:grpSpMkLst>
        </pc:grpChg>
        <pc:grpChg chg="mod">
          <ac:chgData name="Quang N. Tran" userId="6382c69675898e0e" providerId="LiveId" clId="{E079735D-8EEB-42F1-8F44-3A70053966F8}" dt="2020-12-11T20:47:39.413" v="2098"/>
          <ac:grpSpMkLst>
            <pc:docMk/>
            <pc:sldMk cId="2198139614" sldId="278"/>
            <ac:grpSpMk id="140" creationId="{6EF531D9-7E70-47C9-BA83-14503A8686B0}"/>
          </ac:grpSpMkLst>
        </pc:grpChg>
        <pc:grpChg chg="del mod">
          <ac:chgData name="Quang N. Tran" userId="6382c69675898e0e" providerId="LiveId" clId="{E079735D-8EEB-42F1-8F44-3A70053966F8}" dt="2020-12-11T20:46:51.656" v="2056"/>
          <ac:grpSpMkLst>
            <pc:docMk/>
            <pc:sldMk cId="2198139614" sldId="278"/>
            <ac:grpSpMk id="151" creationId="{9C6F40F6-936D-49FC-A812-96A578783D84}"/>
          </ac:grpSpMkLst>
        </pc:grpChg>
        <pc:grpChg chg="del mod">
          <ac:chgData name="Quang N. Tran" userId="6382c69675898e0e" providerId="LiveId" clId="{E079735D-8EEB-42F1-8F44-3A70053966F8}" dt="2020-12-11T20:47:00.688" v="2076"/>
          <ac:grpSpMkLst>
            <pc:docMk/>
            <pc:sldMk cId="2198139614" sldId="278"/>
            <ac:grpSpMk id="161" creationId="{14369C39-1A9D-404C-B52B-621612852E4A}"/>
          </ac:grpSpMkLst>
        </pc:grpChg>
        <pc:grpChg chg="del mod">
          <ac:chgData name="Quang N. Tran" userId="6382c69675898e0e" providerId="LiveId" clId="{E079735D-8EEB-42F1-8F44-3A70053966F8}" dt="2020-12-11T20:47:00.688" v="2076"/>
          <ac:grpSpMkLst>
            <pc:docMk/>
            <pc:sldMk cId="2198139614" sldId="278"/>
            <ac:grpSpMk id="167" creationId="{29039CBD-3ABF-45E0-924D-6BEC69E6929D}"/>
          </ac:grpSpMkLst>
        </pc:grpChg>
        <pc:grpChg chg="mod">
          <ac:chgData name="Quang N. Tran" userId="6382c69675898e0e" providerId="LiveId" clId="{E079735D-8EEB-42F1-8F44-3A70053966F8}" dt="2020-12-11T20:47:40.699" v="2101"/>
          <ac:grpSpMkLst>
            <pc:docMk/>
            <pc:sldMk cId="2198139614" sldId="278"/>
            <ac:grpSpMk id="178" creationId="{4978C758-7EDF-411A-B884-7ABECC385879}"/>
          </ac:grpSpMkLst>
        </pc:grpChg>
        <pc:grpChg chg="mod">
          <ac:chgData name="Quang N. Tran" userId="6382c69675898e0e" providerId="LiveId" clId="{E079735D-8EEB-42F1-8F44-3A70053966F8}" dt="2020-12-11T20:47:35.328" v="2093"/>
          <ac:grpSpMkLst>
            <pc:docMk/>
            <pc:sldMk cId="2198139614" sldId="278"/>
            <ac:grpSpMk id="184" creationId="{678C3549-87A2-4928-B329-E1062EB5ED74}"/>
          </ac:grpSpMkLst>
        </pc:grpChg>
        <pc:picChg chg="add del mod modCrop">
          <ac:chgData name="Quang N. Tran" userId="6382c69675898e0e" providerId="LiveId" clId="{E079735D-8EEB-42F1-8F44-3A70053966F8}" dt="2020-12-11T20:40:44.733" v="1801" actId="478"/>
          <ac:picMkLst>
            <pc:docMk/>
            <pc:sldMk cId="2198139614" sldId="278"/>
            <ac:picMk id="5" creationId="{0DF222F0-7BE0-4A7E-8D7A-D3E42021A362}"/>
          </ac:picMkLst>
        </pc:picChg>
        <pc:picChg chg="add mod modCrop">
          <ac:chgData name="Quang N. Tran" userId="6382c69675898e0e" providerId="LiveId" clId="{E079735D-8EEB-42F1-8F44-3A70053966F8}" dt="2020-12-11T20:43:42.716" v="1858" actId="1035"/>
          <ac:picMkLst>
            <pc:docMk/>
            <pc:sldMk cId="2198139614" sldId="278"/>
            <ac:picMk id="6" creationId="{7C5CB52B-E093-4700-8B1E-C7BC1174AE16}"/>
          </ac:picMkLst>
        </pc:picChg>
        <pc:picChg chg="add mod">
          <ac:chgData name="Quang N. Tran" userId="6382c69675898e0e" providerId="LiveId" clId="{E079735D-8EEB-42F1-8F44-3A70053966F8}" dt="2020-12-11T20:43:56.662" v="1862" actId="1035"/>
          <ac:picMkLst>
            <pc:docMk/>
            <pc:sldMk cId="2198139614" sldId="278"/>
            <ac:picMk id="7" creationId="{DF63A669-A1A8-4F6F-AC13-6A8B9D9537D6}"/>
          </ac:picMkLst>
        </pc:picChg>
        <pc:picChg chg="add mod modCrop">
          <ac:chgData name="Quang N. Tran" userId="6382c69675898e0e" providerId="LiveId" clId="{E079735D-8EEB-42F1-8F44-3A70053966F8}" dt="2020-12-11T20:43:31.192" v="1847" actId="1076"/>
          <ac:picMkLst>
            <pc:docMk/>
            <pc:sldMk cId="2198139614" sldId="278"/>
            <ac:picMk id="8" creationId="{8F7C3A74-0ECC-49D4-A278-F8AC2836AE5B}"/>
          </ac:picMkLst>
        </pc:pic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9" creationId="{C3D827E5-09B3-4A41-8D5A-D9B0B83A6E42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0" creationId="{A691F591-D63A-4673-8F6E-C2CFFC8A4E90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2" creationId="{0459D9C7-9B8A-4ECC-A0EC-E9AA689BC855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3" creationId="{CE4ED8F2-F75B-4205-AF8D-9B5A1BA93D46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4" creationId="{7AD67932-7729-44F3-B4AE-611CA842F91E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5" creationId="{4246EC31-898E-44D8-9FC8-E8509126F254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6" creationId="{B916AE06-98FC-4220-B6A5-3CE6E5DB2881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7" creationId="{D8CCDA24-7DAC-4F10-AB20-D80900C2E1E4}"/>
          </ac:inkMkLst>
        </pc:inkChg>
        <pc:inkChg chg="add mod">
          <ac:chgData name="Quang N. Tran" userId="6382c69675898e0e" providerId="LiveId" clId="{E079735D-8EEB-42F1-8F44-3A70053966F8}" dt="2020-12-11T20:45:05.206" v="1909"/>
          <ac:inkMkLst>
            <pc:docMk/>
            <pc:sldMk cId="2198139614" sldId="278"/>
            <ac:inkMk id="19" creationId="{76E8814A-D197-4500-945D-CA9F9DF42300}"/>
          </ac:inkMkLst>
        </pc:inkChg>
        <pc:inkChg chg="add mod">
          <ac:chgData name="Quang N. Tran" userId="6382c69675898e0e" providerId="LiveId" clId="{E079735D-8EEB-42F1-8F44-3A70053966F8}" dt="2020-12-11T20:44:41.334" v="1884"/>
          <ac:inkMkLst>
            <pc:docMk/>
            <pc:sldMk cId="2198139614" sldId="278"/>
            <ac:inkMk id="21" creationId="{0C9C6D49-66E6-41A7-AA15-C00FC8EEF921}"/>
          </ac:inkMkLst>
        </pc:inkChg>
        <pc:inkChg chg="add mod">
          <ac:chgData name="Quang N. Tran" userId="6382c69675898e0e" providerId="LiveId" clId="{E079735D-8EEB-42F1-8F44-3A70053966F8}" dt="2020-12-11T20:44:41.334" v="1884"/>
          <ac:inkMkLst>
            <pc:docMk/>
            <pc:sldMk cId="2198139614" sldId="278"/>
            <ac:inkMk id="22" creationId="{EDF9B68F-9D5A-457A-A3DB-6018F3648AE3}"/>
          </ac:inkMkLst>
        </pc:inkChg>
        <pc:inkChg chg="add mod">
          <ac:chgData name="Quang N. Tran" userId="6382c69675898e0e" providerId="LiveId" clId="{E079735D-8EEB-42F1-8F44-3A70053966F8}" dt="2020-12-11T20:44:41.334" v="1884"/>
          <ac:inkMkLst>
            <pc:docMk/>
            <pc:sldMk cId="2198139614" sldId="278"/>
            <ac:inkMk id="24" creationId="{D6FED02E-2483-4430-8183-ABA3EB809BA1}"/>
          </ac:inkMkLst>
        </pc:inkChg>
        <pc:inkChg chg="add mod">
          <ac:chgData name="Quang N. Tran" userId="6382c69675898e0e" providerId="LiveId" clId="{E079735D-8EEB-42F1-8F44-3A70053966F8}" dt="2020-12-11T20:44:41.334" v="1884"/>
          <ac:inkMkLst>
            <pc:docMk/>
            <pc:sldMk cId="2198139614" sldId="278"/>
            <ac:inkMk id="25" creationId="{3D8C29A4-9A28-46CA-AE78-C890658A7B5B}"/>
          </ac:inkMkLst>
        </pc:inkChg>
        <pc:inkChg chg="add mod">
          <ac:chgData name="Quang N. Tran" userId="6382c69675898e0e" providerId="LiveId" clId="{E079735D-8EEB-42F1-8F44-3A70053966F8}" dt="2020-12-11T20:44:41.334" v="1884"/>
          <ac:inkMkLst>
            <pc:docMk/>
            <pc:sldMk cId="2198139614" sldId="278"/>
            <ac:inkMk id="26" creationId="{3746E782-B16E-4CF6-9A54-86A5E1268FDE}"/>
          </ac:inkMkLst>
        </pc:inkChg>
        <pc:inkChg chg="add mod">
          <ac:chgData name="Quang N. Tran" userId="6382c69675898e0e" providerId="LiveId" clId="{E079735D-8EEB-42F1-8F44-3A70053966F8}" dt="2020-12-11T20:44:41.334" v="1884"/>
          <ac:inkMkLst>
            <pc:docMk/>
            <pc:sldMk cId="2198139614" sldId="278"/>
            <ac:inkMk id="27" creationId="{4AFB13D6-B04C-4748-A0F7-17B480306E03}"/>
          </ac:inkMkLst>
        </pc:inkChg>
        <pc:inkChg chg="add del">
          <ac:chgData name="Quang N. Tran" userId="6382c69675898e0e" providerId="LiveId" clId="{E079735D-8EEB-42F1-8F44-3A70053966F8}" dt="2020-12-11T20:44:41.051" v="1883"/>
          <ac:inkMkLst>
            <pc:docMk/>
            <pc:sldMk cId="2198139614" sldId="278"/>
            <ac:inkMk id="28" creationId="{BFD1E6D2-AA99-41E2-9455-0A99DC2391E4}"/>
          </ac:inkMkLst>
        </pc:inkChg>
        <pc:inkChg chg="add">
          <ac:chgData name="Quang N. Tran" userId="6382c69675898e0e" providerId="LiveId" clId="{E079735D-8EEB-42F1-8F44-3A70053966F8}" dt="2020-12-11T20:44:42.577" v="1885" actId="9405"/>
          <ac:inkMkLst>
            <pc:docMk/>
            <pc:sldMk cId="2198139614" sldId="278"/>
            <ac:inkMk id="30" creationId="{65A31F80-6CBD-4A29-A765-599313E30657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1" creationId="{62FFB321-7D12-45A5-BC5F-BF14A8F77472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2" creationId="{15440364-2529-448C-A47E-C92A06001457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3" creationId="{D97183D2-FAAE-4173-B513-0696B37222B4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4" creationId="{D6017E62-A0B7-4D01-B82B-E33B9D9B7305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5" creationId="{7A9F7399-AC8F-4E0C-877B-C65892AB3095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6" creationId="{177D3240-FA69-4ED6-90F8-FF9ACF82366E}"/>
          </ac:inkMkLst>
        </pc:inkChg>
        <pc:inkChg chg="add mod">
          <ac:chgData name="Quang N. Tran" userId="6382c69675898e0e" providerId="LiveId" clId="{E079735D-8EEB-42F1-8F44-3A70053966F8}" dt="2020-12-11T20:44:47.794" v="1893"/>
          <ac:inkMkLst>
            <pc:docMk/>
            <pc:sldMk cId="2198139614" sldId="278"/>
            <ac:inkMk id="37" creationId="{2BF161F9-1FC8-4FDF-9D43-1DA78CD72119}"/>
          </ac:inkMkLst>
        </pc:inkChg>
        <pc:inkChg chg="add del mod">
          <ac:chgData name="Quang N. Tran" userId="6382c69675898e0e" providerId="LiveId" clId="{E079735D-8EEB-42F1-8F44-3A70053966F8}" dt="2020-12-11T20:44:57.449" v="1903"/>
          <ac:inkMkLst>
            <pc:docMk/>
            <pc:sldMk cId="2198139614" sldId="278"/>
            <ac:inkMk id="39" creationId="{4D65D267-4A56-4C9D-8118-C223A97972BA}"/>
          </ac:inkMkLst>
        </pc:inkChg>
        <pc:inkChg chg="add del mod">
          <ac:chgData name="Quang N. Tran" userId="6382c69675898e0e" providerId="LiveId" clId="{E079735D-8EEB-42F1-8F44-3A70053966F8}" dt="2020-12-11T20:45:41.356" v="1949"/>
          <ac:inkMkLst>
            <pc:docMk/>
            <pc:sldMk cId="2198139614" sldId="278"/>
            <ac:inkMk id="40" creationId="{4BA233E9-E0D7-467C-85BE-C061AFE1BB7C}"/>
          </ac:inkMkLst>
        </pc:inkChg>
        <pc:inkChg chg="add del mod">
          <ac:chgData name="Quang N. Tran" userId="6382c69675898e0e" providerId="LiveId" clId="{E079735D-8EEB-42F1-8F44-3A70053966F8}" dt="2020-12-11T20:45:41.358" v="1950"/>
          <ac:inkMkLst>
            <pc:docMk/>
            <pc:sldMk cId="2198139614" sldId="278"/>
            <ac:inkMk id="41" creationId="{AD57A692-F5AD-4875-8D69-EBE84F6E9C6B}"/>
          </ac:inkMkLst>
        </pc:inkChg>
        <pc:inkChg chg="add del mod">
          <ac:chgData name="Quang N. Tran" userId="6382c69675898e0e" providerId="LiveId" clId="{E079735D-8EEB-42F1-8F44-3A70053966F8}" dt="2020-12-11T20:45:41.351" v="1947"/>
          <ac:inkMkLst>
            <pc:docMk/>
            <pc:sldMk cId="2198139614" sldId="278"/>
            <ac:inkMk id="42" creationId="{42CB0A6C-E625-4774-8D76-7CD6FEB652BA}"/>
          </ac:inkMkLst>
        </pc:inkChg>
        <pc:inkChg chg="add del mod">
          <ac:chgData name="Quang N. Tran" userId="6382c69675898e0e" providerId="LiveId" clId="{E079735D-8EEB-42F1-8F44-3A70053966F8}" dt="2020-12-11T20:45:41.361" v="1951"/>
          <ac:inkMkLst>
            <pc:docMk/>
            <pc:sldMk cId="2198139614" sldId="278"/>
            <ac:inkMk id="43" creationId="{F2EB803B-5562-4BD6-867C-1A6BA5D5D142}"/>
          </ac:inkMkLst>
        </pc:inkChg>
        <pc:inkChg chg="add del">
          <ac:chgData name="Quang N. Tran" userId="6382c69675898e0e" providerId="LiveId" clId="{E079735D-8EEB-42F1-8F44-3A70053966F8}" dt="2020-12-11T20:44:55.479" v="1900"/>
          <ac:inkMkLst>
            <pc:docMk/>
            <pc:sldMk cId="2198139614" sldId="278"/>
            <ac:inkMk id="44" creationId="{30E7A80A-76AD-4747-80E5-2F4C82AEDE43}"/>
          </ac:inkMkLst>
        </pc:inkChg>
        <pc:inkChg chg="add del mod">
          <ac:chgData name="Quang N. Tran" userId="6382c69675898e0e" providerId="LiveId" clId="{E079735D-8EEB-42F1-8F44-3A70053966F8}" dt="2020-12-11T20:45:39.639" v="1946"/>
          <ac:inkMkLst>
            <pc:docMk/>
            <pc:sldMk cId="2198139614" sldId="278"/>
            <ac:inkMk id="46" creationId="{4C64461F-D257-474E-91C4-C4217205FEC3}"/>
          </ac:inkMkLst>
        </pc:inkChg>
        <pc:inkChg chg="add del mod">
          <ac:chgData name="Quang N. Tran" userId="6382c69675898e0e" providerId="LiveId" clId="{E079735D-8EEB-42F1-8F44-3A70053966F8}" dt="2020-12-11T20:45:41.354" v="1948"/>
          <ac:inkMkLst>
            <pc:docMk/>
            <pc:sldMk cId="2198139614" sldId="278"/>
            <ac:inkMk id="48" creationId="{1847DE98-BF0F-430F-A0ED-8EEAC6AB2B0D}"/>
          </ac:inkMkLst>
        </pc:inkChg>
        <pc:inkChg chg="add del mod">
          <ac:chgData name="Quang N. Tran" userId="6382c69675898e0e" providerId="LiveId" clId="{E079735D-8EEB-42F1-8F44-3A70053966F8}" dt="2020-12-11T20:45:53.367" v="1970"/>
          <ac:inkMkLst>
            <pc:docMk/>
            <pc:sldMk cId="2198139614" sldId="278"/>
            <ac:inkMk id="49" creationId="{79B1E63C-142A-4C4F-B2EB-7076A33D5B71}"/>
          </ac:inkMkLst>
        </pc:inkChg>
        <pc:inkChg chg="add del mod">
          <ac:chgData name="Quang N. Tran" userId="6382c69675898e0e" providerId="LiveId" clId="{E079735D-8EEB-42F1-8F44-3A70053966F8}" dt="2020-12-11T20:45:05.531" v="1910"/>
          <ac:inkMkLst>
            <pc:docMk/>
            <pc:sldMk cId="2198139614" sldId="278"/>
            <ac:inkMk id="50" creationId="{36CAF437-A536-49C4-BF39-A0A02710E213}"/>
          </ac:inkMkLst>
        </pc:inkChg>
        <pc:inkChg chg="add del mod">
          <ac:chgData name="Quang N. Tran" userId="6382c69675898e0e" providerId="LiveId" clId="{E079735D-8EEB-42F1-8F44-3A70053966F8}" dt="2020-12-11T20:45:05.532" v="1911"/>
          <ac:inkMkLst>
            <pc:docMk/>
            <pc:sldMk cId="2198139614" sldId="278"/>
            <ac:inkMk id="51" creationId="{7F23913E-08AF-42B8-8C83-A53DCFCBBC0B}"/>
          </ac:inkMkLst>
        </pc:inkChg>
        <pc:inkChg chg="add del">
          <ac:chgData name="Quang N. Tran" userId="6382c69675898e0e" providerId="LiveId" clId="{E079735D-8EEB-42F1-8F44-3A70053966F8}" dt="2020-12-11T20:45:07.369" v="1914"/>
          <ac:inkMkLst>
            <pc:docMk/>
            <pc:sldMk cId="2198139614" sldId="278"/>
            <ac:inkMk id="53" creationId="{DC1D420F-FF7A-4321-944B-22E46DA55D93}"/>
          </ac:inkMkLst>
        </pc:inkChg>
        <pc:inkChg chg="add del">
          <ac:chgData name="Quang N. Tran" userId="6382c69675898e0e" providerId="LiveId" clId="{E079735D-8EEB-42F1-8F44-3A70053966F8}" dt="2020-12-11T20:45:07.391" v="1915"/>
          <ac:inkMkLst>
            <pc:docMk/>
            <pc:sldMk cId="2198139614" sldId="278"/>
            <ac:inkMk id="54" creationId="{CF47675D-750C-4308-909A-51228B09C22F}"/>
          </ac:inkMkLst>
        </pc:inkChg>
        <pc:inkChg chg="add del">
          <ac:chgData name="Quang N. Tran" userId="6382c69675898e0e" providerId="LiveId" clId="{E079735D-8EEB-42F1-8F44-3A70053966F8}" dt="2020-12-11T20:46:06.349" v="1992"/>
          <ac:inkMkLst>
            <pc:docMk/>
            <pc:sldMk cId="2198139614" sldId="278"/>
            <ac:inkMk id="55" creationId="{ED3B8A22-7DD6-4914-B391-64D23D255E3D}"/>
          </ac:inkMkLst>
        </pc:inkChg>
        <pc:inkChg chg="add del">
          <ac:chgData name="Quang N. Tran" userId="6382c69675898e0e" providerId="LiveId" clId="{E079735D-8EEB-42F1-8F44-3A70053966F8}" dt="2020-12-11T20:45:09.694" v="1918"/>
          <ac:inkMkLst>
            <pc:docMk/>
            <pc:sldMk cId="2198139614" sldId="278"/>
            <ac:inkMk id="56" creationId="{E4D9A0FD-8237-4CD4-BECB-9898E7352940}"/>
          </ac:inkMkLst>
        </pc:inkChg>
        <pc:inkChg chg="add del">
          <ac:chgData name="Quang N. Tran" userId="6382c69675898e0e" providerId="LiveId" clId="{E079735D-8EEB-42F1-8F44-3A70053966F8}" dt="2020-12-11T20:45:11.086" v="1920"/>
          <ac:inkMkLst>
            <pc:docMk/>
            <pc:sldMk cId="2198139614" sldId="278"/>
            <ac:inkMk id="57" creationId="{BDACA507-8891-455D-86AC-EBE638E4F10D}"/>
          </ac:inkMkLst>
        </pc:inkChg>
        <pc:inkChg chg="add del">
          <ac:chgData name="Quang N. Tran" userId="6382c69675898e0e" providerId="LiveId" clId="{E079735D-8EEB-42F1-8F44-3A70053966F8}" dt="2020-12-11T20:45:13.148" v="1922"/>
          <ac:inkMkLst>
            <pc:docMk/>
            <pc:sldMk cId="2198139614" sldId="278"/>
            <ac:inkMk id="58" creationId="{37551B93-6502-464F-B8DF-98A9E46FC3CD}"/>
          </ac:inkMkLst>
        </pc:inkChg>
        <pc:inkChg chg="add del">
          <ac:chgData name="Quang N. Tran" userId="6382c69675898e0e" providerId="LiveId" clId="{E079735D-8EEB-42F1-8F44-3A70053966F8}" dt="2020-12-11T20:45:15.258" v="1924"/>
          <ac:inkMkLst>
            <pc:docMk/>
            <pc:sldMk cId="2198139614" sldId="278"/>
            <ac:inkMk id="59" creationId="{1222CD6C-5CDB-4258-B99E-2914B839B6DF}"/>
          </ac:inkMkLst>
        </pc:inkChg>
        <pc:inkChg chg="add del">
          <ac:chgData name="Quang N. Tran" userId="6382c69675898e0e" providerId="LiveId" clId="{E079735D-8EEB-42F1-8F44-3A70053966F8}" dt="2020-12-11T20:46:06.345" v="1991"/>
          <ac:inkMkLst>
            <pc:docMk/>
            <pc:sldMk cId="2198139614" sldId="278"/>
            <ac:inkMk id="60" creationId="{2A7902D5-0269-421E-AF27-65E51CDF87F2}"/>
          </ac:inkMkLst>
        </pc:inkChg>
        <pc:inkChg chg="add del">
          <ac:chgData name="Quang N. Tran" userId="6382c69675898e0e" providerId="LiveId" clId="{E079735D-8EEB-42F1-8F44-3A70053966F8}" dt="2020-12-11T20:45:33.941" v="1937"/>
          <ac:inkMkLst>
            <pc:docMk/>
            <pc:sldMk cId="2198139614" sldId="278"/>
            <ac:inkMk id="61" creationId="{5FFF45B5-486B-4EC6-A305-57BC00C79566}"/>
          </ac:inkMkLst>
        </pc:inkChg>
        <pc:inkChg chg="add del">
          <ac:chgData name="Quang N. Tran" userId="6382c69675898e0e" providerId="LiveId" clId="{E079735D-8EEB-42F1-8F44-3A70053966F8}" dt="2020-12-11T20:45:33.938" v="1932"/>
          <ac:inkMkLst>
            <pc:docMk/>
            <pc:sldMk cId="2198139614" sldId="278"/>
            <ac:inkMk id="62" creationId="{6852073A-EB05-458F-A56F-C0E8F33411CE}"/>
          </ac:inkMkLst>
        </pc:inkChg>
        <pc:inkChg chg="add del">
          <ac:chgData name="Quang N. Tran" userId="6382c69675898e0e" providerId="LiveId" clId="{E079735D-8EEB-42F1-8F44-3A70053966F8}" dt="2020-12-11T20:45:33.939" v="1933"/>
          <ac:inkMkLst>
            <pc:docMk/>
            <pc:sldMk cId="2198139614" sldId="278"/>
            <ac:inkMk id="63" creationId="{B868A4F3-BF8C-4B68-950B-4B644B643837}"/>
          </ac:inkMkLst>
        </pc:inkChg>
        <pc:inkChg chg="add del">
          <ac:chgData name="Quang N. Tran" userId="6382c69675898e0e" providerId="LiveId" clId="{E079735D-8EEB-42F1-8F44-3A70053966F8}" dt="2020-12-11T20:45:33.940" v="1935"/>
          <ac:inkMkLst>
            <pc:docMk/>
            <pc:sldMk cId="2198139614" sldId="278"/>
            <ac:inkMk id="64" creationId="{0E3990A8-91ED-4DEE-A823-CE4F867516A4}"/>
          </ac:inkMkLst>
        </pc:inkChg>
        <pc:inkChg chg="add del">
          <ac:chgData name="Quang N. Tran" userId="6382c69675898e0e" providerId="LiveId" clId="{E079735D-8EEB-42F1-8F44-3A70053966F8}" dt="2020-12-11T20:45:33.940" v="1934"/>
          <ac:inkMkLst>
            <pc:docMk/>
            <pc:sldMk cId="2198139614" sldId="278"/>
            <ac:inkMk id="65" creationId="{EC712047-26C1-4B42-A77B-2397E7562ECC}"/>
          </ac:inkMkLst>
        </pc:inkChg>
        <pc:inkChg chg="add del">
          <ac:chgData name="Quang N. Tran" userId="6382c69675898e0e" providerId="LiveId" clId="{E079735D-8EEB-42F1-8F44-3A70053966F8}" dt="2020-12-11T20:45:33.941" v="1936"/>
          <ac:inkMkLst>
            <pc:docMk/>
            <pc:sldMk cId="2198139614" sldId="278"/>
            <ac:inkMk id="66" creationId="{9EF9E53F-493A-4753-BD42-26CFC13B47B9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67" creationId="{85EEE3B5-D932-4841-A2F3-D636FEA593CD}"/>
          </ac:inkMkLst>
        </pc:inkChg>
        <pc:inkChg chg="add del mod">
          <ac:chgData name="Quang N. Tran" userId="6382c69675898e0e" providerId="LiveId" clId="{E079735D-8EEB-42F1-8F44-3A70053966F8}" dt="2020-12-11T20:47:03.834" v="2079"/>
          <ac:inkMkLst>
            <pc:docMk/>
            <pc:sldMk cId="2198139614" sldId="278"/>
            <ac:inkMk id="68" creationId="{12A93FF0-C819-40C1-9BD9-55872C2E72CB}"/>
          </ac:inkMkLst>
        </pc:inkChg>
        <pc:inkChg chg="add del mod">
          <ac:chgData name="Quang N. Tran" userId="6382c69675898e0e" providerId="LiveId" clId="{E079735D-8EEB-42F1-8F44-3A70053966F8}" dt="2020-12-11T20:47:03.834" v="2078"/>
          <ac:inkMkLst>
            <pc:docMk/>
            <pc:sldMk cId="2198139614" sldId="278"/>
            <ac:inkMk id="69" creationId="{0C8DD54C-D72B-489D-8F45-E3892913BEFA}"/>
          </ac:inkMkLst>
        </pc:inkChg>
        <pc:inkChg chg="add del mod">
          <ac:chgData name="Quang N. Tran" userId="6382c69675898e0e" providerId="LiveId" clId="{E079735D-8EEB-42F1-8F44-3A70053966F8}" dt="2020-12-11T20:47:03.833" v="2077"/>
          <ac:inkMkLst>
            <pc:docMk/>
            <pc:sldMk cId="2198139614" sldId="278"/>
            <ac:inkMk id="70" creationId="{5C45FE08-E714-4978-890F-36A2C5DCD276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71" creationId="{517EA908-C8C9-4F17-90D0-D350DF120984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72" creationId="{EFDC2A34-6D37-4747-B81D-BE1A2378BEB3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73" creationId="{5091BF5F-6B32-469B-9840-BC9143679266}"/>
          </ac:inkMkLst>
        </pc:inkChg>
        <pc:inkChg chg="add del mod">
          <ac:chgData name="Quang N. Tran" userId="6382c69675898e0e" providerId="LiveId" clId="{E079735D-8EEB-42F1-8F44-3A70053966F8}" dt="2020-12-11T20:45:54.461" v="1971"/>
          <ac:inkMkLst>
            <pc:docMk/>
            <pc:sldMk cId="2198139614" sldId="278"/>
            <ac:inkMk id="75" creationId="{9A7B3292-A276-44E2-A6C5-C41C812947FF}"/>
          </ac:inkMkLst>
        </pc:inkChg>
        <pc:inkChg chg="add del mod">
          <ac:chgData name="Quang N. Tran" userId="6382c69675898e0e" providerId="LiveId" clId="{E079735D-8EEB-42F1-8F44-3A70053966F8}" dt="2020-12-11T20:45:54.468" v="1973"/>
          <ac:inkMkLst>
            <pc:docMk/>
            <pc:sldMk cId="2198139614" sldId="278"/>
            <ac:inkMk id="76" creationId="{DBC13EC8-416F-4044-9723-D3E827D1DE86}"/>
          </ac:inkMkLst>
        </pc:inkChg>
        <pc:inkChg chg="add del mod">
          <ac:chgData name="Quang N. Tran" userId="6382c69675898e0e" providerId="LiveId" clId="{E079735D-8EEB-42F1-8F44-3A70053966F8}" dt="2020-12-11T20:45:53.358" v="1966"/>
          <ac:inkMkLst>
            <pc:docMk/>
            <pc:sldMk cId="2198139614" sldId="278"/>
            <ac:inkMk id="77" creationId="{BC8CFEB9-FF68-49E1-8BF3-44D9C9607042}"/>
          </ac:inkMkLst>
        </pc:inkChg>
        <pc:inkChg chg="add del mod">
          <ac:chgData name="Quang N. Tran" userId="6382c69675898e0e" providerId="LiveId" clId="{E079735D-8EEB-42F1-8F44-3A70053966F8}" dt="2020-12-11T20:45:53.355" v="1965"/>
          <ac:inkMkLst>
            <pc:docMk/>
            <pc:sldMk cId="2198139614" sldId="278"/>
            <ac:inkMk id="78" creationId="{5AB1CC2A-ABCF-4358-A8C0-66D45988105F}"/>
          </ac:inkMkLst>
        </pc:inkChg>
        <pc:inkChg chg="add del mod">
          <ac:chgData name="Quang N. Tran" userId="6382c69675898e0e" providerId="LiveId" clId="{E079735D-8EEB-42F1-8F44-3A70053966F8}" dt="2020-12-11T20:45:53.352" v="1964"/>
          <ac:inkMkLst>
            <pc:docMk/>
            <pc:sldMk cId="2198139614" sldId="278"/>
            <ac:inkMk id="79" creationId="{F96AE549-3E2E-4CE0-80D3-C2E439EDE457}"/>
          </ac:inkMkLst>
        </pc:inkChg>
        <pc:inkChg chg="add del mod">
          <ac:chgData name="Quang N. Tran" userId="6382c69675898e0e" providerId="LiveId" clId="{E079735D-8EEB-42F1-8F44-3A70053966F8}" dt="2020-12-11T20:45:53.366" v="1969"/>
          <ac:inkMkLst>
            <pc:docMk/>
            <pc:sldMk cId="2198139614" sldId="278"/>
            <ac:inkMk id="81" creationId="{AFD48E1D-FF93-4202-8346-46064E12F226}"/>
          </ac:inkMkLst>
        </pc:inkChg>
        <pc:inkChg chg="add del mod">
          <ac:chgData name="Quang N. Tran" userId="6382c69675898e0e" providerId="LiveId" clId="{E079735D-8EEB-42F1-8F44-3A70053966F8}" dt="2020-12-11T20:45:53.361" v="1967"/>
          <ac:inkMkLst>
            <pc:docMk/>
            <pc:sldMk cId="2198139614" sldId="278"/>
            <ac:inkMk id="82" creationId="{187028CE-0E2B-4855-BEEC-F9BD6EF1F9EA}"/>
          </ac:inkMkLst>
        </pc:inkChg>
        <pc:inkChg chg="add del mod">
          <ac:chgData name="Quang N. Tran" userId="6382c69675898e0e" providerId="LiveId" clId="{E079735D-8EEB-42F1-8F44-3A70053966F8}" dt="2020-12-11T20:45:53.364" v="1968"/>
          <ac:inkMkLst>
            <pc:docMk/>
            <pc:sldMk cId="2198139614" sldId="278"/>
            <ac:inkMk id="83" creationId="{943AEBB6-9D77-4DCA-9C18-C82FBAF55B9E}"/>
          </ac:inkMkLst>
        </pc:inkChg>
        <pc:inkChg chg="add del mod">
          <ac:chgData name="Quang N. Tran" userId="6382c69675898e0e" providerId="LiveId" clId="{E079735D-8EEB-42F1-8F44-3A70053966F8}" dt="2020-12-11T20:45:54.465" v="1972"/>
          <ac:inkMkLst>
            <pc:docMk/>
            <pc:sldMk cId="2198139614" sldId="278"/>
            <ac:inkMk id="85" creationId="{70DB7190-BBDF-4EDA-8E0E-7CBF74C084A5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87" creationId="{0A4659B4-9CBF-4164-887F-F76E07251808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88" creationId="{3C95162B-A172-49E4-8059-D2C0BFBA123E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89" creationId="{7C7C0DF0-B1AC-4544-90DC-F42B8AA1D904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0" creationId="{656EF292-BE98-4D99-A8F9-B7E7E17E2BA8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1" creationId="{7DBF13BC-E63F-41B8-AB2C-F4199CE59073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2" creationId="{6C68F453-CB76-4D1C-98C0-684E4B96C9E2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3" creationId="{B66465B5-0F76-4196-A00B-9BCD6C89AF73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4" creationId="{B2BAE11F-E373-4334-B99F-DB5B61D206DB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7" creationId="{4FB5FE2E-7980-4355-B8C3-2187DA11888B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8" creationId="{90F76338-C709-4CC8-B2C2-9A65A5BF9B9A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99" creationId="{E990C3C2-7CFC-4FD7-9E2D-6FE0CFD2F2D2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100" creationId="{DC795357-2ED5-41B8-8BC1-AED3987B3C8A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101" creationId="{038F2B8F-80E3-453F-B462-9757D413C187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102" creationId="{F02286C8-861D-4584-A459-45C4E089EC1B}"/>
          </ac:inkMkLst>
        </pc:inkChg>
        <pc:inkChg chg="add mod">
          <ac:chgData name="Quang N. Tran" userId="6382c69675898e0e" providerId="LiveId" clId="{E079735D-8EEB-42F1-8F44-3A70053966F8}" dt="2020-12-11T20:46:03.304" v="1990"/>
          <ac:inkMkLst>
            <pc:docMk/>
            <pc:sldMk cId="2198139614" sldId="278"/>
            <ac:inkMk id="103" creationId="{62B90069-A0B6-4D25-A9C7-F09ED2E1D108}"/>
          </ac:inkMkLst>
        </pc:inkChg>
        <pc:inkChg chg="add del">
          <ac:chgData name="Quang N. Tran" userId="6382c69675898e0e" providerId="LiveId" clId="{E079735D-8EEB-42F1-8F44-3A70053966F8}" dt="2020-12-11T20:46:09.533" v="1994"/>
          <ac:inkMkLst>
            <pc:docMk/>
            <pc:sldMk cId="2198139614" sldId="278"/>
            <ac:inkMk id="105" creationId="{4E559E45-F966-4E85-A0FE-D8A81316CAFD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106" creationId="{369F2491-8DCC-4BC3-ADBB-EE2C4116644F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107" creationId="{B7282493-B3E4-46B5-98CE-BD47C0BE1B94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108" creationId="{7A860CF6-5A42-40A3-8B3B-AA6F6C93952F}"/>
          </ac:inkMkLst>
        </pc:inkChg>
        <pc:inkChg chg="add del mod">
          <ac:chgData name="Quang N. Tran" userId="6382c69675898e0e" providerId="LiveId" clId="{E079735D-8EEB-42F1-8F44-3A70053966F8}" dt="2020-12-11T20:47:35.328" v="2093"/>
          <ac:inkMkLst>
            <pc:docMk/>
            <pc:sldMk cId="2198139614" sldId="278"/>
            <ac:inkMk id="109" creationId="{BC8084B3-2B01-4543-A78C-3A1129D6C45B}"/>
          </ac:inkMkLst>
        </pc:inkChg>
        <pc:inkChg chg="add del mod">
          <ac:chgData name="Quang N. Tran" userId="6382c69675898e0e" providerId="LiveId" clId="{E079735D-8EEB-42F1-8F44-3A70053966F8}" dt="2020-12-11T20:47:35.328" v="2092"/>
          <ac:inkMkLst>
            <pc:docMk/>
            <pc:sldMk cId="2198139614" sldId="278"/>
            <ac:inkMk id="110" creationId="{1929AB16-0325-4DDA-8B43-7B6DCE3CF74C}"/>
          </ac:inkMkLst>
        </pc:inkChg>
        <pc:inkChg chg="add mod">
          <ac:chgData name="Quang N. Tran" userId="6382c69675898e0e" providerId="LiveId" clId="{E079735D-8EEB-42F1-8F44-3A70053966F8}" dt="2020-12-11T20:47:08.126" v="2088"/>
          <ac:inkMkLst>
            <pc:docMk/>
            <pc:sldMk cId="2198139614" sldId="278"/>
            <ac:inkMk id="111" creationId="{5C01657D-3504-41F7-8ADD-4DEBF0363053}"/>
          </ac:inkMkLst>
        </pc:inkChg>
        <pc:inkChg chg="add del mod">
          <ac:chgData name="Quang N. Tran" userId="6382c69675898e0e" providerId="LiveId" clId="{E079735D-8EEB-42F1-8F44-3A70053966F8}" dt="2020-12-11T20:47:08.126" v="2088"/>
          <ac:inkMkLst>
            <pc:docMk/>
            <pc:sldMk cId="2198139614" sldId="278"/>
            <ac:inkMk id="112" creationId="{87F08DE6-2406-43B7-9D3E-63082F3DE131}"/>
          </ac:inkMkLst>
        </pc:inkChg>
        <pc:inkChg chg="add del mod">
          <ac:chgData name="Quang N. Tran" userId="6382c69675898e0e" providerId="LiveId" clId="{E079735D-8EEB-42F1-8F44-3A70053966F8}" dt="2020-12-11T20:47:38.030" v="2096"/>
          <ac:inkMkLst>
            <pc:docMk/>
            <pc:sldMk cId="2198139614" sldId="278"/>
            <ac:inkMk id="113" creationId="{63B69F77-C5D1-423D-AB97-33F77A9DA2F7}"/>
          </ac:inkMkLst>
        </pc:inkChg>
        <pc:inkChg chg="add del mod">
          <ac:chgData name="Quang N. Tran" userId="6382c69675898e0e" providerId="LiveId" clId="{E079735D-8EEB-42F1-8F44-3A70053966F8}" dt="2020-12-11T20:47:38.029" v="2095"/>
          <ac:inkMkLst>
            <pc:docMk/>
            <pc:sldMk cId="2198139614" sldId="278"/>
            <ac:inkMk id="114" creationId="{80E92484-C558-4157-9265-78B4BF665821}"/>
          </ac:inkMkLst>
        </pc:inkChg>
        <pc:inkChg chg="add mod">
          <ac:chgData name="Quang N. Tran" userId="6382c69675898e0e" providerId="LiveId" clId="{E079735D-8EEB-42F1-8F44-3A70053966F8}" dt="2020-12-11T20:47:38.030" v="2096"/>
          <ac:inkMkLst>
            <pc:docMk/>
            <pc:sldMk cId="2198139614" sldId="278"/>
            <ac:inkMk id="115" creationId="{9EDAE021-2289-4D24-BA11-E7E6F34943AE}"/>
          </ac:inkMkLst>
        </pc:inkChg>
        <pc:inkChg chg="add del mod">
          <ac:chgData name="Quang N. Tran" userId="6382c69675898e0e" providerId="LiveId" clId="{E079735D-8EEB-42F1-8F44-3A70053966F8}" dt="2020-12-11T20:47:09.312" v="2090"/>
          <ac:inkMkLst>
            <pc:docMk/>
            <pc:sldMk cId="2198139614" sldId="278"/>
            <ac:inkMk id="116" creationId="{86242068-45D0-454A-8613-945511334848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0" creationId="{C77E2906-FA5B-4BCE-AEB2-3B56B867C4B6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1" creationId="{A2E9A8DA-8A5F-42E7-821B-9163BD83CC97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2" creationId="{2A72D2C0-BC91-47B3-B0E6-9C57D0E22E27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3" creationId="{2E897B63-01EF-4154-B352-8791A348B0BB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4" creationId="{6BBD3853-65A7-4926-97C8-0130F260556C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5" creationId="{9FFAD1EA-0F99-49D2-9DE0-BE450F14F229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26" creationId="{EAE0F298-3CDA-4FC5-9A88-450E57A27DA0}"/>
          </ac:inkMkLst>
        </pc:inkChg>
        <pc:inkChg chg="add mod">
          <ac:chgData name="Quang N. Tran" userId="6382c69675898e0e" providerId="LiveId" clId="{E079735D-8EEB-42F1-8F44-3A70053966F8}" dt="2020-12-11T20:46:28.707" v="2017"/>
          <ac:inkMkLst>
            <pc:docMk/>
            <pc:sldMk cId="2198139614" sldId="278"/>
            <ac:inkMk id="128" creationId="{156094FA-390A-476C-B40B-3AE18FB5BC87}"/>
          </ac:inkMkLst>
        </pc:inkChg>
        <pc:inkChg chg="add mod">
          <ac:chgData name="Quang N. Tran" userId="6382c69675898e0e" providerId="LiveId" clId="{E079735D-8EEB-42F1-8F44-3A70053966F8}" dt="2020-12-11T20:46:28.707" v="2017"/>
          <ac:inkMkLst>
            <pc:docMk/>
            <pc:sldMk cId="2198139614" sldId="278"/>
            <ac:inkMk id="129" creationId="{3DDA3704-5C19-41D4-B981-6AFD0E764D71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31" creationId="{5B90EE21-3CC0-4D20-851E-15620D9F511C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32" creationId="{A8FF29D5-AFF1-4C07-9D09-B898C8681C55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34" creationId="{9EB3F388-26EE-4DD2-BD57-FA2D96FC9A3C}"/>
          </ac:inkMkLst>
        </pc:inkChg>
        <pc:inkChg chg="add mod">
          <ac:chgData name="Quang N. Tran" userId="6382c69675898e0e" providerId="LiveId" clId="{E079735D-8EEB-42F1-8F44-3A70053966F8}" dt="2020-12-11T20:46:33.761" v="2023"/>
          <ac:inkMkLst>
            <pc:docMk/>
            <pc:sldMk cId="2198139614" sldId="278"/>
            <ac:inkMk id="135" creationId="{64FDA16F-454E-484F-8C53-2392D869A427}"/>
          </ac:inkMkLst>
        </pc:inkChg>
        <pc:inkChg chg="add mod">
          <ac:chgData name="Quang N. Tran" userId="6382c69675898e0e" providerId="LiveId" clId="{E079735D-8EEB-42F1-8F44-3A70053966F8}" dt="2020-12-11T20:46:37.752" v="2027"/>
          <ac:inkMkLst>
            <pc:docMk/>
            <pc:sldMk cId="2198139614" sldId="278"/>
            <ac:inkMk id="137" creationId="{B3780E12-AF20-461D-88C9-16D96D227977}"/>
          </ac:inkMkLst>
        </pc:inkChg>
        <pc:inkChg chg="add mod">
          <ac:chgData name="Quang N. Tran" userId="6382c69675898e0e" providerId="LiveId" clId="{E079735D-8EEB-42F1-8F44-3A70053966F8}" dt="2020-12-11T20:46:37.752" v="2027"/>
          <ac:inkMkLst>
            <pc:docMk/>
            <pc:sldMk cId="2198139614" sldId="278"/>
            <ac:inkMk id="138" creationId="{066F8A8E-DDF1-4307-994B-D335F057BD57}"/>
          </ac:inkMkLst>
        </pc:inkChg>
        <pc:inkChg chg="add del mod">
          <ac:chgData name="Quang N. Tran" userId="6382c69675898e0e" providerId="LiveId" clId="{E079735D-8EEB-42F1-8F44-3A70053966F8}" dt="2020-12-11T20:47:39.413" v="2098"/>
          <ac:inkMkLst>
            <pc:docMk/>
            <pc:sldMk cId="2198139614" sldId="278"/>
            <ac:inkMk id="139" creationId="{1E12164C-CF0B-41E7-B05D-DA1020C1C473}"/>
          </ac:inkMkLst>
        </pc:inkChg>
        <pc:inkChg chg="add del">
          <ac:chgData name="Quang N. Tran" userId="6382c69675898e0e" providerId="LiveId" clId="{E079735D-8EEB-42F1-8F44-3A70053966F8}" dt="2020-12-11T20:46:42.940" v="2040"/>
          <ac:inkMkLst>
            <pc:docMk/>
            <pc:sldMk cId="2198139614" sldId="278"/>
            <ac:inkMk id="141" creationId="{556D4DB9-4F35-47FF-A754-A9498EFFA0A6}"/>
          </ac:inkMkLst>
        </pc:inkChg>
        <pc:inkChg chg="add del">
          <ac:chgData name="Quang N. Tran" userId="6382c69675898e0e" providerId="LiveId" clId="{E079735D-8EEB-42F1-8F44-3A70053966F8}" dt="2020-12-11T20:46:45.381" v="2046"/>
          <ac:inkMkLst>
            <pc:docMk/>
            <pc:sldMk cId="2198139614" sldId="278"/>
            <ac:inkMk id="142" creationId="{64CD3A85-3C2B-40E6-A759-01C7BF7EF5B1}"/>
          </ac:inkMkLst>
        </pc:inkChg>
        <pc:inkChg chg="add del">
          <ac:chgData name="Quang N. Tran" userId="6382c69675898e0e" providerId="LiveId" clId="{E079735D-8EEB-42F1-8F44-3A70053966F8}" dt="2020-12-11T20:46:42.947" v="2042"/>
          <ac:inkMkLst>
            <pc:docMk/>
            <pc:sldMk cId="2198139614" sldId="278"/>
            <ac:inkMk id="143" creationId="{AF35788B-654B-4BF3-9634-A1391B9934AE}"/>
          </ac:inkMkLst>
        </pc:inkChg>
        <pc:inkChg chg="add del">
          <ac:chgData name="Quang N. Tran" userId="6382c69675898e0e" providerId="LiveId" clId="{E079735D-8EEB-42F1-8F44-3A70053966F8}" dt="2020-12-11T20:46:42.936" v="2039"/>
          <ac:inkMkLst>
            <pc:docMk/>
            <pc:sldMk cId="2198139614" sldId="278"/>
            <ac:inkMk id="144" creationId="{62B4CB4A-768D-45E9-A3D6-BC125A683FE0}"/>
          </ac:inkMkLst>
        </pc:inkChg>
        <pc:inkChg chg="add del">
          <ac:chgData name="Quang N. Tran" userId="6382c69675898e0e" providerId="LiveId" clId="{E079735D-8EEB-42F1-8F44-3A70053966F8}" dt="2020-12-11T20:46:42.944" v="2041"/>
          <ac:inkMkLst>
            <pc:docMk/>
            <pc:sldMk cId="2198139614" sldId="278"/>
            <ac:inkMk id="145" creationId="{A056EFD9-3DE2-47AD-88CE-8A1A645ECCD6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46" creationId="{CCF0C5F8-4767-4989-A40E-CDEE3C6DCAC4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47" creationId="{B85E6ACC-BE68-4184-B44B-6ADA3D2F32C1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48" creationId="{F034847A-3A65-46BD-B152-96FFC425B2AE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49" creationId="{ABEA67EE-C241-4D03-8766-674DDCD2A058}"/>
          </ac:inkMkLst>
        </pc:inkChg>
        <pc:inkChg chg="add del">
          <ac:chgData name="Quang N. Tran" userId="6382c69675898e0e" providerId="LiveId" clId="{E079735D-8EEB-42F1-8F44-3A70053966F8}" dt="2020-12-11T20:46:42.930" v="2038"/>
          <ac:inkMkLst>
            <pc:docMk/>
            <pc:sldMk cId="2198139614" sldId="278"/>
            <ac:inkMk id="150" creationId="{D94C40BB-3063-4D67-BE36-77F930E26261}"/>
          </ac:inkMkLst>
        </pc:inkChg>
        <pc:inkChg chg="add del">
          <ac:chgData name="Quang N. Tran" userId="6382c69675898e0e" providerId="LiveId" clId="{E079735D-8EEB-42F1-8F44-3A70053966F8}" dt="2020-12-11T20:46:44.509" v="2045"/>
          <ac:inkMkLst>
            <pc:docMk/>
            <pc:sldMk cId="2198139614" sldId="278"/>
            <ac:inkMk id="152" creationId="{CF699D6C-44D9-4554-857A-15F626EBC5A3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53" creationId="{2D2E4658-04CA-413B-A6BC-746AE43967BE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54" creationId="{922A90E5-4465-4EE5-BB7F-425FFAD329BD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55" creationId="{976D4E2E-8E3E-401E-A12C-C13608E60725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56" creationId="{C7E8D217-5D47-459D-98DC-1CED400C29E4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57" creationId="{5E2911CC-9BA4-4C0C-BE85-530DAEC876EB}"/>
          </ac:inkMkLst>
        </pc:inkChg>
        <pc:inkChg chg="add del">
          <ac:chgData name="Quang N. Tran" userId="6382c69675898e0e" providerId="LiveId" clId="{E079735D-8EEB-42F1-8F44-3A70053966F8}" dt="2020-12-11T20:46:50.285" v="2054"/>
          <ac:inkMkLst>
            <pc:docMk/>
            <pc:sldMk cId="2198139614" sldId="278"/>
            <ac:inkMk id="158" creationId="{5DB7BBA3-ABE4-4481-8503-7BEC26976B1E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59" creationId="{5AC09B13-6BD1-4DEB-9B45-FBF0CD26D7D1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60" creationId="{CB0674F2-483B-473B-9D38-B2843ED0B1FD}"/>
          </ac:inkMkLst>
        </pc:inkChg>
        <pc:inkChg chg="add del mod">
          <ac:chgData name="Quang N. Tran" userId="6382c69675898e0e" providerId="LiveId" clId="{E079735D-8EEB-42F1-8F44-3A70053966F8}" dt="2020-12-11T20:47:40.696" v="2100"/>
          <ac:inkMkLst>
            <pc:docMk/>
            <pc:sldMk cId="2198139614" sldId="278"/>
            <ac:inkMk id="162" creationId="{1E6A3758-6D93-4F8E-919C-6F268F7294CE}"/>
          </ac:inkMkLst>
        </pc:inkChg>
        <pc:inkChg chg="add del mod">
          <ac:chgData name="Quang N. Tran" userId="6382c69675898e0e" providerId="LiveId" clId="{E079735D-8EEB-42F1-8F44-3A70053966F8}" dt="2020-12-11T20:47:40.699" v="2101"/>
          <ac:inkMkLst>
            <pc:docMk/>
            <pc:sldMk cId="2198139614" sldId="278"/>
            <ac:inkMk id="163" creationId="{6EB0B29B-E925-4C91-88F3-8765E9E309C8}"/>
          </ac:inkMkLst>
        </pc:inkChg>
        <pc:inkChg chg="add del">
          <ac:chgData name="Quang N. Tran" userId="6382c69675898e0e" providerId="LiveId" clId="{E079735D-8EEB-42F1-8F44-3A70053966F8}" dt="2020-12-11T20:46:54.352" v="2064"/>
          <ac:inkMkLst>
            <pc:docMk/>
            <pc:sldMk cId="2198139614" sldId="278"/>
            <ac:inkMk id="164" creationId="{B5AAC26A-F482-440D-808F-5ED20B458F57}"/>
          </ac:inkMkLst>
        </pc:inkChg>
        <pc:inkChg chg="add del">
          <ac:chgData name="Quang N. Tran" userId="6382c69675898e0e" providerId="LiveId" clId="{E079735D-8EEB-42F1-8F44-3A70053966F8}" dt="2020-12-11T20:46:54.350" v="2062"/>
          <ac:inkMkLst>
            <pc:docMk/>
            <pc:sldMk cId="2198139614" sldId="278"/>
            <ac:inkMk id="165" creationId="{3C941DB9-EF94-4F34-AFC3-B04AED0B476C}"/>
          </ac:inkMkLst>
        </pc:inkChg>
        <pc:inkChg chg="add del">
          <ac:chgData name="Quang N. Tran" userId="6382c69675898e0e" providerId="LiveId" clId="{E079735D-8EEB-42F1-8F44-3A70053966F8}" dt="2020-12-11T20:46:54.350" v="2063"/>
          <ac:inkMkLst>
            <pc:docMk/>
            <pc:sldMk cId="2198139614" sldId="278"/>
            <ac:inkMk id="166" creationId="{685FA733-2F28-4F18-B330-7B1568C88916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68" creationId="{680F5146-746F-48BE-9C81-FC431B23B8BC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69" creationId="{C64DD0FC-FAF0-40BF-8BE1-737FE7906E1B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0" creationId="{C830A5BC-3A84-41EE-A423-A6D6C49B3F88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1" creationId="{02A64ECF-BE13-4DDA-8026-82EADC59450A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2" creationId="{9C34557F-1ADE-468B-94DE-7ED0B99AB1D2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3" creationId="{7E256A83-6CB3-4DB5-80B9-1D30FC698C72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4" creationId="{B98AF1B7-78FB-4183-96A5-0442BD7CD6D0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5" creationId="{227D2D54-3EAC-4598-8682-ABA7C6AF20B1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6" creationId="{3459849F-AB3A-42D5-9E69-CE990922347E}"/>
          </ac:inkMkLst>
        </pc:inkChg>
        <pc:inkChg chg="add mod">
          <ac:chgData name="Quang N. Tran" userId="6382c69675898e0e" providerId="LiveId" clId="{E079735D-8EEB-42F1-8F44-3A70053966F8}" dt="2020-12-11T20:47:00.688" v="2076"/>
          <ac:inkMkLst>
            <pc:docMk/>
            <pc:sldMk cId="2198139614" sldId="278"/>
            <ac:inkMk id="177" creationId="{36C3130D-E550-4F98-8CE1-916DE9B03218}"/>
          </ac:inkMkLst>
        </pc:inkChg>
        <pc:inkChg chg="add del">
          <ac:chgData name="Quang N. Tran" userId="6382c69675898e0e" providerId="LiveId" clId="{E079735D-8EEB-42F1-8F44-3A70053966F8}" dt="2020-12-11T20:47:05.359" v="2082"/>
          <ac:inkMkLst>
            <pc:docMk/>
            <pc:sldMk cId="2198139614" sldId="278"/>
            <ac:inkMk id="179" creationId="{0D61359F-388D-44D7-90C1-16A3E6847421}"/>
          </ac:inkMkLst>
        </pc:inkChg>
        <pc:inkChg chg="add del">
          <ac:chgData name="Quang N. Tran" userId="6382c69675898e0e" providerId="LiveId" clId="{E079735D-8EEB-42F1-8F44-3A70053966F8}" dt="2020-12-11T20:47:05.361" v="2083"/>
          <ac:inkMkLst>
            <pc:docMk/>
            <pc:sldMk cId="2198139614" sldId="278"/>
            <ac:inkMk id="180" creationId="{5806BBD7-5C83-4EF4-937B-3442A1E9BD1C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181" creationId="{0130B7FB-3EC8-4280-8701-277442CDCF93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182" creationId="{0A634716-713E-455A-ABC3-1BDDF9ED3143}"/>
          </ac:inkMkLst>
        </pc:inkChg>
        <pc:inkChg chg="add mod">
          <ac:chgData name="Quang N. Tran" userId="6382c69675898e0e" providerId="LiveId" clId="{E079735D-8EEB-42F1-8F44-3A70053966F8}" dt="2020-12-11T20:47:07.201" v="2087"/>
          <ac:inkMkLst>
            <pc:docMk/>
            <pc:sldMk cId="2198139614" sldId="278"/>
            <ac:inkMk id="183" creationId="{31AE658D-F0CA-4DEA-BEFA-DDEB6BC33021}"/>
          </ac:inkMkLst>
        </pc:inkChg>
        <pc:inkChg chg="add">
          <ac:chgData name="Quang N. Tran" userId="6382c69675898e0e" providerId="LiveId" clId="{E079735D-8EEB-42F1-8F44-3A70053966F8}" dt="2020-12-11T20:47:08.719" v="2089" actId="9405"/>
          <ac:inkMkLst>
            <pc:docMk/>
            <pc:sldMk cId="2198139614" sldId="278"/>
            <ac:inkMk id="185" creationId="{238664BD-AB4B-48D9-996B-352DFFB6147F}"/>
          </ac:inkMkLst>
        </pc:inkChg>
        <pc:inkChg chg="add">
          <ac:chgData name="Quang N. Tran" userId="6382c69675898e0e" providerId="LiveId" clId="{E079735D-8EEB-42F1-8F44-3A70053966F8}" dt="2020-12-11T20:47:10.022" v="2091" actId="9405"/>
          <ac:inkMkLst>
            <pc:docMk/>
            <pc:sldMk cId="2198139614" sldId="278"/>
            <ac:inkMk id="186" creationId="{5A8ADE74-01C7-4C7B-92A2-0FD0C58D58BC}"/>
          </ac:inkMkLst>
        </pc:inkChg>
        <pc:inkChg chg="add">
          <ac:chgData name="Quang N. Tran" userId="6382c69675898e0e" providerId="LiveId" clId="{E079735D-8EEB-42F1-8F44-3A70053966F8}" dt="2020-12-11T20:47:37.147" v="2094" actId="9405"/>
          <ac:inkMkLst>
            <pc:docMk/>
            <pc:sldMk cId="2198139614" sldId="278"/>
            <ac:inkMk id="187" creationId="{753FF940-1E15-4571-9826-D178FC7B61F0}"/>
          </ac:inkMkLst>
        </pc:inkChg>
        <pc:inkChg chg="add">
          <ac:chgData name="Quang N. Tran" userId="6382c69675898e0e" providerId="LiveId" clId="{E079735D-8EEB-42F1-8F44-3A70053966F8}" dt="2020-12-11T20:47:38.506" v="2097" actId="9405"/>
          <ac:inkMkLst>
            <pc:docMk/>
            <pc:sldMk cId="2198139614" sldId="278"/>
            <ac:inkMk id="188" creationId="{51CA0D0C-F84C-42C7-AF46-C3FBE818A355}"/>
          </ac:inkMkLst>
        </pc:inkChg>
        <pc:inkChg chg="add">
          <ac:chgData name="Quang N. Tran" userId="6382c69675898e0e" providerId="LiveId" clId="{E079735D-8EEB-42F1-8F44-3A70053966F8}" dt="2020-12-11T20:47:39.920" v="2099" actId="9405"/>
          <ac:inkMkLst>
            <pc:docMk/>
            <pc:sldMk cId="2198139614" sldId="278"/>
            <ac:inkMk id="189" creationId="{56DCFDE4-5D7D-4087-8687-91CD984F554E}"/>
          </ac:inkMkLst>
        </pc:inkChg>
        <pc:inkChg chg="add">
          <ac:chgData name="Quang N. Tran" userId="6382c69675898e0e" providerId="LiveId" clId="{E079735D-8EEB-42F1-8F44-3A70053966F8}" dt="2020-12-11T20:47:41.093" v="2102" actId="9405"/>
          <ac:inkMkLst>
            <pc:docMk/>
            <pc:sldMk cId="2198139614" sldId="278"/>
            <ac:inkMk id="190" creationId="{6A4F8613-A082-448F-8859-305A16407546}"/>
          </ac:inkMkLst>
        </pc:inkChg>
      </pc:sldChg>
      <pc:sldChg chg="addSp delSp modSp add">
        <pc:chgData name="Quang N. Tran" userId="6382c69675898e0e" providerId="LiveId" clId="{E079735D-8EEB-42F1-8F44-3A70053966F8}" dt="2020-12-12T15:42:41.364" v="6315"/>
        <pc:sldMkLst>
          <pc:docMk/>
          <pc:sldMk cId="3212827759" sldId="279"/>
        </pc:sldMkLst>
        <pc:spChg chg="mod">
          <ac:chgData name="Quang N. Tran" userId="6382c69675898e0e" providerId="LiveId" clId="{E079735D-8EEB-42F1-8F44-3A70053966F8}" dt="2020-12-11T20:52:05.210" v="2346" actId="20577"/>
          <ac:spMkLst>
            <pc:docMk/>
            <pc:sldMk cId="3212827759" sldId="279"/>
            <ac:spMk id="2" creationId="{D6AABF26-D553-406B-A2D0-7BC1D4E44EA5}"/>
          </ac:spMkLst>
        </pc:spChg>
        <pc:spChg chg="del">
          <ac:chgData name="Quang N. Tran" userId="6382c69675898e0e" providerId="LiveId" clId="{E079735D-8EEB-42F1-8F44-3A70053966F8}" dt="2020-12-11T21:10:43.400" v="2434" actId="478"/>
          <ac:spMkLst>
            <pc:docMk/>
            <pc:sldMk cId="3212827759" sldId="279"/>
            <ac:spMk id="3" creationId="{08DE297F-2242-4B28-AF16-CCB944BD7872}"/>
          </ac:spMkLst>
        </pc:spChg>
        <pc:spChg chg="del">
          <ac:chgData name="Quang N. Tran" userId="6382c69675898e0e" providerId="LiveId" clId="{E079735D-8EEB-42F1-8F44-3A70053966F8}" dt="2020-12-11T21:14:49.618" v="2486" actId="478"/>
          <ac:spMkLst>
            <pc:docMk/>
            <pc:sldMk cId="3212827759" sldId="279"/>
            <ac:spMk id="4" creationId="{B1A10865-659A-4207-A3A0-77204A2F1997}"/>
          </ac:spMkLst>
        </pc:spChg>
        <pc:grpChg chg="del mod">
          <ac:chgData name="Quang N. Tran" userId="6382c69675898e0e" providerId="LiveId" clId="{E079735D-8EEB-42F1-8F44-3A70053966F8}" dt="2020-12-11T21:12:36.019" v="2455"/>
          <ac:grpSpMkLst>
            <pc:docMk/>
            <pc:sldMk cId="3212827759" sldId="279"/>
            <ac:grpSpMk id="11" creationId="{AD9A307A-70D5-4DCA-B6B5-5DBC19AAF06D}"/>
          </ac:grpSpMkLst>
        </pc:grpChg>
        <pc:grpChg chg="del mod">
          <ac:chgData name="Quang N. Tran" userId="6382c69675898e0e" providerId="LiveId" clId="{E079735D-8EEB-42F1-8F44-3A70053966F8}" dt="2020-12-12T15:41:53.484" v="6291"/>
          <ac:grpSpMkLst>
            <pc:docMk/>
            <pc:sldMk cId="3212827759" sldId="279"/>
            <ac:grpSpMk id="13" creationId="{0507FE95-4028-468D-B02E-A0835CB33253}"/>
          </ac:grpSpMkLst>
        </pc:grpChg>
        <pc:grpChg chg="del mod">
          <ac:chgData name="Quang N. Tran" userId="6382c69675898e0e" providerId="LiveId" clId="{E079735D-8EEB-42F1-8F44-3A70053966F8}" dt="2020-12-12T15:42:20.355" v="6304"/>
          <ac:grpSpMkLst>
            <pc:docMk/>
            <pc:sldMk cId="3212827759" sldId="279"/>
            <ac:grpSpMk id="15" creationId="{765C0C09-4DA7-40CF-A751-99848FD93219}"/>
          </ac:grpSpMkLst>
        </pc:grpChg>
        <pc:grpChg chg="del mod">
          <ac:chgData name="Quang N. Tran" userId="6382c69675898e0e" providerId="LiveId" clId="{E079735D-8EEB-42F1-8F44-3A70053966F8}" dt="2020-12-11T21:13:02.310" v="2475" actId="478"/>
          <ac:grpSpMkLst>
            <pc:docMk/>
            <pc:sldMk cId="3212827759" sldId="279"/>
            <ac:grpSpMk id="15" creationId="{B4206A5D-EE78-4893-84CA-809F05276CEC}"/>
          </ac:grpSpMkLst>
        </pc:grpChg>
        <pc:grpChg chg="del mod">
          <ac:chgData name="Quang N. Tran" userId="6382c69675898e0e" providerId="LiveId" clId="{E079735D-8EEB-42F1-8F44-3A70053966F8}" dt="2020-12-12T15:42:14.304" v="6302"/>
          <ac:grpSpMkLst>
            <pc:docMk/>
            <pc:sldMk cId="3212827759" sldId="279"/>
            <ac:grpSpMk id="19" creationId="{88C81D8F-6FD9-4818-B5C8-3F0325C94273}"/>
          </ac:grpSpMkLst>
        </pc:grpChg>
        <pc:grpChg chg="del mod">
          <ac:chgData name="Quang N. Tran" userId="6382c69675898e0e" providerId="LiveId" clId="{E079735D-8EEB-42F1-8F44-3A70053966F8}" dt="2020-12-11T21:13:00.475" v="2474" actId="478"/>
          <ac:grpSpMkLst>
            <pc:docMk/>
            <pc:sldMk cId="3212827759" sldId="279"/>
            <ac:grpSpMk id="23" creationId="{8C216AD9-0AE4-4A50-AA0F-13E460A52526}"/>
          </ac:grpSpMkLst>
        </pc:grpChg>
        <pc:grpChg chg="mod">
          <ac:chgData name="Quang N. Tran" userId="6382c69675898e0e" providerId="LiveId" clId="{E079735D-8EEB-42F1-8F44-3A70053966F8}" dt="2020-12-12T15:42:14.304" v="6302"/>
          <ac:grpSpMkLst>
            <pc:docMk/>
            <pc:sldMk cId="3212827759" sldId="279"/>
            <ac:grpSpMk id="24" creationId="{F65EBBFB-3EDE-45EF-9468-0772CCAE1A93}"/>
          </ac:grpSpMkLst>
        </pc:grpChg>
        <pc:grpChg chg="mod">
          <ac:chgData name="Quang N. Tran" userId="6382c69675898e0e" providerId="LiveId" clId="{E079735D-8EEB-42F1-8F44-3A70053966F8}" dt="2020-12-12T15:42:37.368" v="6313"/>
          <ac:grpSpMkLst>
            <pc:docMk/>
            <pc:sldMk cId="3212827759" sldId="279"/>
            <ac:grpSpMk id="26" creationId="{A7803C4E-CF6D-4B78-B051-C87D9E64D3E8}"/>
          </ac:grpSpMkLst>
        </pc:grpChg>
        <pc:grpChg chg="del mod">
          <ac:chgData name="Quang N. Tran" userId="6382c69675898e0e" providerId="LiveId" clId="{E079735D-8EEB-42F1-8F44-3A70053966F8}" dt="2020-12-11T21:13:00.475" v="2474" actId="478"/>
          <ac:grpSpMkLst>
            <pc:docMk/>
            <pc:sldMk cId="3212827759" sldId="279"/>
            <ac:grpSpMk id="28" creationId="{38DB3581-C912-4415-B016-99782C7AD527}"/>
          </ac:grpSpMkLst>
        </pc:grpChg>
        <pc:grpChg chg="mod">
          <ac:chgData name="Quang N. Tran" userId="6382c69675898e0e" providerId="LiveId" clId="{E079735D-8EEB-42F1-8F44-3A70053966F8}" dt="2020-12-11T21:16:27.100" v="2510"/>
          <ac:grpSpMkLst>
            <pc:docMk/>
            <pc:sldMk cId="3212827759" sldId="279"/>
            <ac:grpSpMk id="35" creationId="{EB463BA8-3C3E-4859-9113-C584FEC3EC6D}"/>
          </ac:grpSpMkLst>
        </pc:grpChg>
        <pc:grpChg chg="mod">
          <ac:chgData name="Quang N. Tran" userId="6382c69675898e0e" providerId="LiveId" clId="{E079735D-8EEB-42F1-8F44-3A70053966F8}" dt="2020-12-11T21:16:31.633" v="2517"/>
          <ac:grpSpMkLst>
            <pc:docMk/>
            <pc:sldMk cId="3212827759" sldId="279"/>
            <ac:grpSpMk id="42" creationId="{38E15BDA-AD93-4B00-A934-A9FB034C65A0}"/>
          </ac:grpSpMkLst>
        </pc:grpChg>
        <pc:grpChg chg="mod">
          <ac:chgData name="Quang N. Tran" userId="6382c69675898e0e" providerId="LiveId" clId="{E079735D-8EEB-42F1-8F44-3A70053966F8}" dt="2020-12-11T21:16:40.515" v="2525"/>
          <ac:grpSpMkLst>
            <pc:docMk/>
            <pc:sldMk cId="3212827759" sldId="279"/>
            <ac:grpSpMk id="50" creationId="{8AC98CB9-6B55-495B-9DF0-D04706B48244}"/>
          </ac:grpSpMkLst>
        </pc:grpChg>
        <pc:grpChg chg="del mod">
          <ac:chgData name="Quang N. Tran" userId="6382c69675898e0e" providerId="LiveId" clId="{E079735D-8EEB-42F1-8F44-3A70053966F8}" dt="2020-12-12T15:42:41.364" v="6315"/>
          <ac:grpSpMkLst>
            <pc:docMk/>
            <pc:sldMk cId="3212827759" sldId="279"/>
            <ac:grpSpMk id="55" creationId="{887FF9F4-ACF1-474D-89B5-84C834F5BC9C}"/>
          </ac:grpSpMkLst>
        </pc:grpChg>
        <pc:grpChg chg="mod">
          <ac:chgData name="Quang N. Tran" userId="6382c69675898e0e" providerId="LiveId" clId="{E079735D-8EEB-42F1-8F44-3A70053966F8}" dt="2020-12-12T15:42:41.364" v="6315"/>
          <ac:grpSpMkLst>
            <pc:docMk/>
            <pc:sldMk cId="3212827759" sldId="279"/>
            <ac:grpSpMk id="57" creationId="{577D00CF-EF21-4B0B-B9D3-4A066BBD13E2}"/>
          </ac:grpSpMkLst>
        </pc:grpChg>
        <pc:grpChg chg="del mod">
          <ac:chgData name="Quang N. Tran" userId="6382c69675898e0e" providerId="LiveId" clId="{E079735D-8EEB-42F1-8F44-3A70053966F8}" dt="2020-12-11T21:17:01.889" v="2539"/>
          <ac:grpSpMkLst>
            <pc:docMk/>
            <pc:sldMk cId="3212827759" sldId="279"/>
            <ac:grpSpMk id="57" creationId="{E2D4CE4F-6C4F-4F6A-8C4E-F2DDDFDB270E}"/>
          </ac:grpSpMkLst>
        </pc:grpChg>
        <pc:grpChg chg="mod">
          <ac:chgData name="Quang N. Tran" userId="6382c69675898e0e" providerId="LiveId" clId="{E079735D-8EEB-42F1-8F44-3A70053966F8}" dt="2020-12-11T21:17:01.889" v="2539"/>
          <ac:grpSpMkLst>
            <pc:docMk/>
            <pc:sldMk cId="3212827759" sldId="279"/>
            <ac:grpSpMk id="61" creationId="{FDF25239-B4F5-4003-BF3F-FF7333D4AAE5}"/>
          </ac:grpSpMkLst>
        </pc:grpChg>
        <pc:grpChg chg="mod">
          <ac:chgData name="Quang N. Tran" userId="6382c69675898e0e" providerId="LiveId" clId="{E079735D-8EEB-42F1-8F44-3A70053966F8}" dt="2020-12-11T21:17:04.894" v="2543"/>
          <ac:grpSpMkLst>
            <pc:docMk/>
            <pc:sldMk cId="3212827759" sldId="279"/>
            <ac:grpSpMk id="65" creationId="{3C739BEA-DC97-4F25-9540-74C4CEBCBDAC}"/>
          </ac:grpSpMkLst>
        </pc:grpChg>
        <pc:grpChg chg="mod">
          <ac:chgData name="Quang N. Tran" userId="6382c69675898e0e" providerId="LiveId" clId="{E079735D-8EEB-42F1-8F44-3A70053966F8}" dt="2020-12-11T21:17:11.526" v="2549"/>
          <ac:grpSpMkLst>
            <pc:docMk/>
            <pc:sldMk cId="3212827759" sldId="279"/>
            <ac:grpSpMk id="71" creationId="{1D9EAA8A-8E2F-4EF0-9F62-4EA0B5C61CE1}"/>
          </ac:grpSpMkLst>
        </pc:grpChg>
        <pc:grpChg chg="del mod">
          <ac:chgData name="Quang N. Tran" userId="6382c69675898e0e" providerId="LiveId" clId="{E079735D-8EEB-42F1-8F44-3A70053966F8}" dt="2020-12-11T21:17:14.616" v="2556"/>
          <ac:grpSpMkLst>
            <pc:docMk/>
            <pc:sldMk cId="3212827759" sldId="279"/>
            <ac:grpSpMk id="75" creationId="{821BBEA6-1299-4EA0-AA02-6AF1E2B3D322}"/>
          </ac:grpSpMkLst>
        </pc:grpChg>
        <pc:grpChg chg="del mod">
          <ac:chgData name="Quang N. Tran" userId="6382c69675898e0e" providerId="LiveId" clId="{E079735D-8EEB-42F1-8F44-3A70053966F8}" dt="2020-12-11T21:17:14.918" v="2558"/>
          <ac:grpSpMkLst>
            <pc:docMk/>
            <pc:sldMk cId="3212827759" sldId="279"/>
            <ac:grpSpMk id="77" creationId="{13E8D9D3-88A2-495F-A491-C28C7BDAC3B1}"/>
          </ac:grpSpMkLst>
        </pc:grpChg>
        <pc:grpChg chg="mod">
          <ac:chgData name="Quang N. Tran" userId="6382c69675898e0e" providerId="LiveId" clId="{E079735D-8EEB-42F1-8F44-3A70053966F8}" dt="2020-12-11T21:17:19.379" v="2566"/>
          <ac:grpSpMkLst>
            <pc:docMk/>
            <pc:sldMk cId="3212827759" sldId="279"/>
            <ac:grpSpMk id="84" creationId="{89904288-F1A7-4B28-9FDA-CDE2F6331409}"/>
          </ac:grpSpMkLst>
        </pc:grpChg>
        <pc:picChg chg="add del mod modCrop">
          <ac:chgData name="Quang N. Tran" userId="6382c69675898e0e" providerId="LiveId" clId="{E079735D-8EEB-42F1-8F44-3A70053966F8}" dt="2020-12-11T21:14:16.366" v="2477" actId="478"/>
          <ac:picMkLst>
            <pc:docMk/>
            <pc:sldMk cId="3212827759" sldId="279"/>
            <ac:picMk id="6" creationId="{21B418C3-253F-4793-9E5F-ECE6A282986F}"/>
          </ac:picMkLst>
        </pc:picChg>
        <pc:picChg chg="add del mod modCrop">
          <ac:chgData name="Quang N. Tran" userId="6382c69675898e0e" providerId="LiveId" clId="{E079735D-8EEB-42F1-8F44-3A70053966F8}" dt="2020-12-11T21:19:10.332" v="2572" actId="478"/>
          <ac:picMkLst>
            <pc:docMk/>
            <pc:sldMk cId="3212827759" sldId="279"/>
            <ac:picMk id="30" creationId="{EC787FC8-243F-471F-89C2-BB711698D65F}"/>
          </ac:picMkLst>
        </pc:picChg>
        <pc:picChg chg="add mod">
          <ac:chgData name="Quang N. Tran" userId="6382c69675898e0e" providerId="LiveId" clId="{E079735D-8EEB-42F1-8F44-3A70053966F8}" dt="2020-12-11T21:15:27.108" v="2499" actId="14100"/>
          <ac:picMkLst>
            <pc:docMk/>
            <pc:sldMk cId="3212827759" sldId="279"/>
            <ac:picMk id="31" creationId="{74E59AD4-84EE-49FF-BC1A-A60D935AE37B}"/>
          </ac:picMkLst>
        </pc:picChg>
        <pc:picChg chg="add mod ord modCrop">
          <ac:chgData name="Quang N. Tran" userId="6382c69675898e0e" providerId="LiveId" clId="{E079735D-8EEB-42F1-8F44-3A70053966F8}" dt="2020-12-11T21:19:53.584" v="2599" actId="1076"/>
          <ac:picMkLst>
            <pc:docMk/>
            <pc:sldMk cId="3212827759" sldId="279"/>
            <ac:picMk id="86" creationId="{CFF71865-D9A4-48EF-A1D1-7D0F2162C94C}"/>
          </ac:picMkLst>
        </pc:picChg>
        <pc:inkChg chg="add del">
          <ac:chgData name="Quang N. Tran" userId="6382c69675898e0e" providerId="LiveId" clId="{E079735D-8EEB-42F1-8F44-3A70053966F8}" dt="2020-12-12T15:41:20.613" v="6273"/>
          <ac:inkMkLst>
            <pc:docMk/>
            <pc:sldMk cId="3212827759" sldId="279"/>
            <ac:inkMk id="3" creationId="{342FE32C-CBC2-4DE8-B526-4DCB122C9D40}"/>
          </ac:inkMkLst>
        </pc:inkChg>
        <pc:inkChg chg="add del">
          <ac:chgData name="Quang N. Tran" userId="6382c69675898e0e" providerId="LiveId" clId="{E079735D-8EEB-42F1-8F44-3A70053966F8}" dt="2020-12-12T15:41:25.909" v="6275"/>
          <ac:inkMkLst>
            <pc:docMk/>
            <pc:sldMk cId="3212827759" sldId="279"/>
            <ac:inkMk id="4" creationId="{F77BF9FE-92F5-41F2-BFA5-12F4E44BCBE6}"/>
          </ac:inkMkLst>
        </pc:inkChg>
        <pc:inkChg chg="add del">
          <ac:chgData name="Quang N. Tran" userId="6382c69675898e0e" providerId="LiveId" clId="{E079735D-8EEB-42F1-8F44-3A70053966F8}" dt="2020-12-12T15:41:27.936" v="6277"/>
          <ac:inkMkLst>
            <pc:docMk/>
            <pc:sldMk cId="3212827759" sldId="279"/>
            <ac:inkMk id="5" creationId="{4E5B047A-A191-4A4F-B259-6010A6A63FA0}"/>
          </ac:inkMkLst>
        </pc:inkChg>
        <pc:inkChg chg="add del">
          <ac:chgData name="Quang N. Tran" userId="6382c69675898e0e" providerId="LiveId" clId="{E079735D-8EEB-42F1-8F44-3A70053966F8}" dt="2020-12-12T15:41:31.813" v="6279"/>
          <ac:inkMkLst>
            <pc:docMk/>
            <pc:sldMk cId="3212827759" sldId="279"/>
            <ac:inkMk id="6" creationId="{83DD9001-FD08-4E55-B1A2-32DD4295FD76}"/>
          </ac:inkMkLst>
        </pc:inkChg>
        <pc:inkChg chg="add del">
          <ac:chgData name="Quang N. Tran" userId="6382c69675898e0e" providerId="LiveId" clId="{E079735D-8EEB-42F1-8F44-3A70053966F8}" dt="2020-12-11T21:12:28.580" v="2446"/>
          <ac:inkMkLst>
            <pc:docMk/>
            <pc:sldMk cId="3212827759" sldId="279"/>
            <ac:inkMk id="7" creationId="{02ADC917-6819-444B-9D54-BDC343A6240B}"/>
          </ac:inkMkLst>
        </pc:inkChg>
        <pc:inkChg chg="add del">
          <ac:chgData name="Quang N. Tran" userId="6382c69675898e0e" providerId="LiveId" clId="{E079735D-8EEB-42F1-8F44-3A70053966F8}" dt="2020-12-12T15:41:35.412" v="6281"/>
          <ac:inkMkLst>
            <pc:docMk/>
            <pc:sldMk cId="3212827759" sldId="279"/>
            <ac:inkMk id="7" creationId="{594CB284-F5E3-4375-A8E2-EB9A1C445229}"/>
          </ac:inkMkLst>
        </pc:inkChg>
        <pc:inkChg chg="add mod">
          <ac:chgData name="Quang N. Tran" userId="6382c69675898e0e" providerId="LiveId" clId="{E079735D-8EEB-42F1-8F44-3A70053966F8}" dt="2020-12-11T21:12:36.019" v="2455"/>
          <ac:inkMkLst>
            <pc:docMk/>
            <pc:sldMk cId="3212827759" sldId="279"/>
            <ac:inkMk id="8" creationId="{7E30440E-D348-4085-916F-D6A1C9127169}"/>
          </ac:inkMkLst>
        </pc:inkChg>
        <pc:inkChg chg="add del">
          <ac:chgData name="Quang N. Tran" userId="6382c69675898e0e" providerId="LiveId" clId="{E079735D-8EEB-42F1-8F44-3A70053966F8}" dt="2020-12-12T15:41:38.825" v="6283"/>
          <ac:inkMkLst>
            <pc:docMk/>
            <pc:sldMk cId="3212827759" sldId="279"/>
            <ac:inkMk id="8" creationId="{8503004E-0EA2-4C17-AD87-E0ABA7C71598}"/>
          </ac:inkMkLst>
        </pc:inkChg>
        <pc:inkChg chg="add mod">
          <ac:chgData name="Quang N. Tran" userId="6382c69675898e0e" providerId="LiveId" clId="{E079735D-8EEB-42F1-8F44-3A70053966F8}" dt="2020-12-11T21:12:36.019" v="2455"/>
          <ac:inkMkLst>
            <pc:docMk/>
            <pc:sldMk cId="3212827759" sldId="279"/>
            <ac:inkMk id="9" creationId="{04106371-ED5F-4802-AC41-F967FF86E1E5}"/>
          </ac:inkMkLst>
        </pc:inkChg>
        <pc:inkChg chg="add">
          <ac:chgData name="Quang N. Tran" userId="6382c69675898e0e" providerId="LiveId" clId="{E079735D-8EEB-42F1-8F44-3A70053966F8}" dt="2020-12-12T15:41:41.355" v="6284" actId="9405"/>
          <ac:inkMkLst>
            <pc:docMk/>
            <pc:sldMk cId="3212827759" sldId="279"/>
            <ac:inkMk id="9" creationId="{939C078F-A0F2-40C5-8CF1-04B40EB1AC98}"/>
          </ac:inkMkLst>
        </pc:inkChg>
        <pc:inkChg chg="add del">
          <ac:chgData name="Quang N. Tran" userId="6382c69675898e0e" providerId="LiveId" clId="{E079735D-8EEB-42F1-8F44-3A70053966F8}" dt="2020-12-11T21:12:32.552" v="2450"/>
          <ac:inkMkLst>
            <pc:docMk/>
            <pc:sldMk cId="3212827759" sldId="279"/>
            <ac:inkMk id="10" creationId="{921B2EE1-250D-4FDF-8670-A0E1D2836697}"/>
          </ac:inkMkLst>
        </pc:inkChg>
        <pc:inkChg chg="add del">
          <ac:chgData name="Quang N. Tran" userId="6382c69675898e0e" providerId="LiveId" clId="{E079735D-8EEB-42F1-8F44-3A70053966F8}" dt="2020-12-12T15:41:47.983" v="6286"/>
          <ac:inkMkLst>
            <pc:docMk/>
            <pc:sldMk cId="3212827759" sldId="279"/>
            <ac:inkMk id="10" creationId="{A39371BE-2F61-479E-B49B-E8109A2C7B1F}"/>
          </ac:inkMkLst>
        </pc:inkChg>
        <pc:inkChg chg="add mod">
          <ac:chgData name="Quang N. Tran" userId="6382c69675898e0e" providerId="LiveId" clId="{E079735D-8EEB-42F1-8F44-3A70053966F8}" dt="2020-12-12T15:42:20.355" v="6304"/>
          <ac:inkMkLst>
            <pc:docMk/>
            <pc:sldMk cId="3212827759" sldId="279"/>
            <ac:inkMk id="11" creationId="{DD08E538-9C62-4376-BFA5-06614FC6A4DD}"/>
          </ac:inkMkLst>
        </pc:inkChg>
        <pc:inkChg chg="add mod">
          <ac:chgData name="Quang N. Tran" userId="6382c69675898e0e" providerId="LiveId" clId="{E079735D-8EEB-42F1-8F44-3A70053966F8}" dt="2020-12-11T21:12:36.019" v="2455"/>
          <ac:inkMkLst>
            <pc:docMk/>
            <pc:sldMk cId="3212827759" sldId="279"/>
            <ac:inkMk id="12" creationId="{0AA66E6E-BD7D-4F77-A16E-EA88416710C6}"/>
          </ac:inkMkLst>
        </pc:inkChg>
        <pc:inkChg chg="add mod">
          <ac:chgData name="Quang N. Tran" userId="6382c69675898e0e" providerId="LiveId" clId="{E079735D-8EEB-42F1-8F44-3A70053966F8}" dt="2020-12-12T15:42:20.355" v="6304"/>
          <ac:inkMkLst>
            <pc:docMk/>
            <pc:sldMk cId="3212827759" sldId="279"/>
            <ac:inkMk id="12" creationId="{3F8E9AE7-655A-4BB0-B748-7DA6F3E339F1}"/>
          </ac:inkMkLst>
        </pc:inkChg>
        <pc:inkChg chg="add mod">
          <ac:chgData name="Quang N. Tran" userId="6382c69675898e0e" providerId="LiveId" clId="{E079735D-8EEB-42F1-8F44-3A70053966F8}" dt="2020-12-11T21:12:36.019" v="2455"/>
          <ac:inkMkLst>
            <pc:docMk/>
            <pc:sldMk cId="3212827759" sldId="279"/>
            <ac:inkMk id="13" creationId="{55478F99-4063-4FF1-8AFA-B7E75D09E707}"/>
          </ac:inkMkLst>
        </pc:inkChg>
        <pc:inkChg chg="add mod">
          <ac:chgData name="Quang N. Tran" userId="6382c69675898e0e" providerId="LiveId" clId="{E079735D-8EEB-42F1-8F44-3A70053966F8}" dt="2020-12-12T15:42:20.355" v="6304"/>
          <ac:inkMkLst>
            <pc:docMk/>
            <pc:sldMk cId="3212827759" sldId="279"/>
            <ac:inkMk id="14" creationId="{45F0041A-B853-490A-A81A-0A5C0C693F4C}"/>
          </ac:inkMkLst>
        </pc:inkChg>
        <pc:inkChg chg="add mod">
          <ac:chgData name="Quang N. Tran" userId="6382c69675898e0e" providerId="LiveId" clId="{E079735D-8EEB-42F1-8F44-3A70053966F8}" dt="2020-12-11T21:12:36.019" v="2455"/>
          <ac:inkMkLst>
            <pc:docMk/>
            <pc:sldMk cId="3212827759" sldId="279"/>
            <ac:inkMk id="14" creationId="{47871C1F-A8C0-472F-970C-05D879629455}"/>
          </ac:inkMkLst>
        </pc:inkChg>
        <pc:inkChg chg="add del">
          <ac:chgData name="Quang N. Tran" userId="6382c69675898e0e" providerId="LiveId" clId="{E079735D-8EEB-42F1-8F44-3A70053966F8}" dt="2020-12-12T15:41:56.893" v="6293"/>
          <ac:inkMkLst>
            <pc:docMk/>
            <pc:sldMk cId="3212827759" sldId="279"/>
            <ac:inkMk id="16" creationId="{6D694CF2-CA9A-4071-9F3F-1E8FBD84BFDE}"/>
          </ac:inkMkLst>
        </pc:inkChg>
        <pc:inkChg chg="add del">
          <ac:chgData name="Quang N. Tran" userId="6382c69675898e0e" providerId="LiveId" clId="{E079735D-8EEB-42F1-8F44-3A70053966F8}" dt="2020-12-11T21:12:38.133" v="2461"/>
          <ac:inkMkLst>
            <pc:docMk/>
            <pc:sldMk cId="3212827759" sldId="279"/>
            <ac:inkMk id="16" creationId="{AD7CFD07-A752-4907-9402-E8C988D521AA}"/>
          </ac:inkMkLst>
        </pc:inkChg>
        <pc:inkChg chg="add mod">
          <ac:chgData name="Quang N. Tran" userId="6382c69675898e0e" providerId="LiveId" clId="{E079735D-8EEB-42F1-8F44-3A70053966F8}" dt="2020-12-12T15:42:14.304" v="6302"/>
          <ac:inkMkLst>
            <pc:docMk/>
            <pc:sldMk cId="3212827759" sldId="279"/>
            <ac:inkMk id="17" creationId="{46378BC6-F490-46D9-8FF7-435339B19E7A}"/>
          </ac:inkMkLst>
        </pc:inkChg>
        <pc:inkChg chg="add del">
          <ac:chgData name="Quang N. Tran" userId="6382c69675898e0e" providerId="LiveId" clId="{E079735D-8EEB-42F1-8F44-3A70053966F8}" dt="2020-12-11T21:12:38.822" v="2462"/>
          <ac:inkMkLst>
            <pc:docMk/>
            <pc:sldMk cId="3212827759" sldId="279"/>
            <ac:inkMk id="17" creationId="{8AD31612-6E99-41C0-A142-68A148DFBD6F}"/>
          </ac:inkMkLst>
        </pc:inkChg>
        <pc:inkChg chg="add del">
          <ac:chgData name="Quang N. Tran" userId="6382c69675898e0e" providerId="LiveId" clId="{E079735D-8EEB-42F1-8F44-3A70053966F8}" dt="2020-12-11T21:12:39.597" v="2463"/>
          <ac:inkMkLst>
            <pc:docMk/>
            <pc:sldMk cId="3212827759" sldId="279"/>
            <ac:inkMk id="18" creationId="{03FCB9DF-78B0-4BEB-9791-898DB6BE5C37}"/>
          </ac:inkMkLst>
        </pc:inkChg>
        <pc:inkChg chg="add mod">
          <ac:chgData name="Quang N. Tran" userId="6382c69675898e0e" providerId="LiveId" clId="{E079735D-8EEB-42F1-8F44-3A70053966F8}" dt="2020-12-12T15:42:14.304" v="6302"/>
          <ac:inkMkLst>
            <pc:docMk/>
            <pc:sldMk cId="3212827759" sldId="279"/>
            <ac:inkMk id="18" creationId="{A741F4CE-8625-4AE4-8C93-02571050C5B9}"/>
          </ac:inkMkLst>
        </pc:inkChg>
        <pc:inkChg chg="add del">
          <ac:chgData name="Quang N. Tran" userId="6382c69675898e0e" providerId="LiveId" clId="{E079735D-8EEB-42F1-8F44-3A70053966F8}" dt="2020-12-11T21:12:38.133" v="2460"/>
          <ac:inkMkLst>
            <pc:docMk/>
            <pc:sldMk cId="3212827759" sldId="279"/>
            <ac:inkMk id="19" creationId="{00091B82-1307-46E6-A3C2-D1BAEC06883C}"/>
          </ac:inkMkLst>
        </pc:inkChg>
        <pc:inkChg chg="add mod">
          <ac:chgData name="Quang N. Tran" userId="6382c69675898e0e" providerId="LiveId" clId="{E079735D-8EEB-42F1-8F44-3A70053966F8}" dt="2020-12-11T21:12:41.743" v="2467"/>
          <ac:inkMkLst>
            <pc:docMk/>
            <pc:sldMk cId="3212827759" sldId="279"/>
            <ac:inkMk id="20" creationId="{0ABCF687-5E37-4792-B588-90CB5D66BFE4}"/>
          </ac:inkMkLst>
        </pc:inkChg>
        <pc:inkChg chg="add del">
          <ac:chgData name="Quang N. Tran" userId="6382c69675898e0e" providerId="LiveId" clId="{E079735D-8EEB-42F1-8F44-3A70053966F8}" dt="2020-12-12T15:42:07.085" v="6298"/>
          <ac:inkMkLst>
            <pc:docMk/>
            <pc:sldMk cId="3212827759" sldId="279"/>
            <ac:inkMk id="20" creationId="{782595C3-E96E-4907-8933-F3276C57BFE0}"/>
          </ac:inkMkLst>
        </pc:inkChg>
        <pc:inkChg chg="add mod">
          <ac:chgData name="Quang N. Tran" userId="6382c69675898e0e" providerId="LiveId" clId="{E079735D-8EEB-42F1-8F44-3A70053966F8}" dt="2020-12-11T21:12:41.743" v="2467"/>
          <ac:inkMkLst>
            <pc:docMk/>
            <pc:sldMk cId="3212827759" sldId="279"/>
            <ac:inkMk id="21" creationId="{20C49074-449E-497C-B1B3-D2038B42E76B}"/>
          </ac:inkMkLst>
        </pc:inkChg>
        <pc:inkChg chg="add mod">
          <ac:chgData name="Quang N. Tran" userId="6382c69675898e0e" providerId="LiveId" clId="{E079735D-8EEB-42F1-8F44-3A70053966F8}" dt="2020-12-12T15:42:14.304" v="6302"/>
          <ac:inkMkLst>
            <pc:docMk/>
            <pc:sldMk cId="3212827759" sldId="279"/>
            <ac:inkMk id="21" creationId="{B2660CAF-DADE-407B-B423-076F0D0C5CD0}"/>
          </ac:inkMkLst>
        </pc:inkChg>
        <pc:inkChg chg="add mod">
          <ac:chgData name="Quang N. Tran" userId="6382c69675898e0e" providerId="LiveId" clId="{E079735D-8EEB-42F1-8F44-3A70053966F8}" dt="2020-12-11T21:12:41.743" v="2467"/>
          <ac:inkMkLst>
            <pc:docMk/>
            <pc:sldMk cId="3212827759" sldId="279"/>
            <ac:inkMk id="22" creationId="{17CB2831-2DA7-400A-A1EC-2B780E1C95C2}"/>
          </ac:inkMkLst>
        </pc:inkChg>
        <pc:inkChg chg="add mod">
          <ac:chgData name="Quang N. Tran" userId="6382c69675898e0e" providerId="LiveId" clId="{E079735D-8EEB-42F1-8F44-3A70053966F8}" dt="2020-12-12T15:42:14.304" v="6302"/>
          <ac:inkMkLst>
            <pc:docMk/>
            <pc:sldMk cId="3212827759" sldId="279"/>
            <ac:inkMk id="22" creationId="{9435D925-2D18-436A-B56B-56003C1331D5}"/>
          </ac:inkMkLst>
        </pc:inkChg>
        <pc:inkChg chg="add mod">
          <ac:chgData name="Quang N. Tran" userId="6382c69675898e0e" providerId="LiveId" clId="{E079735D-8EEB-42F1-8F44-3A70053966F8}" dt="2020-12-12T15:42:14.304" v="6302"/>
          <ac:inkMkLst>
            <pc:docMk/>
            <pc:sldMk cId="3212827759" sldId="279"/>
            <ac:inkMk id="23" creationId="{E0BA4A08-D7F8-4611-9D53-119EEC7FDBC6}"/>
          </ac:inkMkLst>
        </pc:inkChg>
        <pc:inkChg chg="add del">
          <ac:chgData name="Quang N. Tran" userId="6382c69675898e0e" providerId="LiveId" clId="{E079735D-8EEB-42F1-8F44-3A70053966F8}" dt="2020-12-11T21:12:43.557" v="2469"/>
          <ac:inkMkLst>
            <pc:docMk/>
            <pc:sldMk cId="3212827759" sldId="279"/>
            <ac:inkMk id="24" creationId="{1A343F46-2061-43C5-AEA6-E27EA92EC7F9}"/>
          </ac:inkMkLst>
        </pc:inkChg>
        <pc:inkChg chg="add mod">
          <ac:chgData name="Quang N. Tran" userId="6382c69675898e0e" providerId="LiveId" clId="{E079735D-8EEB-42F1-8F44-3A70053966F8}" dt="2020-12-11T21:12:46.633" v="2473"/>
          <ac:inkMkLst>
            <pc:docMk/>
            <pc:sldMk cId="3212827759" sldId="279"/>
            <ac:inkMk id="25" creationId="{44BA23A9-DF0D-4200-A672-3E15AFC587BE}"/>
          </ac:inkMkLst>
        </pc:inkChg>
        <pc:inkChg chg="add del mod">
          <ac:chgData name="Quang N. Tran" userId="6382c69675898e0e" providerId="LiveId" clId="{E079735D-8EEB-42F1-8F44-3A70053966F8}" dt="2020-12-12T15:42:37.368" v="6313"/>
          <ac:inkMkLst>
            <pc:docMk/>
            <pc:sldMk cId="3212827759" sldId="279"/>
            <ac:inkMk id="25" creationId="{B88886D9-40E8-4B5D-B910-C555F0AA58CC}"/>
          </ac:inkMkLst>
        </pc:inkChg>
        <pc:inkChg chg="add mod">
          <ac:chgData name="Quang N. Tran" userId="6382c69675898e0e" providerId="LiveId" clId="{E079735D-8EEB-42F1-8F44-3A70053966F8}" dt="2020-12-11T21:12:46.633" v="2473"/>
          <ac:inkMkLst>
            <pc:docMk/>
            <pc:sldMk cId="3212827759" sldId="279"/>
            <ac:inkMk id="26" creationId="{7AF78935-6971-485F-8A70-0145165BCDD7}"/>
          </ac:inkMkLst>
        </pc:inkChg>
        <pc:inkChg chg="add mod">
          <ac:chgData name="Quang N. Tran" userId="6382c69675898e0e" providerId="LiveId" clId="{E079735D-8EEB-42F1-8F44-3A70053966F8}" dt="2020-12-11T21:12:46.633" v="2473"/>
          <ac:inkMkLst>
            <pc:docMk/>
            <pc:sldMk cId="3212827759" sldId="279"/>
            <ac:inkMk id="27" creationId="{BFCC8E0C-8C68-454B-9386-B10BE2F1E4BD}"/>
          </ac:inkMkLst>
        </pc:inkChg>
        <pc:inkChg chg="add del">
          <ac:chgData name="Quang N. Tran" userId="6382c69675898e0e" providerId="LiveId" clId="{E079735D-8EEB-42F1-8F44-3A70053966F8}" dt="2020-12-12T15:42:24.122" v="6306"/>
          <ac:inkMkLst>
            <pc:docMk/>
            <pc:sldMk cId="3212827759" sldId="279"/>
            <ac:inkMk id="27" creationId="{D45F7DCE-5F78-4A9D-9458-89F18F467CE5}"/>
          </ac:inkMkLst>
        </pc:inkChg>
        <pc:inkChg chg="add">
          <ac:chgData name="Quang N. Tran" userId="6382c69675898e0e" providerId="LiveId" clId="{E079735D-8EEB-42F1-8F44-3A70053966F8}" dt="2020-12-12T15:42:30.042" v="6307" actId="9405"/>
          <ac:inkMkLst>
            <pc:docMk/>
            <pc:sldMk cId="3212827759" sldId="279"/>
            <ac:inkMk id="28" creationId="{DA310ECD-A06E-46EC-9DE2-5F0F5308F00A}"/>
          </ac:inkMkLst>
        </pc:inkChg>
        <pc:inkChg chg="add del">
          <ac:chgData name="Quang N. Tran" userId="6382c69675898e0e" providerId="LiveId" clId="{E079735D-8EEB-42F1-8F44-3A70053966F8}" dt="2020-12-12T15:42:32.471" v="6309"/>
          <ac:inkMkLst>
            <pc:docMk/>
            <pc:sldMk cId="3212827759" sldId="279"/>
            <ac:inkMk id="29" creationId="{940A41A5-4DA2-4E6A-AF2B-4C42C1D1ECC0}"/>
          </ac:inkMkLst>
        </pc:inkChg>
        <pc:inkChg chg="add mod">
          <ac:chgData name="Quang N. Tran" userId="6382c69675898e0e" providerId="LiveId" clId="{E079735D-8EEB-42F1-8F44-3A70053966F8}" dt="2020-12-12T15:42:41.364" v="6315"/>
          <ac:inkMkLst>
            <pc:docMk/>
            <pc:sldMk cId="3212827759" sldId="279"/>
            <ac:inkMk id="30" creationId="{D6D2636B-64AA-42B1-85EF-8BA19F64C8F0}"/>
          </ac:inkMkLst>
        </pc:inkChg>
        <pc:inkChg chg="add mod">
          <ac:chgData name="Quang N. Tran" userId="6382c69675898e0e" providerId="LiveId" clId="{E079735D-8EEB-42F1-8F44-3A70053966F8}" dt="2020-12-11T21:16:27.100" v="2510"/>
          <ac:inkMkLst>
            <pc:docMk/>
            <pc:sldMk cId="3212827759" sldId="279"/>
            <ac:inkMk id="32" creationId="{676896AA-F55C-446C-B449-D5AFD3E8E66D}"/>
          </ac:inkMkLst>
        </pc:inkChg>
        <pc:inkChg chg="add mod">
          <ac:chgData name="Quang N. Tran" userId="6382c69675898e0e" providerId="LiveId" clId="{E079735D-8EEB-42F1-8F44-3A70053966F8}" dt="2020-12-11T21:16:27.100" v="2510"/>
          <ac:inkMkLst>
            <pc:docMk/>
            <pc:sldMk cId="3212827759" sldId="279"/>
            <ac:inkMk id="33" creationId="{15E40470-3826-4A0D-A5EB-291A236F6FB5}"/>
          </ac:inkMkLst>
        </pc:inkChg>
        <pc:inkChg chg="add mod">
          <ac:chgData name="Quang N. Tran" userId="6382c69675898e0e" providerId="LiveId" clId="{E079735D-8EEB-42F1-8F44-3A70053966F8}" dt="2020-12-11T21:16:27.100" v="2510"/>
          <ac:inkMkLst>
            <pc:docMk/>
            <pc:sldMk cId="3212827759" sldId="279"/>
            <ac:inkMk id="34" creationId="{BC31BB06-FF63-46EA-BD0F-84DD6B5C2044}"/>
          </ac:inkMkLst>
        </pc:inkChg>
        <pc:inkChg chg="add mod">
          <ac:chgData name="Quang N. Tran" userId="6382c69675898e0e" providerId="LiveId" clId="{E079735D-8EEB-42F1-8F44-3A70053966F8}" dt="2020-12-11T21:16:31.633" v="2517"/>
          <ac:inkMkLst>
            <pc:docMk/>
            <pc:sldMk cId="3212827759" sldId="279"/>
            <ac:inkMk id="36" creationId="{4E392B24-FF91-4DD7-8A4A-DF918114E2D3}"/>
          </ac:inkMkLst>
        </pc:inkChg>
        <pc:inkChg chg="add mod">
          <ac:chgData name="Quang N. Tran" userId="6382c69675898e0e" providerId="LiveId" clId="{E079735D-8EEB-42F1-8F44-3A70053966F8}" dt="2020-12-11T21:16:31.633" v="2517"/>
          <ac:inkMkLst>
            <pc:docMk/>
            <pc:sldMk cId="3212827759" sldId="279"/>
            <ac:inkMk id="37" creationId="{5FD7E333-F051-422F-AE8D-020850CD18F5}"/>
          </ac:inkMkLst>
        </pc:inkChg>
        <pc:inkChg chg="add mod">
          <ac:chgData name="Quang N. Tran" userId="6382c69675898e0e" providerId="LiveId" clId="{E079735D-8EEB-42F1-8F44-3A70053966F8}" dt="2020-12-11T21:16:31.633" v="2517"/>
          <ac:inkMkLst>
            <pc:docMk/>
            <pc:sldMk cId="3212827759" sldId="279"/>
            <ac:inkMk id="38" creationId="{2C403082-8DA8-4BFC-936B-C77E0205A2BB}"/>
          </ac:inkMkLst>
        </pc:inkChg>
        <pc:inkChg chg="add mod">
          <ac:chgData name="Quang N. Tran" userId="6382c69675898e0e" providerId="LiveId" clId="{E079735D-8EEB-42F1-8F44-3A70053966F8}" dt="2020-12-11T21:16:31.633" v="2517"/>
          <ac:inkMkLst>
            <pc:docMk/>
            <pc:sldMk cId="3212827759" sldId="279"/>
            <ac:inkMk id="39" creationId="{669FB0AA-B4D1-4CE8-852E-368C72B66206}"/>
          </ac:inkMkLst>
        </pc:inkChg>
        <pc:inkChg chg="add mod">
          <ac:chgData name="Quang N. Tran" userId="6382c69675898e0e" providerId="LiveId" clId="{E079735D-8EEB-42F1-8F44-3A70053966F8}" dt="2020-12-11T21:16:31.633" v="2517"/>
          <ac:inkMkLst>
            <pc:docMk/>
            <pc:sldMk cId="3212827759" sldId="279"/>
            <ac:inkMk id="40" creationId="{A87039AC-E317-4DCA-8B99-E2C858030F3E}"/>
          </ac:inkMkLst>
        </pc:inkChg>
        <pc:inkChg chg="add mod">
          <ac:chgData name="Quang N. Tran" userId="6382c69675898e0e" providerId="LiveId" clId="{E079735D-8EEB-42F1-8F44-3A70053966F8}" dt="2020-12-11T21:16:31.633" v="2517"/>
          <ac:inkMkLst>
            <pc:docMk/>
            <pc:sldMk cId="3212827759" sldId="279"/>
            <ac:inkMk id="41" creationId="{500EE1E2-2EE1-48FD-B771-CF4066E91D0A}"/>
          </ac:inkMkLst>
        </pc:inkChg>
        <pc:inkChg chg="add">
          <ac:chgData name="Quang N. Tran" userId="6382c69675898e0e" providerId="LiveId" clId="{E079735D-8EEB-42F1-8F44-3A70053966F8}" dt="2020-12-11T21:16:36.489" v="2518" actId="9405"/>
          <ac:inkMkLst>
            <pc:docMk/>
            <pc:sldMk cId="3212827759" sldId="279"/>
            <ac:inkMk id="43" creationId="{CDB92DD2-D5BC-4ED6-A76A-F0253A916277}"/>
          </ac:inkMkLst>
        </pc:inkChg>
        <pc:inkChg chg="add mod">
          <ac:chgData name="Quang N. Tran" userId="6382c69675898e0e" providerId="LiveId" clId="{E079735D-8EEB-42F1-8F44-3A70053966F8}" dt="2020-12-11T21:16:40.515" v="2525"/>
          <ac:inkMkLst>
            <pc:docMk/>
            <pc:sldMk cId="3212827759" sldId="279"/>
            <ac:inkMk id="44" creationId="{A1C1BC46-5293-482D-9BDB-9647FDDE481B}"/>
          </ac:inkMkLst>
        </pc:inkChg>
        <pc:inkChg chg="add mod">
          <ac:chgData name="Quang N. Tran" userId="6382c69675898e0e" providerId="LiveId" clId="{E079735D-8EEB-42F1-8F44-3A70053966F8}" dt="2020-12-11T21:16:40.515" v="2525"/>
          <ac:inkMkLst>
            <pc:docMk/>
            <pc:sldMk cId="3212827759" sldId="279"/>
            <ac:inkMk id="45" creationId="{5F1AE8EF-C79B-4D89-A922-83FDDD785535}"/>
          </ac:inkMkLst>
        </pc:inkChg>
        <pc:inkChg chg="add mod">
          <ac:chgData name="Quang N. Tran" userId="6382c69675898e0e" providerId="LiveId" clId="{E079735D-8EEB-42F1-8F44-3A70053966F8}" dt="2020-12-11T21:16:40.515" v="2525"/>
          <ac:inkMkLst>
            <pc:docMk/>
            <pc:sldMk cId="3212827759" sldId="279"/>
            <ac:inkMk id="46" creationId="{52CE3D34-8D98-47BC-A791-99E711BCF004}"/>
          </ac:inkMkLst>
        </pc:inkChg>
        <pc:inkChg chg="add mod">
          <ac:chgData name="Quang N. Tran" userId="6382c69675898e0e" providerId="LiveId" clId="{E079735D-8EEB-42F1-8F44-3A70053966F8}" dt="2020-12-11T21:16:40.515" v="2525"/>
          <ac:inkMkLst>
            <pc:docMk/>
            <pc:sldMk cId="3212827759" sldId="279"/>
            <ac:inkMk id="47" creationId="{6FE0FC20-FF0E-4CC2-8619-320366B13A11}"/>
          </ac:inkMkLst>
        </pc:inkChg>
        <pc:inkChg chg="add mod">
          <ac:chgData name="Quang N. Tran" userId="6382c69675898e0e" providerId="LiveId" clId="{E079735D-8EEB-42F1-8F44-3A70053966F8}" dt="2020-12-11T21:16:40.515" v="2525"/>
          <ac:inkMkLst>
            <pc:docMk/>
            <pc:sldMk cId="3212827759" sldId="279"/>
            <ac:inkMk id="48" creationId="{F528ED3D-B71C-49AE-B73C-1FADBD1E858C}"/>
          </ac:inkMkLst>
        </pc:inkChg>
        <pc:inkChg chg="add mod">
          <ac:chgData name="Quang N. Tran" userId="6382c69675898e0e" providerId="LiveId" clId="{E079735D-8EEB-42F1-8F44-3A70053966F8}" dt="2020-12-11T21:16:40.515" v="2525"/>
          <ac:inkMkLst>
            <pc:docMk/>
            <pc:sldMk cId="3212827759" sldId="279"/>
            <ac:inkMk id="49" creationId="{71EB163F-1ACE-4365-BFE8-337FAFD786AC}"/>
          </ac:inkMkLst>
        </pc:inkChg>
        <pc:inkChg chg="add">
          <ac:chgData name="Quang N. Tran" userId="6382c69675898e0e" providerId="LiveId" clId="{E079735D-8EEB-42F1-8F44-3A70053966F8}" dt="2020-12-11T21:16:41.414" v="2526" actId="9405"/>
          <ac:inkMkLst>
            <pc:docMk/>
            <pc:sldMk cId="3212827759" sldId="279"/>
            <ac:inkMk id="51" creationId="{0D4C2CF1-704D-4AC2-B01A-8F0C6664EC04}"/>
          </ac:inkMkLst>
        </pc:inkChg>
        <pc:inkChg chg="add mod">
          <ac:chgData name="Quang N. Tran" userId="6382c69675898e0e" providerId="LiveId" clId="{E079735D-8EEB-42F1-8F44-3A70053966F8}" dt="2020-12-11T21:17:01.889" v="2539"/>
          <ac:inkMkLst>
            <pc:docMk/>
            <pc:sldMk cId="3212827759" sldId="279"/>
            <ac:inkMk id="52" creationId="{EFEA0FD0-DC95-4ED6-9185-C552917AF6A4}"/>
          </ac:inkMkLst>
        </pc:inkChg>
        <pc:inkChg chg="add mod">
          <ac:chgData name="Quang N. Tran" userId="6382c69675898e0e" providerId="LiveId" clId="{E079735D-8EEB-42F1-8F44-3A70053966F8}" dt="2020-12-11T21:17:01.889" v="2539"/>
          <ac:inkMkLst>
            <pc:docMk/>
            <pc:sldMk cId="3212827759" sldId="279"/>
            <ac:inkMk id="53" creationId="{9534D620-F55B-4976-B865-6EC024299DF6}"/>
          </ac:inkMkLst>
        </pc:inkChg>
        <pc:inkChg chg="add mod">
          <ac:chgData name="Quang N. Tran" userId="6382c69675898e0e" providerId="LiveId" clId="{E079735D-8EEB-42F1-8F44-3A70053966F8}" dt="2020-12-12T15:42:41.364" v="6315"/>
          <ac:inkMkLst>
            <pc:docMk/>
            <pc:sldMk cId="3212827759" sldId="279"/>
            <ac:inkMk id="54" creationId="{A1EB292A-7437-42C0-AE77-3E62AB2BDE91}"/>
          </ac:inkMkLst>
        </pc:inkChg>
        <pc:inkChg chg="add del">
          <ac:chgData name="Quang N. Tran" userId="6382c69675898e0e" providerId="LiveId" clId="{E079735D-8EEB-42F1-8F44-3A70053966F8}" dt="2020-12-11T21:16:58.767" v="2534"/>
          <ac:inkMkLst>
            <pc:docMk/>
            <pc:sldMk cId="3212827759" sldId="279"/>
            <ac:inkMk id="54" creationId="{FF7B4455-06FE-4B86-B27C-BF81B10E5638}"/>
          </ac:inkMkLst>
        </pc:inkChg>
        <pc:inkChg chg="add del">
          <ac:chgData name="Quang N. Tran" userId="6382c69675898e0e" providerId="LiveId" clId="{E079735D-8EEB-42F1-8F44-3A70053966F8}" dt="2020-12-11T21:16:58.766" v="2533"/>
          <ac:inkMkLst>
            <pc:docMk/>
            <pc:sldMk cId="3212827759" sldId="279"/>
            <ac:inkMk id="55" creationId="{A7174D45-BB1E-4437-9F34-B09B18C43E4D}"/>
          </ac:inkMkLst>
        </pc:inkChg>
        <pc:inkChg chg="add mod">
          <ac:chgData name="Quang N. Tran" userId="6382c69675898e0e" providerId="LiveId" clId="{E079735D-8EEB-42F1-8F44-3A70053966F8}" dt="2020-12-12T15:42:41.364" v="6315"/>
          <ac:inkMkLst>
            <pc:docMk/>
            <pc:sldMk cId="3212827759" sldId="279"/>
            <ac:inkMk id="56" creationId="{0676EB56-5C4F-448C-82E3-CB62A0BEA293}"/>
          </ac:inkMkLst>
        </pc:inkChg>
        <pc:inkChg chg="add del">
          <ac:chgData name="Quang N. Tran" userId="6382c69675898e0e" providerId="LiveId" clId="{E079735D-8EEB-42F1-8F44-3A70053966F8}" dt="2020-12-11T21:16:58.766" v="2532"/>
          <ac:inkMkLst>
            <pc:docMk/>
            <pc:sldMk cId="3212827759" sldId="279"/>
            <ac:inkMk id="56" creationId="{CEBB0689-4545-4FCF-9AD4-9417507DE2DC}"/>
          </ac:inkMkLst>
        </pc:inkChg>
        <pc:inkChg chg="add mod">
          <ac:chgData name="Quang N. Tran" userId="6382c69675898e0e" providerId="LiveId" clId="{E079735D-8EEB-42F1-8F44-3A70053966F8}" dt="2020-12-11T21:17:01.889" v="2539"/>
          <ac:inkMkLst>
            <pc:docMk/>
            <pc:sldMk cId="3212827759" sldId="279"/>
            <ac:inkMk id="58" creationId="{68825FE2-DCF0-4511-8920-E27FC5F9147A}"/>
          </ac:inkMkLst>
        </pc:inkChg>
        <pc:inkChg chg="add mod">
          <ac:chgData name="Quang N. Tran" userId="6382c69675898e0e" providerId="LiveId" clId="{E079735D-8EEB-42F1-8F44-3A70053966F8}" dt="2020-12-11T21:17:01.889" v="2539"/>
          <ac:inkMkLst>
            <pc:docMk/>
            <pc:sldMk cId="3212827759" sldId="279"/>
            <ac:inkMk id="59" creationId="{35ADA94E-1014-462F-92B0-9B0B1077CE69}"/>
          </ac:inkMkLst>
        </pc:inkChg>
        <pc:inkChg chg="add mod">
          <ac:chgData name="Quang N. Tran" userId="6382c69675898e0e" providerId="LiveId" clId="{E079735D-8EEB-42F1-8F44-3A70053966F8}" dt="2020-12-11T21:17:01.889" v="2539"/>
          <ac:inkMkLst>
            <pc:docMk/>
            <pc:sldMk cId="3212827759" sldId="279"/>
            <ac:inkMk id="60" creationId="{3B09AD2E-A9F5-4A32-8C2F-9D24284E6906}"/>
          </ac:inkMkLst>
        </pc:inkChg>
        <pc:inkChg chg="add mod">
          <ac:chgData name="Quang N. Tran" userId="6382c69675898e0e" providerId="LiveId" clId="{E079735D-8EEB-42F1-8F44-3A70053966F8}" dt="2020-12-11T21:17:04.894" v="2543"/>
          <ac:inkMkLst>
            <pc:docMk/>
            <pc:sldMk cId="3212827759" sldId="279"/>
            <ac:inkMk id="62" creationId="{1F51DFDB-F084-4E4E-B026-D02246C2155C}"/>
          </ac:inkMkLst>
        </pc:inkChg>
        <pc:inkChg chg="add mod">
          <ac:chgData name="Quang N. Tran" userId="6382c69675898e0e" providerId="LiveId" clId="{E079735D-8EEB-42F1-8F44-3A70053966F8}" dt="2020-12-11T21:17:04.894" v="2543"/>
          <ac:inkMkLst>
            <pc:docMk/>
            <pc:sldMk cId="3212827759" sldId="279"/>
            <ac:inkMk id="63" creationId="{D2DFF85A-203D-42FF-82AF-6B41F1D028AC}"/>
          </ac:inkMkLst>
        </pc:inkChg>
        <pc:inkChg chg="add mod">
          <ac:chgData name="Quang N. Tran" userId="6382c69675898e0e" providerId="LiveId" clId="{E079735D-8EEB-42F1-8F44-3A70053966F8}" dt="2020-12-11T21:17:04.894" v="2543"/>
          <ac:inkMkLst>
            <pc:docMk/>
            <pc:sldMk cId="3212827759" sldId="279"/>
            <ac:inkMk id="64" creationId="{D6CE6EB3-CF82-4F1C-B277-ED4F00F20039}"/>
          </ac:inkMkLst>
        </pc:inkChg>
        <pc:inkChg chg="add mod">
          <ac:chgData name="Quang N. Tran" userId="6382c69675898e0e" providerId="LiveId" clId="{E079735D-8EEB-42F1-8F44-3A70053966F8}" dt="2020-12-11T21:17:11.526" v="2549"/>
          <ac:inkMkLst>
            <pc:docMk/>
            <pc:sldMk cId="3212827759" sldId="279"/>
            <ac:inkMk id="66" creationId="{EE395CF9-1712-4B51-A641-002D40EC202B}"/>
          </ac:inkMkLst>
        </pc:inkChg>
        <pc:inkChg chg="add mod">
          <ac:chgData name="Quang N. Tran" userId="6382c69675898e0e" providerId="LiveId" clId="{E079735D-8EEB-42F1-8F44-3A70053966F8}" dt="2020-12-11T21:17:11.526" v="2549"/>
          <ac:inkMkLst>
            <pc:docMk/>
            <pc:sldMk cId="3212827759" sldId="279"/>
            <ac:inkMk id="67" creationId="{EBF29ECE-B944-4880-9CB3-96F18F9CFD46}"/>
          </ac:inkMkLst>
        </pc:inkChg>
        <pc:inkChg chg="add mod">
          <ac:chgData name="Quang N. Tran" userId="6382c69675898e0e" providerId="LiveId" clId="{E079735D-8EEB-42F1-8F44-3A70053966F8}" dt="2020-12-11T21:17:11.526" v="2549"/>
          <ac:inkMkLst>
            <pc:docMk/>
            <pc:sldMk cId="3212827759" sldId="279"/>
            <ac:inkMk id="68" creationId="{5FA772C9-F2EF-4BC1-B1A0-F30F075E5DAF}"/>
          </ac:inkMkLst>
        </pc:inkChg>
        <pc:inkChg chg="add mod">
          <ac:chgData name="Quang N. Tran" userId="6382c69675898e0e" providerId="LiveId" clId="{E079735D-8EEB-42F1-8F44-3A70053966F8}" dt="2020-12-11T21:17:11.526" v="2549"/>
          <ac:inkMkLst>
            <pc:docMk/>
            <pc:sldMk cId="3212827759" sldId="279"/>
            <ac:inkMk id="69" creationId="{47AB3D02-0AAD-47DA-81EA-742DF45A45A0}"/>
          </ac:inkMkLst>
        </pc:inkChg>
        <pc:inkChg chg="add mod">
          <ac:chgData name="Quang N. Tran" userId="6382c69675898e0e" providerId="LiveId" clId="{E079735D-8EEB-42F1-8F44-3A70053966F8}" dt="2020-12-11T21:17:11.526" v="2549"/>
          <ac:inkMkLst>
            <pc:docMk/>
            <pc:sldMk cId="3212827759" sldId="279"/>
            <ac:inkMk id="70" creationId="{D24C60BC-7DC7-415D-B36A-54D1A10423A3}"/>
          </ac:inkMkLst>
        </pc:inkChg>
        <pc:inkChg chg="add del mod">
          <ac:chgData name="Quang N. Tran" userId="6382c69675898e0e" providerId="LiveId" clId="{E079735D-8EEB-42F1-8F44-3A70053966F8}" dt="2020-12-11T21:17:14.919" v="2559"/>
          <ac:inkMkLst>
            <pc:docMk/>
            <pc:sldMk cId="3212827759" sldId="279"/>
            <ac:inkMk id="72" creationId="{24F5D962-E639-4711-BCDF-F2C04C3D4D3A}"/>
          </ac:inkMkLst>
        </pc:inkChg>
        <pc:inkChg chg="add del mod">
          <ac:chgData name="Quang N. Tran" userId="6382c69675898e0e" providerId="LiveId" clId="{E079735D-8EEB-42F1-8F44-3A70053966F8}" dt="2020-12-11T21:17:14.918" v="2558"/>
          <ac:inkMkLst>
            <pc:docMk/>
            <pc:sldMk cId="3212827759" sldId="279"/>
            <ac:inkMk id="73" creationId="{51D77272-18B0-4DBF-B414-7327A8C65771}"/>
          </ac:inkMkLst>
        </pc:inkChg>
        <pc:inkChg chg="add del">
          <ac:chgData name="Quang N. Tran" userId="6382c69675898e0e" providerId="LiveId" clId="{E079735D-8EEB-42F1-8F44-3A70053966F8}" dt="2020-12-11T21:17:13.333" v="2553"/>
          <ac:inkMkLst>
            <pc:docMk/>
            <pc:sldMk cId="3212827759" sldId="279"/>
            <ac:inkMk id="74" creationId="{A4509D55-D0E0-4636-A3B2-D18F81930CFA}"/>
          </ac:inkMkLst>
        </pc:inkChg>
        <pc:inkChg chg="add del mod">
          <ac:chgData name="Quang N. Tran" userId="6382c69675898e0e" providerId="LiveId" clId="{E079735D-8EEB-42F1-8F44-3A70053966F8}" dt="2020-12-11T21:17:14.917" v="2557"/>
          <ac:inkMkLst>
            <pc:docMk/>
            <pc:sldMk cId="3212827759" sldId="279"/>
            <ac:inkMk id="76" creationId="{F008DFCF-012F-4C4E-8CFA-554D8C312E51}"/>
          </ac:inkMkLst>
        </pc:inkChg>
        <pc:inkChg chg="add mod">
          <ac:chgData name="Quang N. Tran" userId="6382c69675898e0e" providerId="LiveId" clId="{E079735D-8EEB-42F1-8F44-3A70053966F8}" dt="2020-12-11T21:17:19.379" v="2566"/>
          <ac:inkMkLst>
            <pc:docMk/>
            <pc:sldMk cId="3212827759" sldId="279"/>
            <ac:inkMk id="78" creationId="{24E3B36B-13B2-4B60-A188-D09413D458F6}"/>
          </ac:inkMkLst>
        </pc:inkChg>
        <pc:inkChg chg="add mod">
          <ac:chgData name="Quang N. Tran" userId="6382c69675898e0e" providerId="LiveId" clId="{E079735D-8EEB-42F1-8F44-3A70053966F8}" dt="2020-12-11T21:17:19.379" v="2566"/>
          <ac:inkMkLst>
            <pc:docMk/>
            <pc:sldMk cId="3212827759" sldId="279"/>
            <ac:inkMk id="79" creationId="{6B70C510-2844-4A79-B356-94EF7468DB3E}"/>
          </ac:inkMkLst>
        </pc:inkChg>
        <pc:inkChg chg="add mod">
          <ac:chgData name="Quang N. Tran" userId="6382c69675898e0e" providerId="LiveId" clId="{E079735D-8EEB-42F1-8F44-3A70053966F8}" dt="2020-12-11T21:17:19.379" v="2566"/>
          <ac:inkMkLst>
            <pc:docMk/>
            <pc:sldMk cId="3212827759" sldId="279"/>
            <ac:inkMk id="80" creationId="{33ED4552-682D-456B-BF89-5BDC55195003}"/>
          </ac:inkMkLst>
        </pc:inkChg>
        <pc:inkChg chg="add mod">
          <ac:chgData name="Quang N. Tran" userId="6382c69675898e0e" providerId="LiveId" clId="{E079735D-8EEB-42F1-8F44-3A70053966F8}" dt="2020-12-11T21:17:19.379" v="2566"/>
          <ac:inkMkLst>
            <pc:docMk/>
            <pc:sldMk cId="3212827759" sldId="279"/>
            <ac:inkMk id="81" creationId="{05C08811-9752-48D4-B881-1E121E71F384}"/>
          </ac:inkMkLst>
        </pc:inkChg>
        <pc:inkChg chg="add mod">
          <ac:chgData name="Quang N. Tran" userId="6382c69675898e0e" providerId="LiveId" clId="{E079735D-8EEB-42F1-8F44-3A70053966F8}" dt="2020-12-11T21:17:19.379" v="2566"/>
          <ac:inkMkLst>
            <pc:docMk/>
            <pc:sldMk cId="3212827759" sldId="279"/>
            <ac:inkMk id="82" creationId="{86AF6912-5CD2-4130-A512-F24BAAF23A89}"/>
          </ac:inkMkLst>
        </pc:inkChg>
        <pc:inkChg chg="add mod">
          <ac:chgData name="Quang N. Tran" userId="6382c69675898e0e" providerId="LiveId" clId="{E079735D-8EEB-42F1-8F44-3A70053966F8}" dt="2020-12-11T21:17:19.379" v="2566"/>
          <ac:inkMkLst>
            <pc:docMk/>
            <pc:sldMk cId="3212827759" sldId="279"/>
            <ac:inkMk id="83" creationId="{7E41FA56-F912-4299-98C2-85E99CEE88F2}"/>
          </ac:inkMkLst>
        </pc:inkChg>
      </pc:sldChg>
      <pc:sldChg chg="modSp add">
        <pc:chgData name="Quang N. Tran" userId="6382c69675898e0e" providerId="LiveId" clId="{E079735D-8EEB-42F1-8F44-3A70053966F8}" dt="2020-12-11T21:58:32.910" v="3454" actId="113"/>
        <pc:sldMkLst>
          <pc:docMk/>
          <pc:sldMk cId="2629941820" sldId="280"/>
        </pc:sldMkLst>
        <pc:spChg chg="mod">
          <ac:chgData name="Quang N. Tran" userId="6382c69675898e0e" providerId="LiveId" clId="{E079735D-8EEB-42F1-8F44-3A70053966F8}" dt="2020-12-11T21:40:08.765" v="2908" actId="20577"/>
          <ac:spMkLst>
            <pc:docMk/>
            <pc:sldMk cId="2629941820" sldId="280"/>
            <ac:spMk id="2" creationId="{CBF7ED7A-B86A-4C06-833E-107894640B30}"/>
          </ac:spMkLst>
        </pc:spChg>
        <pc:spChg chg="mod">
          <ac:chgData name="Quang N. Tran" userId="6382c69675898e0e" providerId="LiveId" clId="{E079735D-8EEB-42F1-8F44-3A70053966F8}" dt="2020-12-11T21:58:32.910" v="3454" actId="113"/>
          <ac:spMkLst>
            <pc:docMk/>
            <pc:sldMk cId="2629941820" sldId="280"/>
            <ac:spMk id="3" creationId="{B7C5168E-2DD6-44FB-833D-0928BA1123B8}"/>
          </ac:spMkLst>
        </pc:spChg>
      </pc:sldChg>
      <pc:sldChg chg="addSp delSp modSp add">
        <pc:chgData name="Quang N. Tran" userId="6382c69675898e0e" providerId="LiveId" clId="{E079735D-8EEB-42F1-8F44-3A70053966F8}" dt="2020-12-11T22:00:51.149" v="3546" actId="400"/>
        <pc:sldMkLst>
          <pc:docMk/>
          <pc:sldMk cId="3000290551" sldId="281"/>
        </pc:sldMkLst>
        <pc:spChg chg="mod">
          <ac:chgData name="Quang N. Tran" userId="6382c69675898e0e" providerId="LiveId" clId="{E079735D-8EEB-42F1-8F44-3A70053966F8}" dt="2020-12-11T21:57:13.576" v="3428"/>
          <ac:spMkLst>
            <pc:docMk/>
            <pc:sldMk cId="3000290551" sldId="281"/>
            <ac:spMk id="2" creationId="{D09C9AA4-F84F-4F89-A3F2-5F10834DEFCC}"/>
          </ac:spMkLst>
        </pc:spChg>
        <pc:spChg chg="mod">
          <ac:chgData name="Quang N. Tran" userId="6382c69675898e0e" providerId="LiveId" clId="{E079735D-8EEB-42F1-8F44-3A70053966F8}" dt="2020-12-11T22:00:51.149" v="3546" actId="400"/>
          <ac:spMkLst>
            <pc:docMk/>
            <pc:sldMk cId="3000290551" sldId="281"/>
            <ac:spMk id="3" creationId="{1C393313-262C-49F2-9322-849A7F627DAA}"/>
          </ac:spMkLst>
        </pc:spChg>
        <pc:grpChg chg="mod">
          <ac:chgData name="Quang N. Tran" userId="6382c69675898e0e" providerId="LiveId" clId="{E079735D-8EEB-42F1-8F44-3A70053966F8}" dt="2020-12-11T21:59:22.018" v="3466"/>
          <ac:grpSpMkLst>
            <pc:docMk/>
            <pc:sldMk cId="3000290551" sldId="281"/>
            <ac:grpSpMk id="11" creationId="{E3C51E4B-C028-4CD3-AA25-94E98D221199}"/>
          </ac:grpSpMkLst>
        </pc:grpChg>
        <pc:grpChg chg="mod">
          <ac:chgData name="Quang N. Tran" userId="6382c69675898e0e" providerId="LiveId" clId="{E079735D-8EEB-42F1-8F44-3A70053966F8}" dt="2020-12-11T21:59:25.771" v="3470"/>
          <ac:grpSpMkLst>
            <pc:docMk/>
            <pc:sldMk cId="3000290551" sldId="281"/>
            <ac:grpSpMk id="15" creationId="{1708D819-A150-49F8-8F91-8C79A8968F73}"/>
          </ac:grpSpMkLst>
        </pc:grpChg>
        <pc:grpChg chg="mod">
          <ac:chgData name="Quang N. Tran" userId="6382c69675898e0e" providerId="LiveId" clId="{E079735D-8EEB-42F1-8F44-3A70053966F8}" dt="2020-12-11T21:59:43.537" v="3488"/>
          <ac:grpSpMkLst>
            <pc:docMk/>
            <pc:sldMk cId="3000290551" sldId="281"/>
            <ac:grpSpMk id="28" creationId="{D27B8AD3-CB7D-47E7-96C5-97A0F2939B9D}"/>
          </ac:grpSpMkLst>
        </pc:grpChg>
        <pc:grpChg chg="mod">
          <ac:chgData name="Quang N. Tran" userId="6382c69675898e0e" providerId="LiveId" clId="{E079735D-8EEB-42F1-8F44-3A70053966F8}" dt="2020-12-11T21:59:48.475" v="3498"/>
          <ac:grpSpMkLst>
            <pc:docMk/>
            <pc:sldMk cId="3000290551" sldId="281"/>
            <ac:grpSpMk id="38" creationId="{EA39E214-7491-412D-ABC2-157F47D0F528}"/>
          </ac:grpSpMkLst>
        </pc:grpChg>
        <pc:grpChg chg="mod">
          <ac:chgData name="Quang N. Tran" userId="6382c69675898e0e" providerId="LiveId" clId="{E079735D-8EEB-42F1-8F44-3A70053966F8}" dt="2020-12-11T21:59:57.923" v="3501"/>
          <ac:grpSpMkLst>
            <pc:docMk/>
            <pc:sldMk cId="3000290551" sldId="281"/>
            <ac:grpSpMk id="41" creationId="{696A5432-421D-46FB-BF5E-60ED74745ABD}"/>
          </ac:grpSpMkLst>
        </pc:grpChg>
        <pc:grpChg chg="del mod">
          <ac:chgData name="Quang N. Tran" userId="6382c69675898e0e" providerId="LiveId" clId="{E079735D-8EEB-42F1-8F44-3A70053966F8}" dt="2020-12-11T22:00:07.295" v="3513"/>
          <ac:grpSpMkLst>
            <pc:docMk/>
            <pc:sldMk cId="3000290551" sldId="281"/>
            <ac:grpSpMk id="44" creationId="{252A8CFA-64C6-43C0-94A6-5BCD83EF7E1E}"/>
          </ac:grpSpMkLst>
        </pc:grpChg>
        <pc:grpChg chg="del mod">
          <ac:chgData name="Quang N. Tran" userId="6382c69675898e0e" providerId="LiveId" clId="{E079735D-8EEB-42F1-8F44-3A70053966F8}" dt="2020-12-11T22:00:04.413" v="3511"/>
          <ac:grpSpMkLst>
            <pc:docMk/>
            <pc:sldMk cId="3000290551" sldId="281"/>
            <ac:grpSpMk id="47" creationId="{AED37225-7A29-4792-8757-89BF60A2B390}"/>
          </ac:grpSpMkLst>
        </pc:grpChg>
        <pc:grpChg chg="del mod">
          <ac:chgData name="Quang N. Tran" userId="6382c69675898e0e" providerId="LiveId" clId="{E079735D-8EEB-42F1-8F44-3A70053966F8}" dt="2020-12-11T22:00:07.295" v="3513"/>
          <ac:grpSpMkLst>
            <pc:docMk/>
            <pc:sldMk cId="3000290551" sldId="281"/>
            <ac:grpSpMk id="51" creationId="{F6FB0DA1-EBC5-41DF-9338-6A04A2C0B6F3}"/>
          </ac:grpSpMkLst>
        </pc:grpChg>
        <pc:grpChg chg="del mod">
          <ac:chgData name="Quang N. Tran" userId="6382c69675898e0e" providerId="LiveId" clId="{E079735D-8EEB-42F1-8F44-3A70053966F8}" dt="2020-12-11T22:00:16.450" v="3524"/>
          <ac:grpSpMkLst>
            <pc:docMk/>
            <pc:sldMk cId="3000290551" sldId="281"/>
            <ac:grpSpMk id="53" creationId="{E3D894C9-1C77-41B7-86D0-BCD109B1FAC8}"/>
          </ac:grpSpMkLst>
        </pc:grpChg>
        <pc:grpChg chg="del mod">
          <ac:chgData name="Quang N. Tran" userId="6382c69675898e0e" providerId="LiveId" clId="{E079735D-8EEB-42F1-8F44-3A70053966F8}" dt="2020-12-11T22:00:16.450" v="3524"/>
          <ac:grpSpMkLst>
            <pc:docMk/>
            <pc:sldMk cId="3000290551" sldId="281"/>
            <ac:grpSpMk id="57" creationId="{DF1158C2-B1FC-4D2B-8FC8-B4B8473988A3}"/>
          </ac:grpSpMkLst>
        </pc:grpChg>
        <pc:grpChg chg="mod">
          <ac:chgData name="Quang N. Tran" userId="6382c69675898e0e" providerId="LiveId" clId="{E079735D-8EEB-42F1-8F44-3A70053966F8}" dt="2020-12-11T22:00:16.450" v="3524"/>
          <ac:grpSpMkLst>
            <pc:docMk/>
            <pc:sldMk cId="3000290551" sldId="281"/>
            <ac:grpSpMk id="60" creationId="{D0317002-BE5E-4457-A7A8-FDF6593AADBA}"/>
          </ac:grpSpMkLst>
        </pc:grpChg>
        <pc:grpChg chg="del mod">
          <ac:chgData name="Quang N. Tran" userId="6382c69675898e0e" providerId="LiveId" clId="{E079735D-8EEB-42F1-8F44-3A70053966F8}" dt="2020-12-11T22:00:28.242" v="3538"/>
          <ac:grpSpMkLst>
            <pc:docMk/>
            <pc:sldMk cId="3000290551" sldId="281"/>
            <ac:grpSpMk id="66" creationId="{29EE15E3-10AE-4C59-833A-6144B2792FC3}"/>
          </ac:grpSpMkLst>
        </pc:grpChg>
        <pc:grpChg chg="del mod">
          <ac:chgData name="Quang N. Tran" userId="6382c69675898e0e" providerId="LiveId" clId="{E079735D-8EEB-42F1-8F44-3A70053966F8}" dt="2020-12-11T22:00:30.380" v="3541"/>
          <ac:grpSpMkLst>
            <pc:docMk/>
            <pc:sldMk cId="3000290551" sldId="281"/>
            <ac:grpSpMk id="73" creationId="{3E58173C-31A7-41D4-8829-8885F19DA871}"/>
          </ac:grpSpMkLst>
        </pc:grpChg>
        <pc:grpChg chg="del mod">
          <ac:chgData name="Quang N. Tran" userId="6382c69675898e0e" providerId="LiveId" clId="{E079735D-8EEB-42F1-8F44-3A70053966F8}" dt="2020-12-11T22:00:31.580" v="3544"/>
          <ac:grpSpMkLst>
            <pc:docMk/>
            <pc:sldMk cId="3000290551" sldId="281"/>
            <ac:grpSpMk id="76" creationId="{5D24AC04-5200-490D-8A7A-8E043C3D4C20}"/>
          </ac:grpSpMkLst>
        </pc:grpChg>
        <pc:grpChg chg="mod">
          <ac:chgData name="Quang N. Tran" userId="6382c69675898e0e" providerId="LiveId" clId="{E079735D-8EEB-42F1-8F44-3A70053966F8}" dt="2020-12-11T22:00:31.580" v="3544"/>
          <ac:grpSpMkLst>
            <pc:docMk/>
            <pc:sldMk cId="3000290551" sldId="281"/>
            <ac:grpSpMk id="79" creationId="{CF724311-F7C1-45EE-9178-FFA789913B6E}"/>
          </ac:grpSpMkLst>
        </pc:grpChg>
        <pc:picChg chg="add mod">
          <ac:chgData name="Quang N. Tran" userId="6382c69675898e0e" providerId="LiveId" clId="{E079735D-8EEB-42F1-8F44-3A70053966F8}" dt="2020-12-11T21:59:07.814" v="3459" actId="1076"/>
          <ac:picMkLst>
            <pc:docMk/>
            <pc:sldMk cId="3000290551" sldId="281"/>
            <ac:picMk id="5" creationId="{17F69D8B-9A12-4C25-8BF9-63A3A4C8F365}"/>
          </ac:picMkLst>
        </pc:picChg>
        <pc:inkChg chg="add del">
          <ac:chgData name="Quang N. Tran" userId="6382c69675898e0e" providerId="LiveId" clId="{E079735D-8EEB-42F1-8F44-3A70053966F8}" dt="2020-12-11T21:59:16.015" v="3461"/>
          <ac:inkMkLst>
            <pc:docMk/>
            <pc:sldMk cId="3000290551" sldId="281"/>
            <ac:inkMk id="6" creationId="{25058393-2EEC-44DB-B9FA-C08AA704249C}"/>
          </ac:inkMkLst>
        </pc:inkChg>
        <pc:inkChg chg="add mod">
          <ac:chgData name="Quang N. Tran" userId="6382c69675898e0e" providerId="LiveId" clId="{E079735D-8EEB-42F1-8F44-3A70053966F8}" dt="2020-12-11T21:59:22.018" v="3466"/>
          <ac:inkMkLst>
            <pc:docMk/>
            <pc:sldMk cId="3000290551" sldId="281"/>
            <ac:inkMk id="7" creationId="{A95259E2-2C8C-47C0-BCB0-00ACDACE8585}"/>
          </ac:inkMkLst>
        </pc:inkChg>
        <pc:inkChg chg="add mod">
          <ac:chgData name="Quang N. Tran" userId="6382c69675898e0e" providerId="LiveId" clId="{E079735D-8EEB-42F1-8F44-3A70053966F8}" dt="2020-12-11T21:59:22.018" v="3466"/>
          <ac:inkMkLst>
            <pc:docMk/>
            <pc:sldMk cId="3000290551" sldId="281"/>
            <ac:inkMk id="8" creationId="{14D5A388-6D66-4590-A54B-A9026C74304D}"/>
          </ac:inkMkLst>
        </pc:inkChg>
        <pc:inkChg chg="add mod">
          <ac:chgData name="Quang N. Tran" userId="6382c69675898e0e" providerId="LiveId" clId="{E079735D-8EEB-42F1-8F44-3A70053966F8}" dt="2020-12-11T21:59:22.018" v="3466"/>
          <ac:inkMkLst>
            <pc:docMk/>
            <pc:sldMk cId="3000290551" sldId="281"/>
            <ac:inkMk id="9" creationId="{2658CEEB-B79F-4169-BD10-9FE6437E2820}"/>
          </ac:inkMkLst>
        </pc:inkChg>
        <pc:inkChg chg="add mod">
          <ac:chgData name="Quang N. Tran" userId="6382c69675898e0e" providerId="LiveId" clId="{E079735D-8EEB-42F1-8F44-3A70053966F8}" dt="2020-12-11T21:59:22.018" v="3466"/>
          <ac:inkMkLst>
            <pc:docMk/>
            <pc:sldMk cId="3000290551" sldId="281"/>
            <ac:inkMk id="10" creationId="{5F6CBABA-457F-4CCE-8D2D-BB13B4CC7276}"/>
          </ac:inkMkLst>
        </pc:inkChg>
        <pc:inkChg chg="add mod">
          <ac:chgData name="Quang N. Tran" userId="6382c69675898e0e" providerId="LiveId" clId="{E079735D-8EEB-42F1-8F44-3A70053966F8}" dt="2020-12-11T21:59:25.771" v="3470"/>
          <ac:inkMkLst>
            <pc:docMk/>
            <pc:sldMk cId="3000290551" sldId="281"/>
            <ac:inkMk id="12" creationId="{D0E1C5EC-2034-49DE-851B-07D16E845198}"/>
          </ac:inkMkLst>
        </pc:inkChg>
        <pc:inkChg chg="add mod">
          <ac:chgData name="Quang N. Tran" userId="6382c69675898e0e" providerId="LiveId" clId="{E079735D-8EEB-42F1-8F44-3A70053966F8}" dt="2020-12-11T21:59:25.771" v="3470"/>
          <ac:inkMkLst>
            <pc:docMk/>
            <pc:sldMk cId="3000290551" sldId="281"/>
            <ac:inkMk id="13" creationId="{554CF182-7513-474F-BC52-C7B5867A32DC}"/>
          </ac:inkMkLst>
        </pc:inkChg>
        <pc:inkChg chg="add mod">
          <ac:chgData name="Quang N. Tran" userId="6382c69675898e0e" providerId="LiveId" clId="{E079735D-8EEB-42F1-8F44-3A70053966F8}" dt="2020-12-11T21:59:25.771" v="3470"/>
          <ac:inkMkLst>
            <pc:docMk/>
            <pc:sldMk cId="3000290551" sldId="281"/>
            <ac:inkMk id="14" creationId="{659F3BFB-007A-44C9-9E83-7CCCE4EC750B}"/>
          </ac:inkMkLst>
        </pc:inkChg>
        <pc:inkChg chg="add del">
          <ac:chgData name="Quang N. Tran" userId="6382c69675898e0e" providerId="LiveId" clId="{E079735D-8EEB-42F1-8F44-3A70053966F8}" dt="2020-12-11T21:59:27.665" v="3472"/>
          <ac:inkMkLst>
            <pc:docMk/>
            <pc:sldMk cId="3000290551" sldId="281"/>
            <ac:inkMk id="16" creationId="{7A34237A-3A10-49DA-8AC2-21ABF5710E26}"/>
          </ac:inkMkLst>
        </pc:inkChg>
        <pc:inkChg chg="add">
          <ac:chgData name="Quang N. Tran" userId="6382c69675898e0e" providerId="LiveId" clId="{E079735D-8EEB-42F1-8F44-3A70053966F8}" dt="2020-12-11T21:59:28.020" v="3473" actId="9405"/>
          <ac:inkMkLst>
            <pc:docMk/>
            <pc:sldMk cId="3000290551" sldId="281"/>
            <ac:inkMk id="17" creationId="{1E712FEE-2F50-4DAF-BCA9-95EE1A352219}"/>
          </ac:inkMkLst>
        </pc:inkChg>
        <pc:inkChg chg="add">
          <ac:chgData name="Quang N. Tran" userId="6382c69675898e0e" providerId="LiveId" clId="{E079735D-8EEB-42F1-8F44-3A70053966F8}" dt="2020-12-11T21:59:28.360" v="3474" actId="9405"/>
          <ac:inkMkLst>
            <pc:docMk/>
            <pc:sldMk cId="3000290551" sldId="281"/>
            <ac:inkMk id="18" creationId="{259FAA35-96F8-493B-8528-6C931DF14D26}"/>
          </ac:inkMkLst>
        </pc:inkChg>
        <pc:inkChg chg="add">
          <ac:chgData name="Quang N. Tran" userId="6382c69675898e0e" providerId="LiveId" clId="{E079735D-8EEB-42F1-8F44-3A70053966F8}" dt="2020-12-11T21:59:29.850" v="3475" actId="9405"/>
          <ac:inkMkLst>
            <pc:docMk/>
            <pc:sldMk cId="3000290551" sldId="281"/>
            <ac:inkMk id="19" creationId="{36A7B3AE-BB15-4D8D-A44F-62EF58FD94FC}"/>
          </ac:inkMkLst>
        </pc:inkChg>
        <pc:inkChg chg="add">
          <ac:chgData name="Quang N. Tran" userId="6382c69675898e0e" providerId="LiveId" clId="{E079735D-8EEB-42F1-8F44-3A70053966F8}" dt="2020-12-11T21:59:32.680" v="3476" actId="9405"/>
          <ac:inkMkLst>
            <pc:docMk/>
            <pc:sldMk cId="3000290551" sldId="281"/>
            <ac:inkMk id="20" creationId="{D3E9EF11-4497-4173-A7AB-C1DCB9E840CB}"/>
          </ac:inkMkLst>
        </pc:inkChg>
        <pc:inkChg chg="add del">
          <ac:chgData name="Quang N. Tran" userId="6382c69675898e0e" providerId="LiveId" clId="{E079735D-8EEB-42F1-8F44-3A70053966F8}" dt="2020-12-11T21:59:35.543" v="3480"/>
          <ac:inkMkLst>
            <pc:docMk/>
            <pc:sldMk cId="3000290551" sldId="281"/>
            <ac:inkMk id="21" creationId="{67918D73-633F-4D1D-9486-5CFBCE5ECA64}"/>
          </ac:inkMkLst>
        </pc:inkChg>
        <pc:inkChg chg="add del">
          <ac:chgData name="Quang N. Tran" userId="6382c69675898e0e" providerId="LiveId" clId="{E079735D-8EEB-42F1-8F44-3A70053966F8}" dt="2020-12-11T21:59:35.396" v="3479"/>
          <ac:inkMkLst>
            <pc:docMk/>
            <pc:sldMk cId="3000290551" sldId="281"/>
            <ac:inkMk id="22" creationId="{90770F83-C96C-4346-B91F-804C66DA5C69}"/>
          </ac:inkMkLst>
        </pc:inkChg>
        <pc:inkChg chg="add">
          <ac:chgData name="Quang N. Tran" userId="6382c69675898e0e" providerId="LiveId" clId="{E079735D-8EEB-42F1-8F44-3A70053966F8}" dt="2020-12-11T21:59:36.745" v="3481" actId="9405"/>
          <ac:inkMkLst>
            <pc:docMk/>
            <pc:sldMk cId="3000290551" sldId="281"/>
            <ac:inkMk id="23" creationId="{C5C07056-C1BD-4853-AFB9-06CD2A7C1E12}"/>
          </ac:inkMkLst>
        </pc:inkChg>
        <pc:inkChg chg="add del">
          <ac:chgData name="Quang N. Tran" userId="6382c69675898e0e" providerId="LiveId" clId="{E079735D-8EEB-42F1-8F44-3A70053966F8}" dt="2020-12-11T21:59:40.504" v="3485"/>
          <ac:inkMkLst>
            <pc:docMk/>
            <pc:sldMk cId="3000290551" sldId="281"/>
            <ac:inkMk id="24" creationId="{2F220EEB-313D-43DC-A813-5B9592C5148F}"/>
          </ac:inkMkLst>
        </pc:inkChg>
        <pc:inkChg chg="add del">
          <ac:chgData name="Quang N. Tran" userId="6382c69675898e0e" providerId="LiveId" clId="{E079735D-8EEB-42F1-8F44-3A70053966F8}" dt="2020-12-11T21:59:40.501" v="3484"/>
          <ac:inkMkLst>
            <pc:docMk/>
            <pc:sldMk cId="3000290551" sldId="281"/>
            <ac:inkMk id="25" creationId="{E3F202FC-712E-4083-9CC2-5372FCC515C9}"/>
          </ac:inkMkLst>
        </pc:inkChg>
        <pc:inkChg chg="add mod">
          <ac:chgData name="Quang N. Tran" userId="6382c69675898e0e" providerId="LiveId" clId="{E079735D-8EEB-42F1-8F44-3A70053966F8}" dt="2020-12-11T21:59:43.537" v="3488"/>
          <ac:inkMkLst>
            <pc:docMk/>
            <pc:sldMk cId="3000290551" sldId="281"/>
            <ac:inkMk id="26" creationId="{D3A13150-B633-40B9-9803-BDE790711E25}"/>
          </ac:inkMkLst>
        </pc:inkChg>
        <pc:inkChg chg="add mod">
          <ac:chgData name="Quang N. Tran" userId="6382c69675898e0e" providerId="LiveId" clId="{E079735D-8EEB-42F1-8F44-3A70053966F8}" dt="2020-12-11T21:59:43.537" v="3488"/>
          <ac:inkMkLst>
            <pc:docMk/>
            <pc:sldMk cId="3000290551" sldId="281"/>
            <ac:inkMk id="27" creationId="{638A0BF7-AB82-459C-BAA0-067E874425AE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29" creationId="{B3737517-081E-4472-AB5E-59952431F288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0" creationId="{BFA2AB5D-C303-498B-80D0-057A81BC255C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1" creationId="{6A8B7E2B-1B67-4FA6-BFC1-D2C35DFD4EAC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2" creationId="{C3CA824D-B034-452F-8971-2C744D3B6ED7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3" creationId="{690FAE82-4BAA-4FCB-BA95-15F3129E194D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4" creationId="{80CECA55-7981-4085-8E67-C6D9A1EF0DBF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5" creationId="{FDB7E304-D208-415F-BA1D-A9D8925E8514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6" creationId="{D9D19310-60B6-4372-844F-57D79804F8EA}"/>
          </ac:inkMkLst>
        </pc:inkChg>
        <pc:inkChg chg="add mod">
          <ac:chgData name="Quang N. Tran" userId="6382c69675898e0e" providerId="LiveId" clId="{E079735D-8EEB-42F1-8F44-3A70053966F8}" dt="2020-12-11T21:59:48.475" v="3498"/>
          <ac:inkMkLst>
            <pc:docMk/>
            <pc:sldMk cId="3000290551" sldId="281"/>
            <ac:inkMk id="37" creationId="{D70FFCB1-EEBA-420F-AD26-6E411785DEE7}"/>
          </ac:inkMkLst>
        </pc:inkChg>
        <pc:inkChg chg="add mod">
          <ac:chgData name="Quang N. Tran" userId="6382c69675898e0e" providerId="LiveId" clId="{E079735D-8EEB-42F1-8F44-3A70053966F8}" dt="2020-12-11T21:59:57.923" v="3501"/>
          <ac:inkMkLst>
            <pc:docMk/>
            <pc:sldMk cId="3000290551" sldId="281"/>
            <ac:inkMk id="39" creationId="{30341EFB-9D7D-4461-BF73-76BB66ED53D6}"/>
          </ac:inkMkLst>
        </pc:inkChg>
        <pc:inkChg chg="add mod">
          <ac:chgData name="Quang N. Tran" userId="6382c69675898e0e" providerId="LiveId" clId="{E079735D-8EEB-42F1-8F44-3A70053966F8}" dt="2020-12-11T21:59:57.923" v="3501"/>
          <ac:inkMkLst>
            <pc:docMk/>
            <pc:sldMk cId="3000290551" sldId="281"/>
            <ac:inkMk id="40" creationId="{CBC4740D-C26F-40B0-B794-8992AC78CBC1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42" creationId="{C7A9B07D-655A-4542-B9D1-919EA057A5C5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43" creationId="{4E0E7C11-AEE2-4AE9-9628-E743E174430E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45" creationId="{D062436C-92CF-401F-88FA-8D81BAA6D158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46" creationId="{05C4A2B6-10D7-4B55-A4DB-3B9035BDCD92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48" creationId="{97632883-1293-4F03-81B7-370E66EE1B32}"/>
          </ac:inkMkLst>
        </pc:inkChg>
        <pc:inkChg chg="add del mod">
          <ac:chgData name="Quang N. Tran" userId="6382c69675898e0e" providerId="LiveId" clId="{E079735D-8EEB-42F1-8F44-3A70053966F8}" dt="2020-12-11T22:00:10.649" v="3516"/>
          <ac:inkMkLst>
            <pc:docMk/>
            <pc:sldMk cId="3000290551" sldId="281"/>
            <ac:inkMk id="49" creationId="{2E0AD3C1-D62A-4BD1-A40E-9281F5090ABD}"/>
          </ac:inkMkLst>
        </pc:inkChg>
        <pc:inkChg chg="add del mod">
          <ac:chgData name="Quang N. Tran" userId="6382c69675898e0e" providerId="LiveId" clId="{E079735D-8EEB-42F1-8F44-3A70053966F8}" dt="2020-12-11T22:00:10.652" v="3518"/>
          <ac:inkMkLst>
            <pc:docMk/>
            <pc:sldMk cId="3000290551" sldId="281"/>
            <ac:inkMk id="50" creationId="{C0757DDC-3F16-4265-8E43-9D0F877EC778}"/>
          </ac:inkMkLst>
        </pc:inkChg>
        <pc:inkChg chg="add del mod">
          <ac:chgData name="Quang N. Tran" userId="6382c69675898e0e" providerId="LiveId" clId="{E079735D-8EEB-42F1-8F44-3A70053966F8}" dt="2020-12-11T22:00:08.061" v="3514"/>
          <ac:inkMkLst>
            <pc:docMk/>
            <pc:sldMk cId="3000290551" sldId="281"/>
            <ac:inkMk id="52" creationId="{C6F8CFA2-583D-40C7-9F3A-7F23D3E44836}"/>
          </ac:inkMkLst>
        </pc:inkChg>
        <pc:inkChg chg="add del">
          <ac:chgData name="Quang N. Tran" userId="6382c69675898e0e" providerId="LiveId" clId="{E079735D-8EEB-42F1-8F44-3A70053966F8}" dt="2020-12-11T22:00:10.651" v="3517"/>
          <ac:inkMkLst>
            <pc:docMk/>
            <pc:sldMk cId="3000290551" sldId="281"/>
            <ac:inkMk id="54" creationId="{9AA99A94-23C6-4684-A9DB-3579E10C9A16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55" creationId="{9D6438F7-F995-4941-AEF4-E75E6A8AD878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56" creationId="{A4CCF4A8-15E5-4AEE-B3B5-99FED43C1A62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58" creationId="{748D1966-3DFE-4A1D-89DA-64C0D30DF396}"/>
          </ac:inkMkLst>
        </pc:inkChg>
        <pc:inkChg chg="add mod">
          <ac:chgData name="Quang N. Tran" userId="6382c69675898e0e" providerId="LiveId" clId="{E079735D-8EEB-42F1-8F44-3A70053966F8}" dt="2020-12-11T22:00:16.450" v="3524"/>
          <ac:inkMkLst>
            <pc:docMk/>
            <pc:sldMk cId="3000290551" sldId="281"/>
            <ac:inkMk id="59" creationId="{79041241-343A-4C87-9CB1-49DC3F8E8689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1" creationId="{127B3EB1-2446-4EB6-9956-55971B6C35F1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2" creationId="{D3B3B32E-0186-49C6-87C9-78701FDCED34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3" creationId="{61B3468F-3337-4238-9FD6-EBE4A9E55972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4" creationId="{AC605827-1566-46EC-9909-05D87B25A3BE}"/>
          </ac:inkMkLst>
        </pc:inkChg>
        <pc:inkChg chg="add del">
          <ac:chgData name="Quang N. Tran" userId="6382c69675898e0e" providerId="LiveId" clId="{E079735D-8EEB-42F1-8F44-3A70053966F8}" dt="2020-12-11T22:00:23.582" v="3530"/>
          <ac:inkMkLst>
            <pc:docMk/>
            <pc:sldMk cId="3000290551" sldId="281"/>
            <ac:inkMk id="65" creationId="{EC0DD372-5CF7-47EE-8686-0B4190E87D28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7" creationId="{AAA7DCBB-F73C-4414-AF16-982D7C3E30B6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8" creationId="{BBD71F9C-55B1-43ED-9511-F4AAF84DAFAB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69" creationId="{A57A4325-EBE9-4DEB-9A86-A98CD3862280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0" creationId="{B18C6BF5-C433-48BD-978E-5CE1F9B38A3A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1" creationId="{DBB8D18C-21ED-4FA1-A416-D02B842DCF23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2" creationId="{8CCEE7AA-73E4-40F6-9FB8-7DCB4F962A4A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4" creationId="{2724449B-21FF-4291-A0F7-C7BCD63B9736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5" creationId="{55798BCF-74AF-4664-81BE-C95F98E2B3AB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7" creationId="{655EA5BD-F03A-4EBB-BF97-FF95330391B6}"/>
          </ac:inkMkLst>
        </pc:inkChg>
        <pc:inkChg chg="add mod">
          <ac:chgData name="Quang N. Tran" userId="6382c69675898e0e" providerId="LiveId" clId="{E079735D-8EEB-42F1-8F44-3A70053966F8}" dt="2020-12-11T22:00:31.580" v="3544"/>
          <ac:inkMkLst>
            <pc:docMk/>
            <pc:sldMk cId="3000290551" sldId="281"/>
            <ac:inkMk id="78" creationId="{AE318042-22C4-4073-A8A2-AD6461468813}"/>
          </ac:inkMkLst>
        </pc:inkChg>
      </pc:sldChg>
      <pc:sldChg chg="modSp add">
        <pc:chgData name="Quang N. Tran" userId="6382c69675898e0e" providerId="LiveId" clId="{E079735D-8EEB-42F1-8F44-3A70053966F8}" dt="2020-12-12T10:55:08.100" v="4181" actId="113"/>
        <pc:sldMkLst>
          <pc:docMk/>
          <pc:sldMk cId="545458021" sldId="282"/>
        </pc:sldMkLst>
        <pc:spChg chg="mod">
          <ac:chgData name="Quang N. Tran" userId="6382c69675898e0e" providerId="LiveId" clId="{E079735D-8EEB-42F1-8F44-3A70053966F8}" dt="2020-12-11T22:01:43.923" v="3577" actId="20577"/>
          <ac:spMkLst>
            <pc:docMk/>
            <pc:sldMk cId="545458021" sldId="282"/>
            <ac:spMk id="2" creationId="{40238FF6-3D6E-46B2-A686-E01E04B6531B}"/>
          </ac:spMkLst>
        </pc:spChg>
        <pc:spChg chg="mod">
          <ac:chgData name="Quang N. Tran" userId="6382c69675898e0e" providerId="LiveId" clId="{E079735D-8EEB-42F1-8F44-3A70053966F8}" dt="2020-12-12T10:55:08.100" v="4181" actId="113"/>
          <ac:spMkLst>
            <pc:docMk/>
            <pc:sldMk cId="545458021" sldId="282"/>
            <ac:spMk id="3" creationId="{4E684DF6-BEA1-4124-AA85-6AB70FD9D4C8}"/>
          </ac:spMkLst>
        </pc:spChg>
      </pc:sldChg>
      <pc:sldChg chg="addSp delSp modSp add">
        <pc:chgData name="Quang N. Tran" userId="6382c69675898e0e" providerId="LiveId" clId="{E079735D-8EEB-42F1-8F44-3A70053966F8}" dt="2020-12-12T11:01:41.801" v="4440"/>
        <pc:sldMkLst>
          <pc:docMk/>
          <pc:sldMk cId="875656901" sldId="283"/>
        </pc:sldMkLst>
        <pc:spChg chg="mod">
          <ac:chgData name="Quang N. Tran" userId="6382c69675898e0e" providerId="LiveId" clId="{E079735D-8EEB-42F1-8F44-3A70053966F8}" dt="2020-12-12T10:55:56.505" v="4188"/>
          <ac:spMkLst>
            <pc:docMk/>
            <pc:sldMk cId="875656901" sldId="283"/>
            <ac:spMk id="2" creationId="{6E385EF0-DA3E-403B-BE47-BCA3222ACD45}"/>
          </ac:spMkLst>
        </pc:spChg>
        <pc:spChg chg="add del mod">
          <ac:chgData name="Quang N. Tran" userId="6382c69675898e0e" providerId="LiveId" clId="{E079735D-8EEB-42F1-8F44-3A70053966F8}" dt="2020-12-12T10:58:27.536" v="4295" actId="6549"/>
          <ac:spMkLst>
            <pc:docMk/>
            <pc:sldMk cId="875656901" sldId="283"/>
            <ac:spMk id="3" creationId="{AE6DE094-DBE8-4CE3-B444-52C752527BA2}"/>
          </ac:spMkLst>
        </pc:spChg>
        <pc:grpChg chg="add mod">
          <ac:chgData name="Quang N. Tran" userId="6382c69675898e0e" providerId="LiveId" clId="{E079735D-8EEB-42F1-8F44-3A70053966F8}" dt="2020-12-12T10:59:06.271" v="4301"/>
          <ac:grpSpMkLst>
            <pc:docMk/>
            <pc:sldMk cId="875656901" sldId="283"/>
            <ac:grpSpMk id="9" creationId="{FA8D2FC6-710A-4312-8A18-867A54DAE57C}"/>
          </ac:grpSpMkLst>
        </pc:grpChg>
        <pc:grpChg chg="add mod">
          <ac:chgData name="Quang N. Tran" userId="6382c69675898e0e" providerId="LiveId" clId="{E079735D-8EEB-42F1-8F44-3A70053966F8}" dt="2020-12-12T10:59:01.221" v="4299" actId="1076"/>
          <ac:grpSpMkLst>
            <pc:docMk/>
            <pc:sldMk cId="875656901" sldId="283"/>
            <ac:grpSpMk id="17" creationId="{48AE196C-7BA0-4C96-AAAF-AC5A74EFDF74}"/>
          </ac:grpSpMkLst>
        </pc:grpChg>
        <pc:grpChg chg="add mod">
          <ac:chgData name="Quang N. Tran" userId="6382c69675898e0e" providerId="LiveId" clId="{E079735D-8EEB-42F1-8F44-3A70053966F8}" dt="2020-12-12T10:59:01.221" v="4299" actId="1076"/>
          <ac:grpSpMkLst>
            <pc:docMk/>
            <pc:sldMk cId="875656901" sldId="283"/>
            <ac:grpSpMk id="28" creationId="{B9C23158-B6B0-4FF3-9E30-E9A7D5D6CD95}"/>
          </ac:grpSpMkLst>
        </pc:grpChg>
        <pc:grpChg chg="mod">
          <ac:chgData name="Quang N. Tran" userId="6382c69675898e0e" providerId="LiveId" clId="{E079735D-8EEB-42F1-8F44-3A70053966F8}" dt="2020-12-12T10:59:10.118" v="4304"/>
          <ac:grpSpMkLst>
            <pc:docMk/>
            <pc:sldMk cId="875656901" sldId="283"/>
            <ac:grpSpMk id="43" creationId="{D9D4A7C9-144D-483C-AD78-FF0F7D28B853}"/>
          </ac:grpSpMkLst>
        </pc:grpChg>
        <pc:grpChg chg="del mod">
          <ac:chgData name="Quang N. Tran" userId="6382c69675898e0e" providerId="LiveId" clId="{E079735D-8EEB-42F1-8F44-3A70053966F8}" dt="2020-12-12T10:59:35.436" v="4309"/>
          <ac:grpSpMkLst>
            <pc:docMk/>
            <pc:sldMk cId="875656901" sldId="283"/>
            <ac:grpSpMk id="46" creationId="{96EDDE77-D6B7-4F07-A5C1-66B0B7652DC7}"/>
          </ac:grpSpMkLst>
        </pc:grpChg>
        <pc:grpChg chg="del mod">
          <ac:chgData name="Quang N. Tran" userId="6382c69675898e0e" providerId="LiveId" clId="{E079735D-8EEB-42F1-8F44-3A70053966F8}" dt="2020-12-12T10:59:44.988" v="4319"/>
          <ac:grpSpMkLst>
            <pc:docMk/>
            <pc:sldMk cId="875656901" sldId="283"/>
            <ac:grpSpMk id="49" creationId="{39AF1758-A906-45C2-905B-55DA4DA1837B}"/>
          </ac:grpSpMkLst>
        </pc:grpChg>
        <pc:grpChg chg="mod">
          <ac:chgData name="Quang N. Tran" userId="6382c69675898e0e" providerId="LiveId" clId="{E079735D-8EEB-42F1-8F44-3A70053966F8}" dt="2020-12-12T10:59:42.939" v="4316"/>
          <ac:grpSpMkLst>
            <pc:docMk/>
            <pc:sldMk cId="875656901" sldId="283"/>
            <ac:grpSpMk id="52" creationId="{524EC1BA-5B62-41A9-9461-9D4BA0825B58}"/>
          </ac:grpSpMkLst>
        </pc:grpChg>
        <pc:grpChg chg="del mod">
          <ac:chgData name="Quang N. Tran" userId="6382c69675898e0e" providerId="LiveId" clId="{E079735D-8EEB-42F1-8F44-3A70053966F8}" dt="2020-12-12T10:59:48.822" v="4326"/>
          <ac:grpSpMkLst>
            <pc:docMk/>
            <pc:sldMk cId="875656901" sldId="283"/>
            <ac:grpSpMk id="55" creationId="{9C6DA6A1-7D03-4736-9D23-449F1664D697}"/>
          </ac:grpSpMkLst>
        </pc:grpChg>
        <pc:grpChg chg="mod">
          <ac:chgData name="Quang N. Tran" userId="6382c69675898e0e" providerId="LiveId" clId="{E079735D-8EEB-42F1-8F44-3A70053966F8}" dt="2020-12-12T10:59:48.822" v="4326"/>
          <ac:grpSpMkLst>
            <pc:docMk/>
            <pc:sldMk cId="875656901" sldId="283"/>
            <ac:grpSpMk id="62" creationId="{443AC6CC-9181-4F4C-8079-5B7105284F9F}"/>
          </ac:grpSpMkLst>
        </pc:grpChg>
        <pc:grpChg chg="del mod">
          <ac:chgData name="Quang N. Tran" userId="6382c69675898e0e" providerId="LiveId" clId="{E079735D-8EEB-42F1-8F44-3A70053966F8}" dt="2020-12-12T11:00:03.424" v="4332"/>
          <ac:grpSpMkLst>
            <pc:docMk/>
            <pc:sldMk cId="875656901" sldId="283"/>
            <ac:grpSpMk id="66" creationId="{500ED186-1C3F-44E3-ACB6-2DFF12D59BF1}"/>
          </ac:grpSpMkLst>
        </pc:grpChg>
        <pc:grpChg chg="mod">
          <ac:chgData name="Quang N. Tran" userId="6382c69675898e0e" providerId="LiveId" clId="{E079735D-8EEB-42F1-8F44-3A70053966F8}" dt="2020-12-12T11:00:03.424" v="4332"/>
          <ac:grpSpMkLst>
            <pc:docMk/>
            <pc:sldMk cId="875656901" sldId="283"/>
            <ac:grpSpMk id="68" creationId="{F2B03E43-C4C1-4399-8CF3-03BFE756C1F7}"/>
          </ac:grpSpMkLst>
        </pc:grpChg>
        <pc:grpChg chg="mod">
          <ac:chgData name="Quang N. Tran" userId="6382c69675898e0e" providerId="LiveId" clId="{E079735D-8EEB-42F1-8F44-3A70053966F8}" dt="2020-12-12T11:00:12.990" v="4344"/>
          <ac:grpSpMkLst>
            <pc:docMk/>
            <pc:sldMk cId="875656901" sldId="283"/>
            <ac:grpSpMk id="77" creationId="{BC0EEC81-51B9-4638-BBFB-33F4CFD96933}"/>
          </ac:grpSpMkLst>
        </pc:grpChg>
        <pc:grpChg chg="del mod">
          <ac:chgData name="Quang N. Tran" userId="6382c69675898e0e" providerId="LiveId" clId="{E079735D-8EEB-42F1-8F44-3A70053966F8}" dt="2020-12-12T11:00:24.582" v="4357"/>
          <ac:grpSpMkLst>
            <pc:docMk/>
            <pc:sldMk cId="875656901" sldId="283"/>
            <ac:grpSpMk id="87" creationId="{A88EEE2A-0AFF-4EC5-8164-9022AA2018F4}"/>
          </ac:grpSpMkLst>
        </pc:grpChg>
        <pc:grpChg chg="mod">
          <ac:chgData name="Quang N. Tran" userId="6382c69675898e0e" providerId="LiveId" clId="{E079735D-8EEB-42F1-8F44-3A70053966F8}" dt="2020-12-12T11:00:18.164" v="4354"/>
          <ac:grpSpMkLst>
            <pc:docMk/>
            <pc:sldMk cId="875656901" sldId="283"/>
            <ac:grpSpMk id="88" creationId="{3A854CD7-450D-4D31-BD38-F36318948DFA}"/>
          </ac:grpSpMkLst>
        </pc:grpChg>
        <pc:grpChg chg="mod">
          <ac:chgData name="Quang N. Tran" userId="6382c69675898e0e" providerId="LiveId" clId="{E079735D-8EEB-42F1-8F44-3A70053966F8}" dt="2020-12-12T11:00:28.058" v="4358"/>
          <ac:grpSpMkLst>
            <pc:docMk/>
            <pc:sldMk cId="875656901" sldId="283"/>
            <ac:grpSpMk id="91" creationId="{5522E299-0371-4465-B39D-58F828C76F0F}"/>
          </ac:grpSpMkLst>
        </pc:grpChg>
        <pc:grpChg chg="del mod">
          <ac:chgData name="Quang N. Tran" userId="6382c69675898e0e" providerId="LiveId" clId="{E079735D-8EEB-42F1-8F44-3A70053966F8}" dt="2020-12-12T11:00:40.343" v="4372"/>
          <ac:grpSpMkLst>
            <pc:docMk/>
            <pc:sldMk cId="875656901" sldId="283"/>
            <ac:grpSpMk id="98" creationId="{F249EB42-22AE-4E40-B35A-6B24EB518D88}"/>
          </ac:grpSpMkLst>
        </pc:grpChg>
        <pc:grpChg chg="del mod">
          <ac:chgData name="Quang N. Tran" userId="6382c69675898e0e" providerId="LiveId" clId="{E079735D-8EEB-42F1-8F44-3A70053966F8}" dt="2020-12-12T11:00:41.903" v="4375"/>
          <ac:grpSpMkLst>
            <pc:docMk/>
            <pc:sldMk cId="875656901" sldId="283"/>
            <ac:grpSpMk id="102" creationId="{74576AF2-C76C-4025-A7FA-1D2DA48D48E8}"/>
          </ac:grpSpMkLst>
        </pc:grpChg>
        <pc:grpChg chg="del mod">
          <ac:chgData name="Quang N. Tran" userId="6382c69675898e0e" providerId="LiveId" clId="{E079735D-8EEB-42F1-8F44-3A70053966F8}" dt="2020-12-12T11:00:47.852" v="4384"/>
          <ac:grpSpMkLst>
            <pc:docMk/>
            <pc:sldMk cId="875656901" sldId="283"/>
            <ac:grpSpMk id="104" creationId="{71EF19E0-B6BE-425C-B492-D62504D1E7CA}"/>
          </ac:grpSpMkLst>
        </pc:grpChg>
        <pc:grpChg chg="del mod">
          <ac:chgData name="Quang N. Tran" userId="6382c69675898e0e" providerId="LiveId" clId="{E079735D-8EEB-42F1-8F44-3A70053966F8}" dt="2020-12-12T11:00:47.852" v="4384"/>
          <ac:grpSpMkLst>
            <pc:docMk/>
            <pc:sldMk cId="875656901" sldId="283"/>
            <ac:grpSpMk id="109" creationId="{8B5389D0-0797-46E9-95F1-FA88B2CCA9DC}"/>
          </ac:grpSpMkLst>
        </pc:grpChg>
        <pc:grpChg chg="del mod">
          <ac:chgData name="Quang N. Tran" userId="6382c69675898e0e" providerId="LiveId" clId="{E079735D-8EEB-42F1-8F44-3A70053966F8}" dt="2020-12-12T11:00:52.095" v="4392"/>
          <ac:grpSpMkLst>
            <pc:docMk/>
            <pc:sldMk cId="875656901" sldId="283"/>
            <ac:grpSpMk id="113" creationId="{EC6D7A7F-54A4-4FFC-A04F-C9C5D26CD26C}"/>
          </ac:grpSpMkLst>
        </pc:grpChg>
        <pc:grpChg chg="del mod">
          <ac:chgData name="Quang N. Tran" userId="6382c69675898e0e" providerId="LiveId" clId="{E079735D-8EEB-42F1-8F44-3A70053966F8}" dt="2020-12-12T11:00:52.095" v="4392"/>
          <ac:grpSpMkLst>
            <pc:docMk/>
            <pc:sldMk cId="875656901" sldId="283"/>
            <ac:grpSpMk id="121" creationId="{6081B20C-2443-4C3C-A46F-137F88144D07}"/>
          </ac:grpSpMkLst>
        </pc:grpChg>
        <pc:grpChg chg="del mod">
          <ac:chgData name="Quang N. Tran" userId="6382c69675898e0e" providerId="LiveId" clId="{E079735D-8EEB-42F1-8F44-3A70053966F8}" dt="2020-12-12T11:00:53.863" v="4394"/>
          <ac:grpSpMkLst>
            <pc:docMk/>
            <pc:sldMk cId="875656901" sldId="283"/>
            <ac:grpSpMk id="122" creationId="{89301010-D575-4445-B707-FA10FE32CFE0}"/>
          </ac:grpSpMkLst>
        </pc:grpChg>
        <pc:grpChg chg="mod">
          <ac:chgData name="Quang N. Tran" userId="6382c69675898e0e" providerId="LiveId" clId="{E079735D-8EEB-42F1-8F44-3A70053966F8}" dt="2020-12-12T11:00:53.863" v="4394"/>
          <ac:grpSpMkLst>
            <pc:docMk/>
            <pc:sldMk cId="875656901" sldId="283"/>
            <ac:grpSpMk id="124" creationId="{1515E2B3-CC76-49DD-865D-3E7520F2CA86}"/>
          </ac:grpSpMkLst>
        </pc:grpChg>
        <pc:grpChg chg="del mod">
          <ac:chgData name="Quang N. Tran" userId="6382c69675898e0e" providerId="LiveId" clId="{E079735D-8EEB-42F1-8F44-3A70053966F8}" dt="2020-12-12T11:01:00.753" v="4400"/>
          <ac:grpSpMkLst>
            <pc:docMk/>
            <pc:sldMk cId="875656901" sldId="283"/>
            <ac:grpSpMk id="128" creationId="{F03CBDA3-C5A0-4408-9ECD-687956E49EBB}"/>
          </ac:grpSpMkLst>
        </pc:grpChg>
        <pc:grpChg chg="del mod">
          <ac:chgData name="Quang N. Tran" userId="6382c69675898e0e" providerId="LiveId" clId="{E079735D-8EEB-42F1-8F44-3A70053966F8}" dt="2020-12-12T11:01:08.271" v="4414"/>
          <ac:grpSpMkLst>
            <pc:docMk/>
            <pc:sldMk cId="875656901" sldId="283"/>
            <ac:grpSpMk id="137" creationId="{07DDF355-2326-46DD-9D3B-9146EEE66509}"/>
          </ac:grpSpMkLst>
        </pc:grpChg>
        <pc:grpChg chg="del mod">
          <ac:chgData name="Quang N. Tran" userId="6382c69675898e0e" providerId="LiveId" clId="{E079735D-8EEB-42F1-8F44-3A70053966F8}" dt="2020-12-12T11:01:13.515" v="4424"/>
          <ac:grpSpMkLst>
            <pc:docMk/>
            <pc:sldMk cId="875656901" sldId="283"/>
            <ac:grpSpMk id="141" creationId="{9FC45127-DAFC-4FB8-816A-64D1F419D7DE}"/>
          </ac:grpSpMkLst>
        </pc:grpChg>
        <pc:grpChg chg="del mod">
          <ac:chgData name="Quang N. Tran" userId="6382c69675898e0e" providerId="LiveId" clId="{E079735D-8EEB-42F1-8F44-3A70053966F8}" dt="2020-12-12T11:01:13.515" v="4424"/>
          <ac:grpSpMkLst>
            <pc:docMk/>
            <pc:sldMk cId="875656901" sldId="283"/>
            <ac:grpSpMk id="147" creationId="{E5D8D06F-2175-410A-9C47-AA5B48E7AC4B}"/>
          </ac:grpSpMkLst>
        </pc:grpChg>
        <pc:grpChg chg="del mod">
          <ac:chgData name="Quang N. Tran" userId="6382c69675898e0e" providerId="LiveId" clId="{E079735D-8EEB-42F1-8F44-3A70053966F8}" dt="2020-12-12T11:01:13.515" v="4424"/>
          <ac:grpSpMkLst>
            <pc:docMk/>
            <pc:sldMk cId="875656901" sldId="283"/>
            <ac:grpSpMk id="148" creationId="{A265DF4E-0676-410C-BB87-0B6E9BF11FAB}"/>
          </ac:grpSpMkLst>
        </pc:grpChg>
        <pc:grpChg chg="mod">
          <ac:chgData name="Quang N. Tran" userId="6382c69675898e0e" providerId="LiveId" clId="{E079735D-8EEB-42F1-8F44-3A70053966F8}" dt="2020-12-12T11:01:13.515" v="4424"/>
          <ac:grpSpMkLst>
            <pc:docMk/>
            <pc:sldMk cId="875656901" sldId="283"/>
            <ac:grpSpMk id="150" creationId="{AE08C7A5-FE3E-4648-A84C-4AD7C4DAD1EB}"/>
          </ac:grpSpMkLst>
        </pc:grpChg>
        <pc:grpChg chg="mod">
          <ac:chgData name="Quang N. Tran" userId="6382c69675898e0e" providerId="LiveId" clId="{E079735D-8EEB-42F1-8F44-3A70053966F8}" dt="2020-12-12T11:01:15.739" v="4428"/>
          <ac:grpSpMkLst>
            <pc:docMk/>
            <pc:sldMk cId="875656901" sldId="283"/>
            <ac:grpSpMk id="154" creationId="{F322FF76-AE84-4B26-9C3F-3D8BF298689A}"/>
          </ac:grpSpMkLst>
        </pc:grpChg>
        <pc:grpChg chg="mod">
          <ac:chgData name="Quang N. Tran" userId="6382c69675898e0e" providerId="LiveId" clId="{E079735D-8EEB-42F1-8F44-3A70053966F8}" dt="2020-12-12T11:01:41.801" v="4440"/>
          <ac:grpSpMkLst>
            <pc:docMk/>
            <pc:sldMk cId="875656901" sldId="283"/>
            <ac:grpSpMk id="164" creationId="{AFE95103-DEA1-48FB-B6A7-715BF6CDAEBE}"/>
          </ac:grpSpMkLst>
        </pc:grpChg>
        <pc:picChg chg="add del mod">
          <ac:chgData name="Quang N. Tran" userId="6382c69675898e0e" providerId="LiveId" clId="{E079735D-8EEB-42F1-8F44-3A70053966F8}" dt="2020-12-12T10:55:42.088" v="4183"/>
          <ac:picMkLst>
            <pc:docMk/>
            <pc:sldMk cId="875656901" sldId="283"/>
            <ac:picMk id="5" creationId="{F33D9836-AC54-44CD-9EDD-4B01B3522648}"/>
          </ac:picMkLst>
        </pc:picChg>
        <pc:picChg chg="add mod">
          <ac:chgData name="Quang N. Tran" userId="6382c69675898e0e" providerId="LiveId" clId="{E079735D-8EEB-42F1-8F44-3A70053966F8}" dt="2020-12-12T10:58:22.614" v="4294" actId="1036"/>
          <ac:picMkLst>
            <pc:docMk/>
            <pc:sldMk cId="875656901" sldId="283"/>
            <ac:picMk id="6" creationId="{9733AFFC-BC14-48BE-879C-722CEB235733}"/>
          </ac:picMkLst>
        </pc:picChg>
        <pc:picChg chg="add mod">
          <ac:chgData name="Quang N. Tran" userId="6382c69675898e0e" providerId="LiveId" clId="{E079735D-8EEB-42F1-8F44-3A70053966F8}" dt="2020-12-12T10:59:33.137" v="4308" actId="1076"/>
          <ac:picMkLst>
            <pc:docMk/>
            <pc:sldMk cId="875656901" sldId="283"/>
            <ac:picMk id="7" creationId="{ADDF9619-99C1-4E8E-9ACB-A131F792A46C}"/>
          </ac:picMkLst>
        </pc:picChg>
        <pc:picChg chg="add mod">
          <ac:chgData name="Quang N. Tran" userId="6382c69675898e0e" providerId="LiveId" clId="{E079735D-8EEB-42F1-8F44-3A70053966F8}" dt="2020-12-12T10:59:33.137" v="4308" actId="1076"/>
          <ac:picMkLst>
            <pc:docMk/>
            <pc:sldMk cId="875656901" sldId="283"/>
            <ac:picMk id="8" creationId="{10553FB6-4C32-4908-B511-3AE8A2935461}"/>
          </ac:picMkLst>
        </pc:picChg>
        <pc:inkChg chg="del">
          <ac:chgData name="Quang N. Tran" userId="6382c69675898e0e" providerId="LiveId" clId="{E079735D-8EEB-42F1-8F44-3A70053966F8}" dt="2020-12-12T10:59:06.271" v="4301"/>
          <ac:inkMkLst>
            <pc:docMk/>
            <pc:sldMk cId="875656901" sldId="283"/>
            <ac:inkMk id="10" creationId="{0FD3ECF3-CED4-485F-BE5B-2070931E9581}"/>
          </ac:inkMkLst>
        </pc:inkChg>
        <pc:inkChg chg="del">
          <ac:chgData name="Quang N. Tran" userId="6382c69675898e0e" providerId="LiveId" clId="{E079735D-8EEB-42F1-8F44-3A70053966F8}" dt="2020-12-12T10:59:06.253" v="4300"/>
          <ac:inkMkLst>
            <pc:docMk/>
            <pc:sldMk cId="875656901" sldId="283"/>
            <ac:inkMk id="11" creationId="{FD7F057C-DFE6-44F4-A9B9-5460D91B95FE}"/>
          </ac:inkMkLst>
        </pc:inkChg>
        <pc:inkChg chg="add mod">
          <ac:chgData name="Quang N. Tran" userId="6382c69675898e0e" providerId="LiveId" clId="{E079735D-8EEB-42F1-8F44-3A70053966F8}" dt="2020-12-12T10:59:01.221" v="4299" actId="1076"/>
          <ac:inkMkLst>
            <pc:docMk/>
            <pc:sldMk cId="875656901" sldId="283"/>
            <ac:inkMk id="16" creationId="{F3F30070-58BE-4E0D-9DE7-4B3A459065FF}"/>
          </ac:inkMkLst>
        </pc:inkChg>
        <pc:inkChg chg="add mod">
          <ac:chgData name="Quang N. Tran" userId="6382c69675898e0e" providerId="LiveId" clId="{E079735D-8EEB-42F1-8F44-3A70053966F8}" dt="2020-12-12T10:59:01.221" v="4299" actId="1076"/>
          <ac:inkMkLst>
            <pc:docMk/>
            <pc:sldMk cId="875656901" sldId="283"/>
            <ac:inkMk id="25" creationId="{48804F82-5975-46BA-83E3-D2280F7B4E33}"/>
          </ac:inkMkLst>
        </pc:inkChg>
        <pc:inkChg chg="add mod">
          <ac:chgData name="Quang N. Tran" userId="6382c69675898e0e" providerId="LiveId" clId="{E079735D-8EEB-42F1-8F44-3A70053966F8}" dt="2020-12-12T10:59:01.221" v="4299" actId="1076"/>
          <ac:inkMkLst>
            <pc:docMk/>
            <pc:sldMk cId="875656901" sldId="283"/>
            <ac:inkMk id="26" creationId="{8FF19BF9-2622-4126-8316-FB68428D75BD}"/>
          </ac:inkMkLst>
        </pc:inkChg>
        <pc:inkChg chg="add mod">
          <ac:chgData name="Quang N. Tran" userId="6382c69675898e0e" providerId="LiveId" clId="{E079735D-8EEB-42F1-8F44-3A70053966F8}" dt="2020-12-12T10:59:01.221" v="4299" actId="1076"/>
          <ac:inkMkLst>
            <pc:docMk/>
            <pc:sldMk cId="875656901" sldId="283"/>
            <ac:inkMk id="27" creationId="{48CD4F4E-9D66-465D-8D51-F6D7EE03012B}"/>
          </ac:inkMkLst>
        </pc:inkChg>
        <pc:inkChg chg="add mod">
          <ac:chgData name="Quang N. Tran" userId="6382c69675898e0e" providerId="LiveId" clId="{E079735D-8EEB-42F1-8F44-3A70053966F8}" dt="2020-12-12T10:59:10.118" v="4304"/>
          <ac:inkMkLst>
            <pc:docMk/>
            <pc:sldMk cId="875656901" sldId="283"/>
            <ac:inkMk id="41" creationId="{96E1107B-32B6-40AD-B623-6B5650E5F9A2}"/>
          </ac:inkMkLst>
        </pc:inkChg>
        <pc:inkChg chg="add mod">
          <ac:chgData name="Quang N. Tran" userId="6382c69675898e0e" providerId="LiveId" clId="{E079735D-8EEB-42F1-8F44-3A70053966F8}" dt="2020-12-12T10:59:10.118" v="4304"/>
          <ac:inkMkLst>
            <pc:docMk/>
            <pc:sldMk cId="875656901" sldId="283"/>
            <ac:inkMk id="42" creationId="{9E60A3FB-FA6D-4F96-9A19-BE235032DB44}"/>
          </ac:inkMkLst>
        </pc:inkChg>
        <pc:inkChg chg="add del mod">
          <ac:chgData name="Quang N. Tran" userId="6382c69675898e0e" providerId="LiveId" clId="{E079735D-8EEB-42F1-8F44-3A70053966F8}" dt="2020-12-12T10:59:35.440" v="4310"/>
          <ac:inkMkLst>
            <pc:docMk/>
            <pc:sldMk cId="875656901" sldId="283"/>
            <ac:inkMk id="44" creationId="{787293A4-8A84-44CE-BF6F-82B843576FE3}"/>
          </ac:inkMkLst>
        </pc:inkChg>
        <pc:inkChg chg="add del mod">
          <ac:chgData name="Quang N. Tran" userId="6382c69675898e0e" providerId="LiveId" clId="{E079735D-8EEB-42F1-8F44-3A70053966F8}" dt="2020-12-12T10:59:35.436" v="4309"/>
          <ac:inkMkLst>
            <pc:docMk/>
            <pc:sldMk cId="875656901" sldId="283"/>
            <ac:inkMk id="45" creationId="{9D406DBE-1CAD-4BCE-8D57-13653FD7DA6C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47" creationId="{09866A77-E184-4112-8323-106356193212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48" creationId="{E9DC9171-B26F-4E7D-9A7A-B45D28FE9E4E}"/>
          </ac:inkMkLst>
        </pc:inkChg>
        <pc:inkChg chg="add mod">
          <ac:chgData name="Quang N. Tran" userId="6382c69675898e0e" providerId="LiveId" clId="{E079735D-8EEB-42F1-8F44-3A70053966F8}" dt="2020-12-12T10:59:42.939" v="4316"/>
          <ac:inkMkLst>
            <pc:docMk/>
            <pc:sldMk cId="875656901" sldId="283"/>
            <ac:inkMk id="50" creationId="{5CA14C30-3174-4BBA-8ABF-F88D726B8028}"/>
          </ac:inkMkLst>
        </pc:inkChg>
        <pc:inkChg chg="add mod">
          <ac:chgData name="Quang N. Tran" userId="6382c69675898e0e" providerId="LiveId" clId="{E079735D-8EEB-42F1-8F44-3A70053966F8}" dt="2020-12-12T10:59:42.939" v="4316"/>
          <ac:inkMkLst>
            <pc:docMk/>
            <pc:sldMk cId="875656901" sldId="283"/>
            <ac:inkMk id="51" creationId="{6BBAC0BD-B60C-49BF-BD9C-B1FC0C0C7FFB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53" creationId="{16521388-BB21-4992-AC40-BD309CE241A9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54" creationId="{9AD16A50-360D-46C3-A538-D9C4C2513FB9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56" creationId="{3062811D-03DF-4147-9B55-9E74696B1C92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57" creationId="{2E96C439-6A2D-4279-8969-D1774D464343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58" creationId="{A3A1E5EC-145D-442C-8B39-5FD8B18C261C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59" creationId="{37854EE1-6EAC-40D3-A30E-DCFA20091CFE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60" creationId="{993F24AB-1D72-4F3B-9D98-BF279330EDD5}"/>
          </ac:inkMkLst>
        </pc:inkChg>
        <pc:inkChg chg="add mod">
          <ac:chgData name="Quang N. Tran" userId="6382c69675898e0e" providerId="LiveId" clId="{E079735D-8EEB-42F1-8F44-3A70053966F8}" dt="2020-12-12T10:59:48.822" v="4326"/>
          <ac:inkMkLst>
            <pc:docMk/>
            <pc:sldMk cId="875656901" sldId="283"/>
            <ac:inkMk id="61" creationId="{4A408976-7998-48DA-B22F-239E8BC33E7F}"/>
          </ac:inkMkLst>
        </pc:inkChg>
        <pc:inkChg chg="add">
          <ac:chgData name="Quang N. Tran" userId="6382c69675898e0e" providerId="LiveId" clId="{E079735D-8EEB-42F1-8F44-3A70053966F8}" dt="2020-12-12T10:59:55.597" v="4327" actId="9405"/>
          <ac:inkMkLst>
            <pc:docMk/>
            <pc:sldMk cId="875656901" sldId="283"/>
            <ac:inkMk id="63" creationId="{B350AFBF-A98E-4D54-9AAF-F10880ACBA11}"/>
          </ac:inkMkLst>
        </pc:inkChg>
        <pc:inkChg chg="add mod">
          <ac:chgData name="Quang N. Tran" userId="6382c69675898e0e" providerId="LiveId" clId="{E079735D-8EEB-42F1-8F44-3A70053966F8}" dt="2020-12-12T11:00:03.424" v="4332"/>
          <ac:inkMkLst>
            <pc:docMk/>
            <pc:sldMk cId="875656901" sldId="283"/>
            <ac:inkMk id="64" creationId="{6AC8A20B-C118-485B-AA4F-5327ED0C9634}"/>
          </ac:inkMkLst>
        </pc:inkChg>
        <pc:inkChg chg="add mod">
          <ac:chgData name="Quang N. Tran" userId="6382c69675898e0e" providerId="LiveId" clId="{E079735D-8EEB-42F1-8F44-3A70053966F8}" dt="2020-12-12T11:00:03.424" v="4332"/>
          <ac:inkMkLst>
            <pc:docMk/>
            <pc:sldMk cId="875656901" sldId="283"/>
            <ac:inkMk id="65" creationId="{A70B5370-C1C4-4137-87DB-75185AE52B28}"/>
          </ac:inkMkLst>
        </pc:inkChg>
        <pc:inkChg chg="add mod">
          <ac:chgData name="Quang N. Tran" userId="6382c69675898e0e" providerId="LiveId" clId="{E079735D-8EEB-42F1-8F44-3A70053966F8}" dt="2020-12-12T11:00:03.424" v="4332"/>
          <ac:inkMkLst>
            <pc:docMk/>
            <pc:sldMk cId="875656901" sldId="283"/>
            <ac:inkMk id="67" creationId="{77151F84-9821-4710-A59A-172C93FF2B28}"/>
          </ac:inkMkLst>
        </pc:inkChg>
        <pc:inkChg chg="add">
          <ac:chgData name="Quang N. Tran" userId="6382c69675898e0e" providerId="LiveId" clId="{E079735D-8EEB-42F1-8F44-3A70053966F8}" dt="2020-12-12T11:00:04.569" v="4333" actId="9405"/>
          <ac:inkMkLst>
            <pc:docMk/>
            <pc:sldMk cId="875656901" sldId="283"/>
            <ac:inkMk id="69" creationId="{BF4FE85D-F258-43E7-BD60-082BEA23DD73}"/>
          </ac:inkMkLst>
        </pc:inkChg>
        <pc:inkChg chg="add mod">
          <ac:chgData name="Quang N. Tran" userId="6382c69675898e0e" providerId="LiveId" clId="{E079735D-8EEB-42F1-8F44-3A70053966F8}" dt="2020-12-12T11:00:12.990" v="4344"/>
          <ac:inkMkLst>
            <pc:docMk/>
            <pc:sldMk cId="875656901" sldId="283"/>
            <ac:inkMk id="70" creationId="{B4A84C5E-FB68-4558-802D-3C942890CACF}"/>
          </ac:inkMkLst>
        </pc:inkChg>
        <pc:inkChg chg="add mod">
          <ac:chgData name="Quang N. Tran" userId="6382c69675898e0e" providerId="LiveId" clId="{E079735D-8EEB-42F1-8F44-3A70053966F8}" dt="2020-12-12T11:00:12.990" v="4344"/>
          <ac:inkMkLst>
            <pc:docMk/>
            <pc:sldMk cId="875656901" sldId="283"/>
            <ac:inkMk id="71" creationId="{2D6A6DCC-6432-4F39-AF9D-30C4D6FFE88D}"/>
          </ac:inkMkLst>
        </pc:inkChg>
        <pc:inkChg chg="add">
          <ac:chgData name="Quang N. Tran" userId="6382c69675898e0e" providerId="LiveId" clId="{E079735D-8EEB-42F1-8F44-3A70053966F8}" dt="2020-12-12T11:00:09.782" v="4336" actId="9405"/>
          <ac:inkMkLst>
            <pc:docMk/>
            <pc:sldMk cId="875656901" sldId="283"/>
            <ac:inkMk id="72" creationId="{F64EA638-FE7A-462C-8597-282D130054D5}"/>
          </ac:inkMkLst>
        </pc:inkChg>
        <pc:inkChg chg="add">
          <ac:chgData name="Quang N. Tran" userId="6382c69675898e0e" providerId="LiveId" clId="{E079735D-8EEB-42F1-8F44-3A70053966F8}" dt="2020-12-12T11:00:10.225" v="4337" actId="9405"/>
          <ac:inkMkLst>
            <pc:docMk/>
            <pc:sldMk cId="875656901" sldId="283"/>
            <ac:inkMk id="73" creationId="{4AB83846-0A2E-4109-82F4-D887404A339F}"/>
          </ac:inkMkLst>
        </pc:inkChg>
        <pc:inkChg chg="add del">
          <ac:chgData name="Quang N. Tran" userId="6382c69675898e0e" providerId="LiveId" clId="{E079735D-8EEB-42F1-8F44-3A70053966F8}" dt="2020-12-12T11:00:12.767" v="4342"/>
          <ac:inkMkLst>
            <pc:docMk/>
            <pc:sldMk cId="875656901" sldId="283"/>
            <ac:inkMk id="74" creationId="{B2A597ED-9DE2-4249-8779-3E410ECFA6DA}"/>
          </ac:inkMkLst>
        </pc:inkChg>
        <pc:inkChg chg="add del">
          <ac:chgData name="Quang N. Tran" userId="6382c69675898e0e" providerId="LiveId" clId="{E079735D-8EEB-42F1-8F44-3A70053966F8}" dt="2020-12-12T11:00:12.771" v="4343"/>
          <ac:inkMkLst>
            <pc:docMk/>
            <pc:sldMk cId="875656901" sldId="283"/>
            <ac:inkMk id="75" creationId="{4566E486-6F3C-4525-9FC3-43B3418813C0}"/>
          </ac:inkMkLst>
        </pc:inkChg>
        <pc:inkChg chg="add del">
          <ac:chgData name="Quang N. Tran" userId="6382c69675898e0e" providerId="LiveId" clId="{E079735D-8EEB-42F1-8F44-3A70053966F8}" dt="2020-12-12T11:00:12.023" v="4341"/>
          <ac:inkMkLst>
            <pc:docMk/>
            <pc:sldMk cId="875656901" sldId="283"/>
            <ac:inkMk id="76" creationId="{B0E317BE-5076-43E1-8347-8A077A485444}"/>
          </ac:inkMkLst>
        </pc:inkChg>
        <pc:inkChg chg="add">
          <ac:chgData name="Quang N. Tran" userId="6382c69675898e0e" providerId="LiveId" clId="{E079735D-8EEB-42F1-8F44-3A70053966F8}" dt="2020-12-12T11:00:13.165" v="4345" actId="9405"/>
          <ac:inkMkLst>
            <pc:docMk/>
            <pc:sldMk cId="875656901" sldId="283"/>
            <ac:inkMk id="78" creationId="{EF7957A0-7FB6-48F3-8FCF-E90E8E1B59D5}"/>
          </ac:inkMkLst>
        </pc:inkChg>
        <pc:inkChg chg="add">
          <ac:chgData name="Quang N. Tran" userId="6382c69675898e0e" providerId="LiveId" clId="{E079735D-8EEB-42F1-8F44-3A70053966F8}" dt="2020-12-12T11:00:13.526" v="4346" actId="9405"/>
          <ac:inkMkLst>
            <pc:docMk/>
            <pc:sldMk cId="875656901" sldId="283"/>
            <ac:inkMk id="79" creationId="{12A459D2-0388-4DFC-B717-A2B956804B6A}"/>
          </ac:inkMkLst>
        </pc:inkChg>
        <pc:inkChg chg="add">
          <ac:chgData name="Quang N. Tran" userId="6382c69675898e0e" providerId="LiveId" clId="{E079735D-8EEB-42F1-8F44-3A70053966F8}" dt="2020-12-12T11:00:13.926" v="4347" actId="9405"/>
          <ac:inkMkLst>
            <pc:docMk/>
            <pc:sldMk cId="875656901" sldId="283"/>
            <ac:inkMk id="80" creationId="{0A169E4A-6F3D-4338-9018-01F7C8B2781E}"/>
          </ac:inkMkLst>
        </pc:inkChg>
        <pc:inkChg chg="add mod">
          <ac:chgData name="Quang N. Tran" userId="6382c69675898e0e" providerId="LiveId" clId="{E079735D-8EEB-42F1-8F44-3A70053966F8}" dt="2020-12-12T11:00:18.164" v="4354"/>
          <ac:inkMkLst>
            <pc:docMk/>
            <pc:sldMk cId="875656901" sldId="283"/>
            <ac:inkMk id="81" creationId="{434DDEC3-22FB-48CE-B506-C41D677D6319}"/>
          </ac:inkMkLst>
        </pc:inkChg>
        <pc:inkChg chg="add mod">
          <ac:chgData name="Quang N. Tran" userId="6382c69675898e0e" providerId="LiveId" clId="{E079735D-8EEB-42F1-8F44-3A70053966F8}" dt="2020-12-12T11:00:18.164" v="4354"/>
          <ac:inkMkLst>
            <pc:docMk/>
            <pc:sldMk cId="875656901" sldId="283"/>
            <ac:inkMk id="82" creationId="{D7FCEF2E-0DFB-4E72-9FC6-8C70D636F4B7}"/>
          </ac:inkMkLst>
        </pc:inkChg>
        <pc:inkChg chg="add mod">
          <ac:chgData name="Quang N. Tran" userId="6382c69675898e0e" providerId="LiveId" clId="{E079735D-8EEB-42F1-8F44-3A70053966F8}" dt="2020-12-12T11:00:24.582" v="4357"/>
          <ac:inkMkLst>
            <pc:docMk/>
            <pc:sldMk cId="875656901" sldId="283"/>
            <ac:inkMk id="83" creationId="{09A7308F-CD9F-4271-97A8-9DFD9D7BC229}"/>
          </ac:inkMkLst>
        </pc:inkChg>
        <pc:inkChg chg="add mod">
          <ac:chgData name="Quang N. Tran" userId="6382c69675898e0e" providerId="LiveId" clId="{E079735D-8EEB-42F1-8F44-3A70053966F8}" dt="2020-12-12T11:00:24.582" v="4357"/>
          <ac:inkMkLst>
            <pc:docMk/>
            <pc:sldMk cId="875656901" sldId="283"/>
            <ac:inkMk id="84" creationId="{AE70ECCD-F09F-4E3E-9A0E-3D38B6E0809A}"/>
          </ac:inkMkLst>
        </pc:inkChg>
        <pc:inkChg chg="add mod">
          <ac:chgData name="Quang N. Tran" userId="6382c69675898e0e" providerId="LiveId" clId="{E079735D-8EEB-42F1-8F44-3A70053966F8}" dt="2020-12-12T11:00:24.582" v="4357"/>
          <ac:inkMkLst>
            <pc:docMk/>
            <pc:sldMk cId="875656901" sldId="283"/>
            <ac:inkMk id="85" creationId="{B7B582C5-2784-4513-9B63-1347FCC3FF66}"/>
          </ac:inkMkLst>
        </pc:inkChg>
        <pc:inkChg chg="add mod">
          <ac:chgData name="Quang N. Tran" userId="6382c69675898e0e" providerId="LiveId" clId="{E079735D-8EEB-42F1-8F44-3A70053966F8}" dt="2020-12-12T11:00:24.582" v="4357"/>
          <ac:inkMkLst>
            <pc:docMk/>
            <pc:sldMk cId="875656901" sldId="283"/>
            <ac:inkMk id="86" creationId="{77D2793F-6E74-499E-9ED3-78EC55AC91A1}"/>
          </ac:inkMkLst>
        </pc:inkChg>
        <pc:inkChg chg="add mod">
          <ac:chgData name="Quang N. Tran" userId="6382c69675898e0e" providerId="LiveId" clId="{E079735D-8EEB-42F1-8F44-3A70053966F8}" dt="2020-12-12T11:00:24.582" v="4357"/>
          <ac:inkMkLst>
            <pc:docMk/>
            <pc:sldMk cId="875656901" sldId="283"/>
            <ac:inkMk id="89" creationId="{B47054A9-6B31-42C9-AF2A-345C2FEE16D5}"/>
          </ac:inkMkLst>
        </pc:inkChg>
        <pc:inkChg chg="add del mod">
          <ac:chgData name="Quang N. Tran" userId="6382c69675898e0e" providerId="LiveId" clId="{E079735D-8EEB-42F1-8F44-3A70053966F8}" dt="2020-12-12T11:00:28.058" v="4358"/>
          <ac:inkMkLst>
            <pc:docMk/>
            <pc:sldMk cId="875656901" sldId="283"/>
            <ac:inkMk id="90" creationId="{55ED2A10-BDF7-41D2-AF0D-713AD17761ED}"/>
          </ac:inkMkLst>
        </pc:inkChg>
        <pc:inkChg chg="add">
          <ac:chgData name="Quang N. Tran" userId="6382c69675898e0e" providerId="LiveId" clId="{E079735D-8EEB-42F1-8F44-3A70053966F8}" dt="2020-12-12T11:00:31.150" v="4359" actId="9405"/>
          <ac:inkMkLst>
            <pc:docMk/>
            <pc:sldMk cId="875656901" sldId="283"/>
            <ac:inkMk id="92" creationId="{EB96996A-43C0-4B37-A0DE-E6CE73FC2D63}"/>
          </ac:inkMkLst>
        </pc:inkChg>
        <pc:inkChg chg="add mod">
          <ac:chgData name="Quang N. Tran" userId="6382c69675898e0e" providerId="LiveId" clId="{E079735D-8EEB-42F1-8F44-3A70053966F8}" dt="2020-12-12T11:00:40.343" v="4372"/>
          <ac:inkMkLst>
            <pc:docMk/>
            <pc:sldMk cId="875656901" sldId="283"/>
            <ac:inkMk id="93" creationId="{A6D3B622-E395-4EDF-B8AB-0BD9C63AF8C0}"/>
          </ac:inkMkLst>
        </pc:inkChg>
        <pc:inkChg chg="add del mod">
          <ac:chgData name="Quang N. Tran" userId="6382c69675898e0e" providerId="LiveId" clId="{E079735D-8EEB-42F1-8F44-3A70053966F8}" dt="2020-12-12T11:00:40.343" v="4372"/>
          <ac:inkMkLst>
            <pc:docMk/>
            <pc:sldMk cId="875656901" sldId="283"/>
            <ac:inkMk id="94" creationId="{6CBEDD0D-ECDA-4D77-9003-51D148F9605C}"/>
          </ac:inkMkLst>
        </pc:inkChg>
        <pc:inkChg chg="add del">
          <ac:chgData name="Quang N. Tran" userId="6382c69675898e0e" providerId="LiveId" clId="{E079735D-8EEB-42F1-8F44-3A70053966F8}" dt="2020-12-12T11:00:38.453" v="4365"/>
          <ac:inkMkLst>
            <pc:docMk/>
            <pc:sldMk cId="875656901" sldId="283"/>
            <ac:inkMk id="95" creationId="{CD2A6B47-F61D-4FA9-8540-BCF0D56E041F}"/>
          </ac:inkMkLst>
        </pc:inkChg>
        <pc:inkChg chg="add del">
          <ac:chgData name="Quang N. Tran" userId="6382c69675898e0e" providerId="LiveId" clId="{E079735D-8EEB-42F1-8F44-3A70053966F8}" dt="2020-12-12T11:00:38.454" v="4366"/>
          <ac:inkMkLst>
            <pc:docMk/>
            <pc:sldMk cId="875656901" sldId="283"/>
            <ac:inkMk id="96" creationId="{64EB386E-CA91-4CB4-B2BC-46FD82B062D8}"/>
          </ac:inkMkLst>
        </pc:inkChg>
        <pc:inkChg chg="add del">
          <ac:chgData name="Quang N. Tran" userId="6382c69675898e0e" providerId="LiveId" clId="{E079735D-8EEB-42F1-8F44-3A70053966F8}" dt="2020-12-12T11:00:38.455" v="4367"/>
          <ac:inkMkLst>
            <pc:docMk/>
            <pc:sldMk cId="875656901" sldId="283"/>
            <ac:inkMk id="97" creationId="{79643AFF-53F9-4FAA-AF25-9D35D0B68B41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99" creationId="{468501F4-19BC-4376-A454-596B2A0C6FD8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0" creationId="{EF53C0D6-1134-4E7C-ACD7-96681C0B9E3A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1" creationId="{FF4CC266-9FDB-4544-A826-B8DEE6C60B7C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3" creationId="{518B5BAC-02FD-4A7A-8D1D-D5F81CF7BB28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5" creationId="{41AB1428-FD10-4F20-9F2C-BE11B7C7045F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6" creationId="{7EB1DC07-3A73-4FF8-A163-2285C22BBCC4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7" creationId="{8A533775-B168-4D54-81F9-4F13383C4AF8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08" creationId="{694BEAD6-BC2F-477F-AA1A-9C0826394FDE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0" creationId="{1261E4F4-8246-408A-8A27-F7E2AD2C5003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1" creationId="{A6611AE4-40F1-424A-9A5D-0CADB1C05945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2" creationId="{EB79041C-B76A-48C0-B7A8-14FD7F062A84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4" creationId="{BF3A4A43-D80D-4800-9985-739B91934673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5" creationId="{F647EE6E-131F-4E73-9007-F66EBF009D9A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6" creationId="{5BDC6C40-8DD9-42DD-B0B9-92F7DEEEBCE3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7" creationId="{EE0BC2FB-206F-4011-AF2C-A1B5DF1A7327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8" creationId="{0C016C8D-55E2-4AC5-8295-7DE0E551A4A7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19" creationId="{630D19D6-8170-4DA9-8D0A-554AB579AE32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20" creationId="{283B1E09-3745-4213-93F2-E01E4A6EC541}"/>
          </ac:inkMkLst>
        </pc:inkChg>
        <pc:inkChg chg="add mod">
          <ac:chgData name="Quang N. Tran" userId="6382c69675898e0e" providerId="LiveId" clId="{E079735D-8EEB-42F1-8F44-3A70053966F8}" dt="2020-12-12T11:00:53.863" v="4394"/>
          <ac:inkMkLst>
            <pc:docMk/>
            <pc:sldMk cId="875656901" sldId="283"/>
            <ac:inkMk id="123" creationId="{CBC39838-BB45-4399-B3E6-D78FFAB7D96E}"/>
          </ac:inkMkLst>
        </pc:inkChg>
        <pc:inkChg chg="add mod">
          <ac:chgData name="Quang N. Tran" userId="6382c69675898e0e" providerId="LiveId" clId="{E079735D-8EEB-42F1-8F44-3A70053966F8}" dt="2020-12-12T11:01:00.753" v="4400"/>
          <ac:inkMkLst>
            <pc:docMk/>
            <pc:sldMk cId="875656901" sldId="283"/>
            <ac:inkMk id="125" creationId="{324FF228-A0D1-4EA1-882C-E42F40841AFC}"/>
          </ac:inkMkLst>
        </pc:inkChg>
        <pc:inkChg chg="add del mod">
          <ac:chgData name="Quang N. Tran" userId="6382c69675898e0e" providerId="LiveId" clId="{E079735D-8EEB-42F1-8F44-3A70053966F8}" dt="2020-12-12T11:01:00.753" v="4400"/>
          <ac:inkMkLst>
            <pc:docMk/>
            <pc:sldMk cId="875656901" sldId="283"/>
            <ac:inkMk id="126" creationId="{E4AE166E-A5DE-4605-8095-4376BCF6A8A6}"/>
          </ac:inkMkLst>
        </pc:inkChg>
        <pc:inkChg chg="add del mod">
          <ac:chgData name="Quang N. Tran" userId="6382c69675898e0e" providerId="LiveId" clId="{E079735D-8EEB-42F1-8F44-3A70053966F8}" dt="2020-12-12T11:01:00.748" v="4399"/>
          <ac:inkMkLst>
            <pc:docMk/>
            <pc:sldMk cId="875656901" sldId="283"/>
            <ac:inkMk id="127" creationId="{4A87967F-90C5-4BED-AA4A-753B3E83C595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29" creationId="{4C41388D-01DF-412B-8E71-05574DDB739B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0" creationId="{B6C31A29-56CC-4E0F-84B5-5B23EC2E45A1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1" creationId="{4DE548A1-1497-4008-BE48-46EFB24C2EDA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2" creationId="{066D3C0D-A2B8-4CCE-BEB9-ECB2AFEF0E3A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3" creationId="{ACD4DD6B-03A6-440A-915B-48FBBDA09A69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4" creationId="{45CC2384-A4BD-4FFE-8AC8-1BAA0A041826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5" creationId="{E30D656F-8299-426B-9FEC-2538BD238F23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6" creationId="{A8101DBE-A2E6-4156-8DCD-66ED7A16EB93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38" creationId="{CE738CC2-6F71-4052-BABB-31CF4C98F136}"/>
          </ac:inkMkLst>
        </pc:inkChg>
        <pc:inkChg chg="add del mod">
          <ac:chgData name="Quang N. Tran" userId="6382c69675898e0e" providerId="LiveId" clId="{E079735D-8EEB-42F1-8F44-3A70053966F8}" dt="2020-12-12T11:01:09.250" v="4416"/>
          <ac:inkMkLst>
            <pc:docMk/>
            <pc:sldMk cId="875656901" sldId="283"/>
            <ac:inkMk id="139" creationId="{6331AD2D-6E43-4C92-9614-10F0CB0E099E}"/>
          </ac:inkMkLst>
        </pc:inkChg>
        <pc:inkChg chg="add del">
          <ac:chgData name="Quang N. Tran" userId="6382c69675898e0e" providerId="LiveId" clId="{E079735D-8EEB-42F1-8F44-3A70053966F8}" dt="2020-12-12T11:01:08.235" v="4413"/>
          <ac:inkMkLst>
            <pc:docMk/>
            <pc:sldMk cId="875656901" sldId="283"/>
            <ac:inkMk id="140" creationId="{68E35266-BA7C-4EF8-B68B-9E7EF2C82942}"/>
          </ac:inkMkLst>
        </pc:inkChg>
        <pc:inkChg chg="add del">
          <ac:chgData name="Quang N. Tran" userId="6382c69675898e0e" providerId="LiveId" clId="{E079735D-8EEB-42F1-8F44-3A70053966F8}" dt="2020-12-12T11:01:09.258" v="4417"/>
          <ac:inkMkLst>
            <pc:docMk/>
            <pc:sldMk cId="875656901" sldId="283"/>
            <ac:inkMk id="142" creationId="{47F92B97-41CD-4601-8842-1996B0738522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43" creationId="{08F3BCB7-A0A0-47A4-9E73-C42A42FB9334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44" creationId="{2E6D8F5E-7B19-4AE6-A46E-3AB423E1D69E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45" creationId="{173AD462-6223-4690-8C2C-BF9C9FE151E9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46" creationId="{91F03448-6870-4013-83C4-BF3F0658F38C}"/>
          </ac:inkMkLst>
        </pc:inkChg>
        <pc:inkChg chg="add mod">
          <ac:chgData name="Quang N. Tran" userId="6382c69675898e0e" providerId="LiveId" clId="{E079735D-8EEB-42F1-8F44-3A70053966F8}" dt="2020-12-12T11:01:13.515" v="4424"/>
          <ac:inkMkLst>
            <pc:docMk/>
            <pc:sldMk cId="875656901" sldId="283"/>
            <ac:inkMk id="149" creationId="{0849E1C5-3D9F-41C7-BF98-0BB889D734F4}"/>
          </ac:inkMkLst>
        </pc:inkChg>
        <pc:inkChg chg="add">
          <ac:chgData name="Quang N. Tran" userId="6382c69675898e0e" providerId="LiveId" clId="{E079735D-8EEB-42F1-8F44-3A70053966F8}" dt="2020-12-12T11:01:13.888" v="4425" actId="9405"/>
          <ac:inkMkLst>
            <pc:docMk/>
            <pc:sldMk cId="875656901" sldId="283"/>
            <ac:inkMk id="151" creationId="{DEBF7CF6-FB85-4FF5-82C8-90C4275619DA}"/>
          </ac:inkMkLst>
        </pc:inkChg>
        <pc:inkChg chg="add mod">
          <ac:chgData name="Quang N. Tran" userId="6382c69675898e0e" providerId="LiveId" clId="{E079735D-8EEB-42F1-8F44-3A70053966F8}" dt="2020-12-12T11:01:15.739" v="4428"/>
          <ac:inkMkLst>
            <pc:docMk/>
            <pc:sldMk cId="875656901" sldId="283"/>
            <ac:inkMk id="152" creationId="{F3DA07D3-E5D5-473C-A549-E30C04586C13}"/>
          </ac:inkMkLst>
        </pc:inkChg>
        <pc:inkChg chg="add mod">
          <ac:chgData name="Quang N. Tran" userId="6382c69675898e0e" providerId="LiveId" clId="{E079735D-8EEB-42F1-8F44-3A70053966F8}" dt="2020-12-12T11:01:15.739" v="4428"/>
          <ac:inkMkLst>
            <pc:docMk/>
            <pc:sldMk cId="875656901" sldId="283"/>
            <ac:inkMk id="153" creationId="{6BB168E2-30E7-44BB-A828-4521EAF9BE0E}"/>
          </ac:inkMkLst>
        </pc:inkChg>
        <pc:inkChg chg="add del">
          <ac:chgData name="Quang N. Tran" userId="6382c69675898e0e" providerId="LiveId" clId="{E079735D-8EEB-42F1-8F44-3A70053966F8}" dt="2020-12-12T11:01:35.416" v="4431"/>
          <ac:inkMkLst>
            <pc:docMk/>
            <pc:sldMk cId="875656901" sldId="283"/>
            <ac:inkMk id="155" creationId="{55492D12-381F-4FE6-878B-5CE09638C02C}"/>
          </ac:inkMkLst>
        </pc:inkChg>
        <pc:inkChg chg="add del">
          <ac:chgData name="Quang N. Tran" userId="6382c69675898e0e" providerId="LiveId" clId="{E079735D-8EEB-42F1-8F44-3A70053966F8}" dt="2020-12-12T11:01:38.497" v="4433"/>
          <ac:inkMkLst>
            <pc:docMk/>
            <pc:sldMk cId="875656901" sldId="283"/>
            <ac:inkMk id="156" creationId="{E11F2E64-3ADF-4D08-A5E2-04071957FD38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57" creationId="{3B639144-29E5-4750-8416-DAEB006C279C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58" creationId="{C3B1AE19-FDF8-4929-AAD9-13E71EB39A5D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59" creationId="{0FBCADC5-8238-41BA-AB93-7E362E9E740E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60" creationId="{85F408F1-8877-4F2B-97D0-694891982815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61" creationId="{F78C24AE-3982-479F-9D62-A714E7E96C88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62" creationId="{FDBE0D51-909A-4A08-89CB-5AC619D6AEDD}"/>
          </ac:inkMkLst>
        </pc:inkChg>
        <pc:inkChg chg="add mod">
          <ac:chgData name="Quang N. Tran" userId="6382c69675898e0e" providerId="LiveId" clId="{E079735D-8EEB-42F1-8F44-3A70053966F8}" dt="2020-12-12T11:01:41.801" v="4440"/>
          <ac:inkMkLst>
            <pc:docMk/>
            <pc:sldMk cId="875656901" sldId="283"/>
            <ac:inkMk id="163" creationId="{5E32B021-D62C-4198-A816-FE43C7B0D877}"/>
          </ac:inkMkLst>
        </pc:inkChg>
      </pc:sldChg>
      <pc:sldChg chg="modSp add">
        <pc:chgData name="Quang N. Tran" userId="6382c69675898e0e" providerId="LiveId" clId="{E079735D-8EEB-42F1-8F44-3A70053966F8}" dt="2020-12-12T11:03:47.210" v="4473" actId="400"/>
        <pc:sldMkLst>
          <pc:docMk/>
          <pc:sldMk cId="3455921922" sldId="284"/>
        </pc:sldMkLst>
        <pc:spChg chg="mod">
          <ac:chgData name="Quang N. Tran" userId="6382c69675898e0e" providerId="LiveId" clId="{E079735D-8EEB-42F1-8F44-3A70053966F8}" dt="2020-12-12T11:02:06.675" v="4443"/>
          <ac:spMkLst>
            <pc:docMk/>
            <pc:sldMk cId="3455921922" sldId="284"/>
            <ac:spMk id="2" creationId="{89A3D82C-BEA3-448A-8FE4-9890EC357084}"/>
          </ac:spMkLst>
        </pc:spChg>
        <pc:spChg chg="mod">
          <ac:chgData name="Quang N. Tran" userId="6382c69675898e0e" providerId="LiveId" clId="{E079735D-8EEB-42F1-8F44-3A70053966F8}" dt="2020-12-12T11:03:47.210" v="4473" actId="400"/>
          <ac:spMkLst>
            <pc:docMk/>
            <pc:sldMk cId="3455921922" sldId="284"/>
            <ac:spMk id="3" creationId="{DE52D214-36F6-45F5-851F-67CC23037172}"/>
          </ac:spMkLst>
        </pc:spChg>
      </pc:sldChg>
      <pc:sldChg chg="addSp delSp modSp add">
        <pc:chgData name="Quang N. Tran" userId="6382c69675898e0e" providerId="LiveId" clId="{E079735D-8EEB-42F1-8F44-3A70053966F8}" dt="2020-12-12T11:06:15.512" v="4500" actId="113"/>
        <pc:sldMkLst>
          <pc:docMk/>
          <pc:sldMk cId="2588347255" sldId="285"/>
        </pc:sldMkLst>
        <pc:spChg chg="del">
          <ac:chgData name="Quang N. Tran" userId="6382c69675898e0e" providerId="LiveId" clId="{E079735D-8EEB-42F1-8F44-3A70053966F8}" dt="2020-12-12T11:05:11.534" v="4474"/>
          <ac:spMkLst>
            <pc:docMk/>
            <pc:sldMk cId="2588347255" sldId="285"/>
            <ac:spMk id="2" creationId="{121E6506-C25A-4CBC-8172-A30D07DA3C4A}"/>
          </ac:spMkLst>
        </pc:spChg>
        <pc:spChg chg="del">
          <ac:chgData name="Quang N. Tran" userId="6382c69675898e0e" providerId="LiveId" clId="{E079735D-8EEB-42F1-8F44-3A70053966F8}" dt="2020-12-12T11:05:11.534" v="4474"/>
          <ac:spMkLst>
            <pc:docMk/>
            <pc:sldMk cId="2588347255" sldId="285"/>
            <ac:spMk id="3" creationId="{A5984514-FDBB-4027-B9D6-6E8ED9455CDA}"/>
          </ac:spMkLst>
        </pc:spChg>
        <pc:spChg chg="add mod">
          <ac:chgData name="Quang N. Tran" userId="6382c69675898e0e" providerId="LiveId" clId="{E079735D-8EEB-42F1-8F44-3A70053966F8}" dt="2020-12-12T11:06:15.512" v="4500" actId="113"/>
          <ac:spMkLst>
            <pc:docMk/>
            <pc:sldMk cId="2588347255" sldId="285"/>
            <ac:spMk id="5" creationId="{4DDDDC72-ADA5-42CB-B539-6D239C99DF43}"/>
          </ac:spMkLst>
        </pc:spChg>
      </pc:sldChg>
      <pc:sldChg chg="modSp add">
        <pc:chgData name="Quang N. Tran" userId="6382c69675898e0e" providerId="LiveId" clId="{E079735D-8EEB-42F1-8F44-3A70053966F8}" dt="2020-12-12T11:14:39.605" v="4901" actId="400"/>
        <pc:sldMkLst>
          <pc:docMk/>
          <pc:sldMk cId="497313226" sldId="286"/>
        </pc:sldMkLst>
        <pc:spChg chg="mod">
          <ac:chgData name="Quang N. Tran" userId="6382c69675898e0e" providerId="LiveId" clId="{E079735D-8EEB-42F1-8F44-3A70053966F8}" dt="2020-12-12T11:07:33.484" v="4553" actId="27636"/>
          <ac:spMkLst>
            <pc:docMk/>
            <pc:sldMk cId="497313226" sldId="286"/>
            <ac:spMk id="2" creationId="{819322B9-3E99-4EE1-99EF-18E11ABD0D88}"/>
          </ac:spMkLst>
        </pc:spChg>
        <pc:spChg chg="mod">
          <ac:chgData name="Quang N. Tran" userId="6382c69675898e0e" providerId="LiveId" clId="{E079735D-8EEB-42F1-8F44-3A70053966F8}" dt="2020-12-12T11:14:39.605" v="4901" actId="400"/>
          <ac:spMkLst>
            <pc:docMk/>
            <pc:sldMk cId="497313226" sldId="286"/>
            <ac:spMk id="3" creationId="{00BEC7CD-BB99-483F-A58B-DB890458426B}"/>
          </ac:spMkLst>
        </pc:spChg>
      </pc:sldChg>
      <pc:sldChg chg="addSp delSp modSp add">
        <pc:chgData name="Quang N. Tran" userId="6382c69675898e0e" providerId="LiveId" clId="{E079735D-8EEB-42F1-8F44-3A70053966F8}" dt="2020-12-12T15:07:39.071" v="5813"/>
        <pc:sldMkLst>
          <pc:docMk/>
          <pc:sldMk cId="1097741064" sldId="287"/>
        </pc:sldMkLst>
        <pc:spChg chg="del mod">
          <ac:chgData name="Quang N. Tran" userId="6382c69675898e0e" providerId="LiveId" clId="{E079735D-8EEB-42F1-8F44-3A70053966F8}" dt="2020-12-12T14:45:56.364" v="5404" actId="478"/>
          <ac:spMkLst>
            <pc:docMk/>
            <pc:sldMk cId="1097741064" sldId="287"/>
            <ac:spMk id="2" creationId="{8DBE950E-2FF6-458F-8C79-E3091761B326}"/>
          </ac:spMkLst>
        </pc:spChg>
        <pc:spChg chg="del">
          <ac:chgData name="Quang N. Tran" userId="6382c69675898e0e" providerId="LiveId" clId="{E079735D-8EEB-42F1-8F44-3A70053966F8}" dt="2020-12-12T14:44:43.957" v="5389"/>
          <ac:spMkLst>
            <pc:docMk/>
            <pc:sldMk cId="1097741064" sldId="287"/>
            <ac:spMk id="3" creationId="{EFA23134-9A4D-4572-BB9D-A6A5A3192778}"/>
          </ac:spMkLst>
        </pc:spChg>
        <pc:spChg chg="del">
          <ac:chgData name="Quang N. Tran" userId="6382c69675898e0e" providerId="LiveId" clId="{E079735D-8EEB-42F1-8F44-3A70053966F8}" dt="2020-12-12T14:45:16.454" v="5395" actId="478"/>
          <ac:spMkLst>
            <pc:docMk/>
            <pc:sldMk cId="1097741064" sldId="287"/>
            <ac:spMk id="4" creationId="{40834F25-57CF-4126-BA26-CB02E8437488}"/>
          </ac:spMkLst>
        </pc:spChg>
        <pc:spChg chg="add mod">
          <ac:chgData name="Quang N. Tran" userId="6382c69675898e0e" providerId="LiveId" clId="{E079735D-8EEB-42F1-8F44-3A70053966F8}" dt="2020-12-12T15:03:48.421" v="5704" actId="1076"/>
          <ac:spMkLst>
            <pc:docMk/>
            <pc:sldMk cId="1097741064" sldId="287"/>
            <ac:spMk id="198" creationId="{467D4B23-9682-40D9-9D56-E72C6CD4ACF1}"/>
          </ac:spMkLst>
        </pc:spChg>
        <pc:grpChg chg="del mod">
          <ac:chgData name="Quang N. Tran" userId="6382c69675898e0e" providerId="LiveId" clId="{E079735D-8EEB-42F1-8F44-3A70053966F8}" dt="2020-12-12T14:48:17.969" v="5442"/>
          <ac:grpSpMkLst>
            <pc:docMk/>
            <pc:sldMk cId="1097741064" sldId="287"/>
            <ac:grpSpMk id="21" creationId="{66B6DB66-7C1B-4795-89D5-CB4AE89546AE}"/>
          </ac:grpSpMkLst>
        </pc:grpChg>
        <pc:grpChg chg="del mod">
          <ac:chgData name="Quang N. Tran" userId="6382c69675898e0e" providerId="LiveId" clId="{E079735D-8EEB-42F1-8F44-3A70053966F8}" dt="2020-12-12T15:00:25.370" v="5675"/>
          <ac:grpSpMkLst>
            <pc:docMk/>
            <pc:sldMk cId="1097741064" sldId="287"/>
            <ac:grpSpMk id="28" creationId="{B1655F92-7D87-4300-AB23-F7BAB5FCE500}"/>
          </ac:grpSpMkLst>
        </pc:grpChg>
        <pc:grpChg chg="del mod">
          <ac:chgData name="Quang N. Tran" userId="6382c69675898e0e" providerId="LiveId" clId="{E079735D-8EEB-42F1-8F44-3A70053966F8}" dt="2020-12-12T14:48:25.950" v="5449"/>
          <ac:grpSpMkLst>
            <pc:docMk/>
            <pc:sldMk cId="1097741064" sldId="287"/>
            <ac:grpSpMk id="32" creationId="{F2D4D461-5380-471F-ADC0-9EE5B0D0DF65}"/>
          </ac:grpSpMkLst>
        </pc:grpChg>
        <pc:grpChg chg="del mod">
          <ac:chgData name="Quang N. Tran" userId="6382c69675898e0e" providerId="LiveId" clId="{E079735D-8EEB-42F1-8F44-3A70053966F8}" dt="2020-12-12T15:00:25.370" v="5675"/>
          <ac:grpSpMkLst>
            <pc:docMk/>
            <pc:sldMk cId="1097741064" sldId="287"/>
            <ac:grpSpMk id="35" creationId="{ED5843B2-E418-4C80-8897-9BB45384C7AF}"/>
          </ac:grpSpMkLst>
        </pc:grpChg>
        <pc:grpChg chg="del mod">
          <ac:chgData name="Quang N. Tran" userId="6382c69675898e0e" providerId="LiveId" clId="{E079735D-8EEB-42F1-8F44-3A70053966F8}" dt="2020-12-12T14:49:08.817" v="5490"/>
          <ac:grpSpMkLst>
            <pc:docMk/>
            <pc:sldMk cId="1097741064" sldId="287"/>
            <ac:grpSpMk id="38" creationId="{C151DABD-7ED3-49DC-AD2A-9045284A72FB}"/>
          </ac:grpSpMkLst>
        </pc:grpChg>
        <pc:grpChg chg="del mod">
          <ac:chgData name="Quang N. Tran" userId="6382c69675898e0e" providerId="LiveId" clId="{E079735D-8EEB-42F1-8F44-3A70053966F8}" dt="2020-12-12T14:50:03.783" v="5539"/>
          <ac:grpSpMkLst>
            <pc:docMk/>
            <pc:sldMk cId="1097741064" sldId="287"/>
            <ac:grpSpMk id="60" creationId="{543FEC3B-4738-4C4C-9C16-06CD4B691F24}"/>
          </ac:grpSpMkLst>
        </pc:grpChg>
        <pc:grpChg chg="del mod">
          <ac:chgData name="Quang N. Tran" userId="6382c69675898e0e" providerId="LiveId" clId="{E079735D-8EEB-42F1-8F44-3A70053966F8}" dt="2020-12-12T15:01:59.862" v="5680"/>
          <ac:grpSpMkLst>
            <pc:docMk/>
            <pc:sldMk cId="1097741064" sldId="287"/>
            <ac:grpSpMk id="63" creationId="{850513B1-63AB-46B2-8C6A-72D530C97F7D}"/>
          </ac:grpSpMkLst>
        </pc:grpChg>
        <pc:grpChg chg="del mod">
          <ac:chgData name="Quang N. Tran" userId="6382c69675898e0e" providerId="LiveId" clId="{E079735D-8EEB-42F1-8F44-3A70053966F8}" dt="2020-12-12T15:02:04.048" v="5685"/>
          <ac:grpSpMkLst>
            <pc:docMk/>
            <pc:sldMk cId="1097741064" sldId="287"/>
            <ac:grpSpMk id="72" creationId="{AF00C7DB-3618-4DBC-B211-115551968A8A}"/>
          </ac:grpSpMkLst>
        </pc:grpChg>
        <pc:grpChg chg="del mod">
          <ac:chgData name="Quang N. Tran" userId="6382c69675898e0e" providerId="LiveId" clId="{E079735D-8EEB-42F1-8F44-3A70053966F8}" dt="2020-12-12T15:01:54.922" v="5677"/>
          <ac:grpSpMkLst>
            <pc:docMk/>
            <pc:sldMk cId="1097741064" sldId="287"/>
            <ac:grpSpMk id="89" creationId="{5E3B0018-35EB-484B-A693-B262E6C0483C}"/>
          </ac:grpSpMkLst>
        </pc:grpChg>
        <pc:grpChg chg="del mod">
          <ac:chgData name="Quang N. Tran" userId="6382c69675898e0e" providerId="LiveId" clId="{E079735D-8EEB-42F1-8F44-3A70053966F8}" dt="2020-12-12T14:50:07.897" v="5544"/>
          <ac:grpSpMkLst>
            <pc:docMk/>
            <pc:sldMk cId="1097741064" sldId="287"/>
            <ac:grpSpMk id="93" creationId="{FC2C0C5B-D909-434E-A1A0-A6E63BD5FF7F}"/>
          </ac:grpSpMkLst>
        </pc:grpChg>
        <pc:grpChg chg="del mod">
          <ac:chgData name="Quang N. Tran" userId="6382c69675898e0e" providerId="LiveId" clId="{E079735D-8EEB-42F1-8F44-3A70053966F8}" dt="2020-12-12T15:01:54.922" v="5677"/>
          <ac:grpSpMkLst>
            <pc:docMk/>
            <pc:sldMk cId="1097741064" sldId="287"/>
            <ac:grpSpMk id="96" creationId="{35C99F81-FBCB-463C-BD72-E065E4C8A0B7}"/>
          </ac:grpSpMkLst>
        </pc:grpChg>
        <pc:grpChg chg="del mod">
          <ac:chgData name="Quang N. Tran" userId="6382c69675898e0e" providerId="LiveId" clId="{E079735D-8EEB-42F1-8F44-3A70053966F8}" dt="2020-12-12T14:50:18.128" v="5550"/>
          <ac:grpSpMkLst>
            <pc:docMk/>
            <pc:sldMk cId="1097741064" sldId="287"/>
            <ac:grpSpMk id="99" creationId="{68B614A4-1333-4A4D-B15B-461D8531B672}"/>
          </ac:grpSpMkLst>
        </pc:grpChg>
        <pc:grpChg chg="del mod">
          <ac:chgData name="Quang N. Tran" userId="6382c69675898e0e" providerId="LiveId" clId="{E079735D-8EEB-42F1-8F44-3A70053966F8}" dt="2020-12-12T14:50:26.190" v="5552"/>
          <ac:grpSpMkLst>
            <pc:docMk/>
            <pc:sldMk cId="1097741064" sldId="287"/>
            <ac:grpSpMk id="102" creationId="{CA75850A-7A06-405B-9652-18A55774127F}"/>
          </ac:grpSpMkLst>
        </pc:grpChg>
        <pc:grpChg chg="del mod">
          <ac:chgData name="Quang N. Tran" userId="6382c69675898e0e" providerId="LiveId" clId="{E079735D-8EEB-42F1-8F44-3A70053966F8}" dt="2020-12-12T15:01:54.922" v="5677"/>
          <ac:grpSpMkLst>
            <pc:docMk/>
            <pc:sldMk cId="1097741064" sldId="287"/>
            <ac:grpSpMk id="104" creationId="{45A82924-452A-4F41-89DF-E4B4D71C6A16}"/>
          </ac:grpSpMkLst>
        </pc:grpChg>
        <pc:grpChg chg="del mod">
          <ac:chgData name="Quang N. Tran" userId="6382c69675898e0e" providerId="LiveId" clId="{E079735D-8EEB-42F1-8F44-3A70053966F8}" dt="2020-12-12T14:51:40.575" v="5570"/>
          <ac:grpSpMkLst>
            <pc:docMk/>
            <pc:sldMk cId="1097741064" sldId="287"/>
            <ac:grpSpMk id="107" creationId="{6F05E01B-FF33-4BA0-AF87-7F605DEC371D}"/>
          </ac:grpSpMkLst>
        </pc:grpChg>
        <pc:grpChg chg="del mod">
          <ac:chgData name="Quang N. Tran" userId="6382c69675898e0e" providerId="LiveId" clId="{E079735D-8EEB-42F1-8F44-3A70053966F8}" dt="2020-12-12T14:51:21.332" v="5561"/>
          <ac:grpSpMkLst>
            <pc:docMk/>
            <pc:sldMk cId="1097741064" sldId="287"/>
            <ac:grpSpMk id="111" creationId="{E8EA7373-45E9-4CC8-AC5C-9FB30A8A64F4}"/>
          </ac:grpSpMkLst>
        </pc:grpChg>
        <pc:grpChg chg="del mod">
          <ac:chgData name="Quang N. Tran" userId="6382c69675898e0e" providerId="LiveId" clId="{E079735D-8EEB-42F1-8F44-3A70053966F8}" dt="2020-12-12T14:51:22.660" v="5563"/>
          <ac:grpSpMkLst>
            <pc:docMk/>
            <pc:sldMk cId="1097741064" sldId="287"/>
            <ac:grpSpMk id="113" creationId="{3566C380-B79B-4DDF-8224-438F818AA57D}"/>
          </ac:grpSpMkLst>
        </pc:grpChg>
        <pc:grpChg chg="del mod">
          <ac:chgData name="Quang N. Tran" userId="6382c69675898e0e" providerId="LiveId" clId="{E079735D-8EEB-42F1-8F44-3A70053966F8}" dt="2020-12-12T14:51:38.015" v="5568"/>
          <ac:grpSpMkLst>
            <pc:docMk/>
            <pc:sldMk cId="1097741064" sldId="287"/>
            <ac:grpSpMk id="115" creationId="{CBB01860-E5EF-4A58-8F55-D94490F1C69A}"/>
          </ac:grpSpMkLst>
        </pc:grpChg>
        <pc:grpChg chg="mod">
          <ac:chgData name="Quang N. Tran" userId="6382c69675898e0e" providerId="LiveId" clId="{E079735D-8EEB-42F1-8F44-3A70053966F8}" dt="2020-12-12T14:51:48.863" v="5577"/>
          <ac:grpSpMkLst>
            <pc:docMk/>
            <pc:sldMk cId="1097741064" sldId="287"/>
            <ac:grpSpMk id="123" creationId="{D50BA867-AA2B-44A6-9366-F9A4167A9210}"/>
          </ac:grpSpMkLst>
        </pc:grpChg>
        <pc:grpChg chg="del mod">
          <ac:chgData name="Quang N. Tran" userId="6382c69675898e0e" providerId="LiveId" clId="{E079735D-8EEB-42F1-8F44-3A70053966F8}" dt="2020-12-12T15:00:25.370" v="5675"/>
          <ac:grpSpMkLst>
            <pc:docMk/>
            <pc:sldMk cId="1097741064" sldId="287"/>
            <ac:grpSpMk id="131" creationId="{C624D733-06CA-46ED-B34D-806D1D0E899E}"/>
          </ac:grpSpMkLst>
        </pc:grpChg>
        <pc:grpChg chg="del mod">
          <ac:chgData name="Quang N. Tran" userId="6382c69675898e0e" providerId="LiveId" clId="{E079735D-8EEB-42F1-8F44-3A70053966F8}" dt="2020-12-12T14:52:38.586" v="5609"/>
          <ac:grpSpMkLst>
            <pc:docMk/>
            <pc:sldMk cId="1097741064" sldId="287"/>
            <ac:grpSpMk id="136" creationId="{985A81CC-B205-466B-9656-8938E11F8022}"/>
          </ac:grpSpMkLst>
        </pc:grpChg>
        <pc:grpChg chg="del mod">
          <ac:chgData name="Quang N. Tran" userId="6382c69675898e0e" providerId="LiveId" clId="{E079735D-8EEB-42F1-8F44-3A70053966F8}" dt="2020-12-12T15:01:54.922" v="5677"/>
          <ac:grpSpMkLst>
            <pc:docMk/>
            <pc:sldMk cId="1097741064" sldId="287"/>
            <ac:grpSpMk id="143" creationId="{C9DAA407-5BFC-43AB-B628-3B4312C194BB}"/>
          </ac:grpSpMkLst>
        </pc:grpChg>
        <pc:grpChg chg="del mod">
          <ac:chgData name="Quang N. Tran" userId="6382c69675898e0e" providerId="LiveId" clId="{E079735D-8EEB-42F1-8F44-3A70053966F8}" dt="2020-12-12T15:02:38.153" v="5699"/>
          <ac:grpSpMkLst>
            <pc:docMk/>
            <pc:sldMk cId="1097741064" sldId="287"/>
            <ac:grpSpMk id="153" creationId="{F920333D-E730-4E7D-B73E-AB388FAA23D4}"/>
          </ac:grpSpMkLst>
        </pc:grpChg>
        <pc:grpChg chg="del mod">
          <ac:chgData name="Quang N. Tran" userId="6382c69675898e0e" providerId="LiveId" clId="{E079735D-8EEB-42F1-8F44-3A70053966F8}" dt="2020-12-12T15:05:37.547" v="5716"/>
          <ac:grpSpMkLst>
            <pc:docMk/>
            <pc:sldMk cId="1097741064" sldId="287"/>
            <ac:grpSpMk id="166" creationId="{A3A15989-9242-495D-94FD-D9BF163AEFA2}"/>
          </ac:grpSpMkLst>
        </pc:grpChg>
        <pc:grpChg chg="del mod">
          <ac:chgData name="Quang N. Tran" userId="6382c69675898e0e" providerId="LiveId" clId="{E079735D-8EEB-42F1-8F44-3A70053966F8}" dt="2020-12-12T15:05:39.707" v="5718"/>
          <ac:grpSpMkLst>
            <pc:docMk/>
            <pc:sldMk cId="1097741064" sldId="287"/>
            <ac:grpSpMk id="169" creationId="{0149DD45-8EE0-4425-A60C-743367CD2C01}"/>
          </ac:grpSpMkLst>
        </pc:grpChg>
        <pc:grpChg chg="del mod">
          <ac:chgData name="Quang N. Tran" userId="6382c69675898e0e" providerId="LiveId" clId="{E079735D-8EEB-42F1-8F44-3A70053966F8}" dt="2020-12-12T15:05:41.758" v="5720"/>
          <ac:grpSpMkLst>
            <pc:docMk/>
            <pc:sldMk cId="1097741064" sldId="287"/>
            <ac:grpSpMk id="173" creationId="{462BE6FD-3202-4CDB-A246-8BF2038AB24A}"/>
          </ac:grpSpMkLst>
        </pc:grpChg>
        <pc:grpChg chg="mod">
          <ac:chgData name="Quang N. Tran" userId="6382c69675898e0e" providerId="LiveId" clId="{E079735D-8EEB-42F1-8F44-3A70053966F8}" dt="2020-12-12T15:00:25.370" v="5675"/>
          <ac:grpSpMkLst>
            <pc:docMk/>
            <pc:sldMk cId="1097741064" sldId="287"/>
            <ac:grpSpMk id="179" creationId="{E138FFB7-B5D0-41D5-97DD-F93CEE288D50}"/>
          </ac:grpSpMkLst>
        </pc:grpChg>
        <pc:grpChg chg="del mod">
          <ac:chgData name="Quang N. Tran" userId="6382c69675898e0e" providerId="LiveId" clId="{E079735D-8EEB-42F1-8F44-3A70053966F8}" dt="2020-12-12T15:01:59.862" v="5680"/>
          <ac:grpSpMkLst>
            <pc:docMk/>
            <pc:sldMk cId="1097741064" sldId="287"/>
            <ac:grpSpMk id="181" creationId="{B7402646-C240-44DA-8737-DB9E70D4FC25}"/>
          </ac:grpSpMkLst>
        </pc:grpChg>
        <pc:grpChg chg="del mod">
          <ac:chgData name="Quang N. Tran" userId="6382c69675898e0e" providerId="LiveId" clId="{E079735D-8EEB-42F1-8F44-3A70053966F8}" dt="2020-12-12T15:02:09.154" v="5687"/>
          <ac:grpSpMkLst>
            <pc:docMk/>
            <pc:sldMk cId="1097741064" sldId="287"/>
            <ac:grpSpMk id="183" creationId="{63F12308-96BA-44C2-9D25-46D3DC84F4B5}"/>
          </ac:grpSpMkLst>
        </pc:grpChg>
        <pc:grpChg chg="del mod">
          <ac:chgData name="Quang N. Tran" userId="6382c69675898e0e" providerId="LiveId" clId="{E079735D-8EEB-42F1-8F44-3A70053966F8}" dt="2020-12-12T15:02:09.154" v="5687"/>
          <ac:grpSpMkLst>
            <pc:docMk/>
            <pc:sldMk cId="1097741064" sldId="287"/>
            <ac:grpSpMk id="187" creationId="{BA59DB69-A816-45CB-BB80-E8A662F2E5D6}"/>
          </ac:grpSpMkLst>
        </pc:grpChg>
        <pc:grpChg chg="del mod">
          <ac:chgData name="Quang N. Tran" userId="6382c69675898e0e" providerId="LiveId" clId="{E079735D-8EEB-42F1-8F44-3A70053966F8}" dt="2020-12-12T15:02:30.678" v="5695"/>
          <ac:grpSpMkLst>
            <pc:docMk/>
            <pc:sldMk cId="1097741064" sldId="287"/>
            <ac:grpSpMk id="189" creationId="{943E6A00-D5DA-4A69-9580-0B833E872AB6}"/>
          </ac:grpSpMkLst>
        </pc:grpChg>
        <pc:grpChg chg="del mod">
          <ac:chgData name="Quang N. Tran" userId="6382c69675898e0e" providerId="LiveId" clId="{E079735D-8EEB-42F1-8F44-3A70053966F8}" dt="2020-12-12T15:02:38.153" v="5699"/>
          <ac:grpSpMkLst>
            <pc:docMk/>
            <pc:sldMk cId="1097741064" sldId="287"/>
            <ac:grpSpMk id="194" creationId="{F879E683-E5EF-4B64-A55B-B5BC569FD7A3}"/>
          </ac:grpSpMkLst>
        </pc:grpChg>
        <pc:grpChg chg="mod">
          <ac:chgData name="Quang N. Tran" userId="6382c69675898e0e" providerId="LiveId" clId="{E079735D-8EEB-42F1-8F44-3A70053966F8}" dt="2020-12-12T15:02:38.153" v="5699"/>
          <ac:grpSpMkLst>
            <pc:docMk/>
            <pc:sldMk cId="1097741064" sldId="287"/>
            <ac:grpSpMk id="197" creationId="{CD1B0C35-C9FD-42F8-9A00-46489DE75EF4}"/>
          </ac:grpSpMkLst>
        </pc:grpChg>
        <pc:grpChg chg="del mod">
          <ac:chgData name="Quang N. Tran" userId="6382c69675898e0e" providerId="LiveId" clId="{E079735D-8EEB-42F1-8F44-3A70053966F8}" dt="2020-12-12T15:06:09.964" v="5741"/>
          <ac:grpSpMkLst>
            <pc:docMk/>
            <pc:sldMk cId="1097741064" sldId="287"/>
            <ac:grpSpMk id="205" creationId="{4A26DF11-7D43-4944-B10F-B430D562BCDB}"/>
          </ac:grpSpMkLst>
        </pc:grpChg>
        <pc:grpChg chg="del mod">
          <ac:chgData name="Quang N. Tran" userId="6382c69675898e0e" providerId="LiveId" clId="{E079735D-8EEB-42F1-8F44-3A70053966F8}" dt="2020-12-12T15:06:30.025" v="5759"/>
          <ac:grpSpMkLst>
            <pc:docMk/>
            <pc:sldMk cId="1097741064" sldId="287"/>
            <ac:grpSpMk id="214" creationId="{7230D03E-C710-40FA-A78A-0461636E927D}"/>
          </ac:grpSpMkLst>
        </pc:grpChg>
        <pc:grpChg chg="del mod">
          <ac:chgData name="Quang N. Tran" userId="6382c69675898e0e" providerId="LiveId" clId="{E079735D-8EEB-42F1-8F44-3A70053966F8}" dt="2020-12-12T15:06:31.379" v="5762"/>
          <ac:grpSpMkLst>
            <pc:docMk/>
            <pc:sldMk cId="1097741064" sldId="287"/>
            <ac:grpSpMk id="222" creationId="{32694406-DCFB-4D90-AA03-D93AEA7573C2}"/>
          </ac:grpSpMkLst>
        </pc:grpChg>
        <pc:grpChg chg="del mod">
          <ac:chgData name="Quang N. Tran" userId="6382c69675898e0e" providerId="LiveId" clId="{E079735D-8EEB-42F1-8F44-3A70053966F8}" dt="2020-12-12T15:06:36.954" v="5771"/>
          <ac:grpSpMkLst>
            <pc:docMk/>
            <pc:sldMk cId="1097741064" sldId="287"/>
            <ac:grpSpMk id="225" creationId="{611A388C-0E74-4D83-99A8-1556D1BE145D}"/>
          </ac:grpSpMkLst>
        </pc:grpChg>
        <pc:grpChg chg="del mod">
          <ac:chgData name="Quang N. Tran" userId="6382c69675898e0e" providerId="LiveId" clId="{E079735D-8EEB-42F1-8F44-3A70053966F8}" dt="2020-12-12T15:06:38.471" v="5774"/>
          <ac:grpSpMkLst>
            <pc:docMk/>
            <pc:sldMk cId="1097741064" sldId="287"/>
            <ac:grpSpMk id="232" creationId="{1B1140BD-8783-4801-8A56-5AE75048AFBE}"/>
          </ac:grpSpMkLst>
        </pc:grpChg>
        <pc:grpChg chg="mod">
          <ac:chgData name="Quang N. Tran" userId="6382c69675898e0e" providerId="LiveId" clId="{E079735D-8EEB-42F1-8F44-3A70053966F8}" dt="2020-12-12T15:06:41.131" v="5780"/>
          <ac:grpSpMkLst>
            <pc:docMk/>
            <pc:sldMk cId="1097741064" sldId="287"/>
            <ac:grpSpMk id="235" creationId="{933035D8-B201-43EE-9921-F66430AB8697}"/>
          </ac:grpSpMkLst>
        </pc:grpChg>
        <pc:grpChg chg="mod">
          <ac:chgData name="Quang N. Tran" userId="6382c69675898e0e" providerId="LiveId" clId="{E079735D-8EEB-42F1-8F44-3A70053966F8}" dt="2020-12-12T15:06:43.482" v="5784"/>
          <ac:grpSpMkLst>
            <pc:docMk/>
            <pc:sldMk cId="1097741064" sldId="287"/>
            <ac:grpSpMk id="240" creationId="{ABFC33E1-65CE-4BFD-BF31-56D3DDC85C84}"/>
          </ac:grpSpMkLst>
        </pc:grpChg>
        <pc:grpChg chg="del mod">
          <ac:chgData name="Quang N. Tran" userId="6382c69675898e0e" providerId="LiveId" clId="{E079735D-8EEB-42F1-8F44-3A70053966F8}" dt="2020-12-12T15:07:27.027" v="5795"/>
          <ac:grpSpMkLst>
            <pc:docMk/>
            <pc:sldMk cId="1097741064" sldId="287"/>
            <ac:grpSpMk id="245" creationId="{11F9F8D2-A7C5-42BC-B0D8-2EF8EF9F4C68}"/>
          </ac:grpSpMkLst>
        </pc:grpChg>
        <pc:grpChg chg="del mod">
          <ac:chgData name="Quang N. Tran" userId="6382c69675898e0e" providerId="LiveId" clId="{E079735D-8EEB-42F1-8F44-3A70053966F8}" dt="2020-12-12T15:07:32.110" v="5802"/>
          <ac:grpSpMkLst>
            <pc:docMk/>
            <pc:sldMk cId="1097741064" sldId="287"/>
            <ac:grpSpMk id="251" creationId="{837FCF47-16EA-4C31-9473-DF3932B9BC1F}"/>
          </ac:grpSpMkLst>
        </pc:grpChg>
        <pc:grpChg chg="del mod">
          <ac:chgData name="Quang N. Tran" userId="6382c69675898e0e" providerId="LiveId" clId="{E079735D-8EEB-42F1-8F44-3A70053966F8}" dt="2020-12-12T15:07:33.604" v="5805"/>
          <ac:grpSpMkLst>
            <pc:docMk/>
            <pc:sldMk cId="1097741064" sldId="287"/>
            <ac:grpSpMk id="258" creationId="{E24F4975-B101-4CF6-89C3-CA6F591B55DF}"/>
          </ac:grpSpMkLst>
        </pc:grpChg>
        <pc:grpChg chg="mod">
          <ac:chgData name="Quang N. Tran" userId="6382c69675898e0e" providerId="LiveId" clId="{E079735D-8EEB-42F1-8F44-3A70053966F8}" dt="2020-12-12T15:07:36.221" v="5808"/>
          <ac:grpSpMkLst>
            <pc:docMk/>
            <pc:sldMk cId="1097741064" sldId="287"/>
            <ac:grpSpMk id="261" creationId="{F88FD74C-06BF-40A4-80CA-5FFFF3B4C4C8}"/>
          </ac:grpSpMkLst>
        </pc:grpChg>
        <pc:grpChg chg="mod">
          <ac:chgData name="Quang N. Tran" userId="6382c69675898e0e" providerId="LiveId" clId="{E079735D-8EEB-42F1-8F44-3A70053966F8}" dt="2020-12-12T15:07:39.071" v="5813"/>
          <ac:grpSpMkLst>
            <pc:docMk/>
            <pc:sldMk cId="1097741064" sldId="287"/>
            <ac:grpSpMk id="266" creationId="{22809087-4EDC-4C87-865D-12C7012BADA7}"/>
          </ac:grpSpMkLst>
        </pc:grpChg>
        <pc:picChg chg="add mod modCrop">
          <ac:chgData name="Quang N. Tran" userId="6382c69675898e0e" providerId="LiveId" clId="{E079735D-8EEB-42F1-8F44-3A70053966F8}" dt="2020-12-12T14:46:21.439" v="5413" actId="1036"/>
          <ac:picMkLst>
            <pc:docMk/>
            <pc:sldMk cId="1097741064" sldId="287"/>
            <ac:picMk id="6" creationId="{5149C881-0C28-4556-A3AC-3D0C8ECC3177}"/>
          </ac:picMkLst>
        </pc:picChg>
        <pc:picChg chg="add del mod ord">
          <ac:chgData name="Quang N. Tran" userId="6382c69675898e0e" providerId="LiveId" clId="{E079735D-8EEB-42F1-8F44-3A70053966F8}" dt="2020-12-12T14:58:29.371" v="5634" actId="478"/>
          <ac:picMkLst>
            <pc:docMk/>
            <pc:sldMk cId="1097741064" sldId="287"/>
            <ac:picMk id="7" creationId="{E569D7CE-4F68-466D-A818-78727100C12E}"/>
          </ac:picMkLst>
        </pc:picChg>
        <pc:picChg chg="add mod ord">
          <ac:chgData name="Quang N. Tran" userId="6382c69675898e0e" providerId="LiveId" clId="{E079735D-8EEB-42F1-8F44-3A70053966F8}" dt="2020-12-12T14:58:52.193" v="5640" actId="1076"/>
          <ac:picMkLst>
            <pc:docMk/>
            <pc:sldMk cId="1097741064" sldId="287"/>
            <ac:picMk id="159" creationId="{16CAD102-CB4E-424D-A88A-9E473878B907}"/>
          </ac:picMkLst>
        </pc:picChg>
        <pc:inkChg chg="add del">
          <ac:chgData name="Quang N. Tran" userId="6382c69675898e0e" providerId="LiveId" clId="{E079735D-8EEB-42F1-8F44-3A70053966F8}" dt="2020-12-12T14:47:32.753" v="5415"/>
          <ac:inkMkLst>
            <pc:docMk/>
            <pc:sldMk cId="1097741064" sldId="287"/>
            <ac:inkMk id="8" creationId="{90A08F29-4958-43C9-9AF4-FFA96F01570D}"/>
          </ac:inkMkLst>
        </pc:inkChg>
        <pc:inkChg chg="add del">
          <ac:chgData name="Quang N. Tran" userId="6382c69675898e0e" providerId="LiveId" clId="{E079735D-8EEB-42F1-8F44-3A70053966F8}" dt="2020-12-12T14:47:36.550" v="5417"/>
          <ac:inkMkLst>
            <pc:docMk/>
            <pc:sldMk cId="1097741064" sldId="287"/>
            <ac:inkMk id="9" creationId="{22989726-6590-4618-820C-E3274A0FA252}"/>
          </ac:inkMkLst>
        </pc:inkChg>
        <pc:inkChg chg="add del">
          <ac:chgData name="Quang N. Tran" userId="6382c69675898e0e" providerId="LiveId" clId="{E079735D-8EEB-42F1-8F44-3A70053966F8}" dt="2020-12-12T14:47:40.542" v="5419"/>
          <ac:inkMkLst>
            <pc:docMk/>
            <pc:sldMk cId="1097741064" sldId="287"/>
            <ac:inkMk id="10" creationId="{91FB0697-F365-4F4C-824B-4D1776E84D05}"/>
          </ac:inkMkLst>
        </pc:inkChg>
        <pc:inkChg chg="add del">
          <ac:chgData name="Quang N. Tran" userId="6382c69675898e0e" providerId="LiveId" clId="{E079735D-8EEB-42F1-8F44-3A70053966F8}" dt="2020-12-12T14:47:45.003" v="5421"/>
          <ac:inkMkLst>
            <pc:docMk/>
            <pc:sldMk cId="1097741064" sldId="287"/>
            <ac:inkMk id="11" creationId="{6590A3FD-13BB-4ED9-8C5D-E1F20851F35E}"/>
          </ac:inkMkLst>
        </pc:inkChg>
        <pc:inkChg chg="add mod">
          <ac:chgData name="Quang N. Tran" userId="6382c69675898e0e" providerId="LiveId" clId="{E079735D-8EEB-42F1-8F44-3A70053966F8}" dt="2020-12-12T14:59:01.988" v="5646" actId="1037"/>
          <ac:inkMkLst>
            <pc:docMk/>
            <pc:sldMk cId="1097741064" sldId="287"/>
            <ac:inkMk id="12" creationId="{8D5FA298-BF28-4880-B284-E2078412FA09}"/>
          </ac:inkMkLst>
        </pc:inkChg>
        <pc:inkChg chg="add del">
          <ac:chgData name="Quang N. Tran" userId="6382c69675898e0e" providerId="LiveId" clId="{E079735D-8EEB-42F1-8F44-3A70053966F8}" dt="2020-12-12T14:47:59.157" v="5424"/>
          <ac:inkMkLst>
            <pc:docMk/>
            <pc:sldMk cId="1097741064" sldId="287"/>
            <ac:inkMk id="13" creationId="{00AAB100-06A5-4FE4-8883-4B301C96A849}"/>
          </ac:inkMkLst>
        </pc:inkChg>
        <pc:inkChg chg="add del">
          <ac:chgData name="Quang N. Tran" userId="6382c69675898e0e" providerId="LiveId" clId="{E079735D-8EEB-42F1-8F44-3A70053966F8}" dt="2020-12-12T14:51:56.185" v="5579"/>
          <ac:inkMkLst>
            <pc:docMk/>
            <pc:sldMk cId="1097741064" sldId="287"/>
            <ac:inkMk id="14" creationId="{7D13D56A-43A7-46A7-B170-C933D3AD33BD}"/>
          </ac:inkMkLst>
        </pc:inkChg>
        <pc:inkChg chg="add">
          <ac:chgData name="Quang N. Tran" userId="6382c69675898e0e" providerId="LiveId" clId="{E079735D-8EEB-42F1-8F44-3A70053966F8}" dt="2020-12-12T14:48:09.153" v="5426" actId="9405"/>
          <ac:inkMkLst>
            <pc:docMk/>
            <pc:sldMk cId="1097741064" sldId="287"/>
            <ac:inkMk id="15" creationId="{A299C79F-C21F-4B40-8EEB-0BADA4FEBA2D}"/>
          </ac:inkMkLst>
        </pc:inkChg>
        <pc:inkChg chg="add del">
          <ac:chgData name="Quang N. Tran" userId="6382c69675898e0e" providerId="LiveId" clId="{E079735D-8EEB-42F1-8F44-3A70053966F8}" dt="2020-12-12T14:48:12.927" v="5429"/>
          <ac:inkMkLst>
            <pc:docMk/>
            <pc:sldMk cId="1097741064" sldId="287"/>
            <ac:inkMk id="16" creationId="{BDF3893F-1B4E-4BF8-B0C8-DA607207AA6E}"/>
          </ac:inkMkLst>
        </pc:inkChg>
        <pc:inkChg chg="add del">
          <ac:chgData name="Quang N. Tran" userId="6382c69675898e0e" providerId="LiveId" clId="{E079735D-8EEB-42F1-8F44-3A70053966F8}" dt="2020-12-12T14:48:12.928" v="5430"/>
          <ac:inkMkLst>
            <pc:docMk/>
            <pc:sldMk cId="1097741064" sldId="287"/>
            <ac:inkMk id="17" creationId="{B6FC9D3A-C4AF-469F-B61E-E0D786C062D5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18" creationId="{4FE43D8A-6838-4AC0-B6E2-69EC67E0FE18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19" creationId="{7C0DEFC6-6D75-400D-81D9-33A1FE15E2A9}"/>
          </ac:inkMkLst>
        </pc:inkChg>
        <pc:inkChg chg="add del mod">
          <ac:chgData name="Quang N. Tran" userId="6382c69675898e0e" providerId="LiveId" clId="{E079735D-8EEB-42F1-8F44-3A70053966F8}" dt="2020-12-12T14:48:15.223" v="5435"/>
          <ac:inkMkLst>
            <pc:docMk/>
            <pc:sldMk cId="1097741064" sldId="287"/>
            <ac:inkMk id="20" creationId="{A51C0F8B-0462-40B9-8C97-E405B2600A46}"/>
          </ac:inkMkLst>
        </pc:inkChg>
        <pc:inkChg chg="add del mod">
          <ac:chgData name="Quang N. Tran" userId="6382c69675898e0e" providerId="LiveId" clId="{E079735D-8EEB-42F1-8F44-3A70053966F8}" dt="2020-12-12T14:52:08.475" v="5586"/>
          <ac:inkMkLst>
            <pc:docMk/>
            <pc:sldMk cId="1097741064" sldId="287"/>
            <ac:inkMk id="22" creationId="{E58F43A0-1FA1-4D62-8DD0-DCE998355189}"/>
          </ac:inkMkLst>
        </pc:inkChg>
        <pc:inkChg chg="add del mod">
          <ac:chgData name="Quang N. Tran" userId="6382c69675898e0e" providerId="LiveId" clId="{E079735D-8EEB-42F1-8F44-3A70053966F8}" dt="2020-12-12T14:52:08.475" v="5588"/>
          <ac:inkMkLst>
            <pc:docMk/>
            <pc:sldMk cId="1097741064" sldId="287"/>
            <ac:inkMk id="23" creationId="{47B9738F-3831-4F7C-A405-89F092B5E839}"/>
          </ac:inkMkLst>
        </pc:inkChg>
        <pc:inkChg chg="add del mod">
          <ac:chgData name="Quang N. Tran" userId="6382c69675898e0e" providerId="LiveId" clId="{E079735D-8EEB-42F1-8F44-3A70053966F8}" dt="2020-12-12T14:52:08.475" v="5587"/>
          <ac:inkMkLst>
            <pc:docMk/>
            <pc:sldMk cId="1097741064" sldId="287"/>
            <ac:inkMk id="24" creationId="{A6497D64-BBAA-4E62-A3D4-EC19E028ECA4}"/>
          </ac:inkMkLst>
        </pc:inkChg>
        <pc:inkChg chg="add del mod">
          <ac:chgData name="Quang N. Tran" userId="6382c69675898e0e" providerId="LiveId" clId="{E079735D-8EEB-42F1-8F44-3A70053966F8}" dt="2020-12-12T14:52:10.029" v="5590"/>
          <ac:inkMkLst>
            <pc:docMk/>
            <pc:sldMk cId="1097741064" sldId="287"/>
            <ac:inkMk id="25" creationId="{D13E6C69-CCCE-40FA-B790-650782F6BD51}"/>
          </ac:inkMkLst>
        </pc:inkChg>
        <pc:inkChg chg="add del mod">
          <ac:chgData name="Quang N. Tran" userId="6382c69675898e0e" providerId="LiveId" clId="{E079735D-8EEB-42F1-8F44-3A70053966F8}" dt="2020-12-12T14:52:10.029" v="5589"/>
          <ac:inkMkLst>
            <pc:docMk/>
            <pc:sldMk cId="1097741064" sldId="287"/>
            <ac:inkMk id="26" creationId="{44BC93D1-724D-4360-BC65-97F35238BEEA}"/>
          </ac:inkMkLst>
        </pc:inkChg>
        <pc:inkChg chg="add del mod">
          <ac:chgData name="Quang N. Tran" userId="6382c69675898e0e" providerId="LiveId" clId="{E079735D-8EEB-42F1-8F44-3A70053966F8}" dt="2020-12-12T14:52:10.030" v="5591"/>
          <ac:inkMkLst>
            <pc:docMk/>
            <pc:sldMk cId="1097741064" sldId="287"/>
            <ac:inkMk id="27" creationId="{2B5E6584-86B7-4C15-BB03-8D0B6FF1478D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29" creationId="{80AEE603-1C89-4150-A680-7CC43F36F428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30" creationId="{F2416C3C-2E63-40A1-A9B5-5D0ABF5762EA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31" creationId="{6EF22BAA-773F-4684-8D3D-651A31AF48BE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33" creationId="{E2DAB227-0FCA-4055-B40F-5D7B75D676B2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34" creationId="{FF4F85D4-CBCF-4362-B4D5-C3B285FC48B8}"/>
          </ac:inkMkLst>
        </pc:inkChg>
        <pc:inkChg chg="add del mod">
          <ac:chgData name="Quang N. Tran" userId="6382c69675898e0e" providerId="LiveId" clId="{E079735D-8EEB-42F1-8F44-3A70053966F8}" dt="2020-12-12T14:49:08.818" v="5491"/>
          <ac:inkMkLst>
            <pc:docMk/>
            <pc:sldMk cId="1097741064" sldId="287"/>
            <ac:inkMk id="36" creationId="{95D26467-CD6B-49FC-AEFF-E30AEA70A2E2}"/>
          </ac:inkMkLst>
        </pc:inkChg>
        <pc:inkChg chg="add del mod">
          <ac:chgData name="Quang N. Tran" userId="6382c69675898e0e" providerId="LiveId" clId="{E079735D-8EEB-42F1-8F44-3A70053966F8}" dt="2020-12-12T14:49:08.817" v="5490"/>
          <ac:inkMkLst>
            <pc:docMk/>
            <pc:sldMk cId="1097741064" sldId="287"/>
            <ac:inkMk id="37" creationId="{39099E0C-7A14-4E6B-81FB-C48DB642F329}"/>
          </ac:inkMkLst>
        </pc:inkChg>
        <pc:inkChg chg="add del">
          <ac:chgData name="Quang N. Tran" userId="6382c69675898e0e" providerId="LiveId" clId="{E079735D-8EEB-42F1-8F44-3A70053966F8}" dt="2020-12-12T14:48:40.775" v="5454"/>
          <ac:inkMkLst>
            <pc:docMk/>
            <pc:sldMk cId="1097741064" sldId="287"/>
            <ac:inkMk id="39" creationId="{93AD52A1-9BD5-45EF-86D2-3833158B11BC}"/>
          </ac:inkMkLst>
        </pc:inkChg>
        <pc:inkChg chg="add del">
          <ac:chgData name="Quang N. Tran" userId="6382c69675898e0e" providerId="LiveId" clId="{E079735D-8EEB-42F1-8F44-3A70053966F8}" dt="2020-12-12T14:48:48.835" v="5456"/>
          <ac:inkMkLst>
            <pc:docMk/>
            <pc:sldMk cId="1097741064" sldId="287"/>
            <ac:inkMk id="40" creationId="{BCA43C0F-D361-40DB-BA5B-B6CB4DC272F0}"/>
          </ac:inkMkLst>
        </pc:inkChg>
        <pc:inkChg chg="add del">
          <ac:chgData name="Quang N. Tran" userId="6382c69675898e0e" providerId="LiveId" clId="{E079735D-8EEB-42F1-8F44-3A70053966F8}" dt="2020-12-12T14:48:51.656" v="5458"/>
          <ac:inkMkLst>
            <pc:docMk/>
            <pc:sldMk cId="1097741064" sldId="287"/>
            <ac:inkMk id="41" creationId="{F4EFF28A-F83B-4A2B-94D1-569112DCBDDC}"/>
          </ac:inkMkLst>
        </pc:inkChg>
        <pc:inkChg chg="add">
          <ac:chgData name="Quang N. Tran" userId="6382c69675898e0e" providerId="LiveId" clId="{E079735D-8EEB-42F1-8F44-3A70053966F8}" dt="2020-12-12T14:48:54.560" v="5459" actId="9405"/>
          <ac:inkMkLst>
            <pc:docMk/>
            <pc:sldMk cId="1097741064" sldId="287"/>
            <ac:inkMk id="42" creationId="{D5A56128-2F27-45DC-9077-A8FC908B9A21}"/>
          </ac:inkMkLst>
        </pc:inkChg>
        <pc:inkChg chg="add del">
          <ac:chgData name="Quang N. Tran" userId="6382c69675898e0e" providerId="LiveId" clId="{E079735D-8EEB-42F1-8F44-3A70053966F8}" dt="2020-12-12T14:48:57.234" v="5463"/>
          <ac:inkMkLst>
            <pc:docMk/>
            <pc:sldMk cId="1097741064" sldId="287"/>
            <ac:inkMk id="43" creationId="{42D890DF-DFB3-4ABE-A5D4-A9D3945B6924}"/>
          </ac:inkMkLst>
        </pc:inkChg>
        <pc:inkChg chg="add del">
          <ac:chgData name="Quang N. Tran" userId="6382c69675898e0e" providerId="LiveId" clId="{E079735D-8EEB-42F1-8F44-3A70053966F8}" dt="2020-12-12T14:48:57.235" v="5464"/>
          <ac:inkMkLst>
            <pc:docMk/>
            <pc:sldMk cId="1097741064" sldId="287"/>
            <ac:inkMk id="44" creationId="{29E1D5BA-FA6F-4379-85EA-17B0F2F3DF31}"/>
          </ac:inkMkLst>
        </pc:inkChg>
        <pc:inkChg chg="add del">
          <ac:chgData name="Quang N. Tran" userId="6382c69675898e0e" providerId="LiveId" clId="{E079735D-8EEB-42F1-8F44-3A70053966F8}" dt="2020-12-12T14:48:57.235" v="5465"/>
          <ac:inkMkLst>
            <pc:docMk/>
            <pc:sldMk cId="1097741064" sldId="287"/>
            <ac:inkMk id="45" creationId="{C82CBA10-494A-42C2-82B8-3F4DC6E48FE6}"/>
          </ac:inkMkLst>
        </pc:inkChg>
        <pc:inkChg chg="add del">
          <ac:chgData name="Quang N. Tran" userId="6382c69675898e0e" providerId="LiveId" clId="{E079735D-8EEB-42F1-8F44-3A70053966F8}" dt="2020-12-12T14:48:59.791" v="5469"/>
          <ac:inkMkLst>
            <pc:docMk/>
            <pc:sldMk cId="1097741064" sldId="287"/>
            <ac:inkMk id="46" creationId="{D9E62ABB-1B0E-4A1C-9618-2CCAB301ADC5}"/>
          </ac:inkMkLst>
        </pc:inkChg>
        <pc:inkChg chg="add del">
          <ac:chgData name="Quang N. Tran" userId="6382c69675898e0e" providerId="LiveId" clId="{E079735D-8EEB-42F1-8F44-3A70053966F8}" dt="2020-12-12T14:48:59.792" v="5471"/>
          <ac:inkMkLst>
            <pc:docMk/>
            <pc:sldMk cId="1097741064" sldId="287"/>
            <ac:inkMk id="47" creationId="{E8A18FCA-B8EF-4068-811A-24AC83B65990}"/>
          </ac:inkMkLst>
        </pc:inkChg>
        <pc:inkChg chg="add del">
          <ac:chgData name="Quang N. Tran" userId="6382c69675898e0e" providerId="LiveId" clId="{E079735D-8EEB-42F1-8F44-3A70053966F8}" dt="2020-12-12T14:48:59.792" v="5470"/>
          <ac:inkMkLst>
            <pc:docMk/>
            <pc:sldMk cId="1097741064" sldId="287"/>
            <ac:inkMk id="48" creationId="{71981096-FDD2-43DF-AC30-889DA2E25BB6}"/>
          </ac:inkMkLst>
        </pc:inkChg>
        <pc:inkChg chg="add del">
          <ac:chgData name="Quang N. Tran" userId="6382c69675898e0e" providerId="LiveId" clId="{E079735D-8EEB-42F1-8F44-3A70053966F8}" dt="2020-12-12T14:49:01.112" v="5473"/>
          <ac:inkMkLst>
            <pc:docMk/>
            <pc:sldMk cId="1097741064" sldId="287"/>
            <ac:inkMk id="49" creationId="{CFF4BBA1-F4BF-4FB5-837F-F70F5B9241AC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50" creationId="{562CFA77-8664-44C7-80C0-2102063499FD}"/>
          </ac:inkMkLst>
        </pc:inkChg>
        <pc:inkChg chg="add del">
          <ac:chgData name="Quang N. Tran" userId="6382c69675898e0e" providerId="LiveId" clId="{E079735D-8EEB-42F1-8F44-3A70053966F8}" dt="2020-12-12T14:49:03.047" v="5478"/>
          <ac:inkMkLst>
            <pc:docMk/>
            <pc:sldMk cId="1097741064" sldId="287"/>
            <ac:inkMk id="51" creationId="{2F8035E2-6B25-420E-84AF-80E36EEAE9F4}"/>
          </ac:inkMkLst>
        </pc:inkChg>
        <pc:inkChg chg="add del">
          <ac:chgData name="Quang N. Tran" userId="6382c69675898e0e" providerId="LiveId" clId="{E079735D-8EEB-42F1-8F44-3A70053966F8}" dt="2020-12-12T14:49:03.047" v="5477"/>
          <ac:inkMkLst>
            <pc:docMk/>
            <pc:sldMk cId="1097741064" sldId="287"/>
            <ac:inkMk id="52" creationId="{96C81326-47F2-40FC-AF0B-B54EE35A9E5A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53" creationId="{0356E277-DC31-4728-8C1C-09BA6D7F70E2}"/>
          </ac:inkMkLst>
        </pc:inkChg>
        <pc:inkChg chg="add del mod">
          <ac:chgData name="Quang N. Tran" userId="6382c69675898e0e" providerId="LiveId" clId="{E079735D-8EEB-42F1-8F44-3A70053966F8}" dt="2020-12-12T14:50:01.309" v="5535"/>
          <ac:inkMkLst>
            <pc:docMk/>
            <pc:sldMk cId="1097741064" sldId="287"/>
            <ac:inkMk id="54" creationId="{52EA475D-2A1A-45EB-9EC3-7F007073CAD9}"/>
          </ac:inkMkLst>
        </pc:inkChg>
        <pc:inkChg chg="add del">
          <ac:chgData name="Quang N. Tran" userId="6382c69675898e0e" providerId="LiveId" clId="{E079735D-8EEB-42F1-8F44-3A70053966F8}" dt="2020-12-12T14:49:06.143" v="5486"/>
          <ac:inkMkLst>
            <pc:docMk/>
            <pc:sldMk cId="1097741064" sldId="287"/>
            <ac:inkMk id="55" creationId="{989D2368-BE16-48D8-8908-1D0F43D554A4}"/>
          </ac:inkMkLst>
        </pc:inkChg>
        <pc:inkChg chg="add del">
          <ac:chgData name="Quang N. Tran" userId="6382c69675898e0e" providerId="LiveId" clId="{E079735D-8EEB-42F1-8F44-3A70053966F8}" dt="2020-12-12T14:49:05.086" v="5483"/>
          <ac:inkMkLst>
            <pc:docMk/>
            <pc:sldMk cId="1097741064" sldId="287"/>
            <ac:inkMk id="56" creationId="{5E15573E-3556-42A5-A8B1-B2C70591EB76}"/>
          </ac:inkMkLst>
        </pc:inkChg>
        <pc:inkChg chg="add del">
          <ac:chgData name="Quang N. Tran" userId="6382c69675898e0e" providerId="LiveId" clId="{E079735D-8EEB-42F1-8F44-3A70053966F8}" dt="2020-12-12T14:49:06.143" v="5485"/>
          <ac:inkMkLst>
            <pc:docMk/>
            <pc:sldMk cId="1097741064" sldId="287"/>
            <ac:inkMk id="57" creationId="{486BF9AC-B65E-468B-BEAA-721A70C3CBCB}"/>
          </ac:inkMkLst>
        </pc:inkChg>
        <pc:inkChg chg="add del mod">
          <ac:chgData name="Quang N. Tran" userId="6382c69675898e0e" providerId="LiveId" clId="{E079735D-8EEB-42F1-8F44-3A70053966F8}" dt="2020-12-12T14:50:01.309" v="5534"/>
          <ac:inkMkLst>
            <pc:docMk/>
            <pc:sldMk cId="1097741064" sldId="287"/>
            <ac:inkMk id="58" creationId="{EEB183A9-03F9-4430-8246-31FBFDC6C10F}"/>
          </ac:inkMkLst>
        </pc:inkChg>
        <pc:inkChg chg="add del mod">
          <ac:chgData name="Quang N. Tran" userId="6382c69675898e0e" providerId="LiveId" clId="{E079735D-8EEB-42F1-8F44-3A70053966F8}" dt="2020-12-12T14:50:01.309" v="5533"/>
          <ac:inkMkLst>
            <pc:docMk/>
            <pc:sldMk cId="1097741064" sldId="287"/>
            <ac:inkMk id="59" creationId="{FECF0CE4-FF22-4175-90E3-1FAB4271713F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61" creationId="{25443536-7AFC-4DE0-87BD-080BB52DCE72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62" creationId="{E1E79CB9-D95C-49D5-9609-AE297BC48E25}"/>
          </ac:inkMkLst>
        </pc:inkChg>
        <pc:inkChg chg="add">
          <ac:chgData name="Quang N. Tran" userId="6382c69675898e0e" providerId="LiveId" clId="{E079735D-8EEB-42F1-8F44-3A70053966F8}" dt="2020-12-12T14:49:16.146" v="5495" actId="9405"/>
          <ac:inkMkLst>
            <pc:docMk/>
            <pc:sldMk cId="1097741064" sldId="287"/>
            <ac:inkMk id="64" creationId="{4DC0AB39-AFFB-4D35-9086-F5355E338008}"/>
          </ac:inkMkLst>
        </pc:inkChg>
        <pc:inkChg chg="add">
          <ac:chgData name="Quang N. Tran" userId="6382c69675898e0e" providerId="LiveId" clId="{E079735D-8EEB-42F1-8F44-3A70053966F8}" dt="2020-12-12T14:49:31.047" v="5496" actId="9405"/>
          <ac:inkMkLst>
            <pc:docMk/>
            <pc:sldMk cId="1097741064" sldId="287"/>
            <ac:inkMk id="65" creationId="{8FE07D9A-203A-4DAC-B884-44A26B8D5C28}"/>
          </ac:inkMkLst>
        </pc:inkChg>
        <pc:inkChg chg="add">
          <ac:chgData name="Quang N. Tran" userId="6382c69675898e0e" providerId="LiveId" clId="{E079735D-8EEB-42F1-8F44-3A70053966F8}" dt="2020-12-12T14:49:36.596" v="5497" actId="9405"/>
          <ac:inkMkLst>
            <pc:docMk/>
            <pc:sldMk cId="1097741064" sldId="287"/>
            <ac:inkMk id="66" creationId="{6F70328F-B840-4DCB-BC58-FCE08452456E}"/>
          </ac:inkMkLst>
        </pc:inkChg>
        <pc:inkChg chg="add del">
          <ac:chgData name="Quang N. Tran" userId="6382c69675898e0e" providerId="LiveId" clId="{E079735D-8EEB-42F1-8F44-3A70053966F8}" dt="2020-12-12T14:49:40.220" v="5502"/>
          <ac:inkMkLst>
            <pc:docMk/>
            <pc:sldMk cId="1097741064" sldId="287"/>
            <ac:inkMk id="67" creationId="{20281886-A1D6-4D59-8C9F-E37BBFF10BEB}"/>
          </ac:inkMkLst>
        </pc:inkChg>
        <pc:inkChg chg="add del">
          <ac:chgData name="Quang N. Tran" userId="6382c69675898e0e" providerId="LiveId" clId="{E079735D-8EEB-42F1-8F44-3A70053966F8}" dt="2020-12-12T14:49:40.220" v="5503"/>
          <ac:inkMkLst>
            <pc:docMk/>
            <pc:sldMk cId="1097741064" sldId="287"/>
            <ac:inkMk id="68" creationId="{5DCDF58E-9E2D-4011-B4A1-1F8202E6B1A4}"/>
          </ac:inkMkLst>
        </pc:inkChg>
        <pc:inkChg chg="add del">
          <ac:chgData name="Quang N. Tran" userId="6382c69675898e0e" providerId="LiveId" clId="{E079735D-8EEB-42F1-8F44-3A70053966F8}" dt="2020-12-12T14:49:40.220" v="5501"/>
          <ac:inkMkLst>
            <pc:docMk/>
            <pc:sldMk cId="1097741064" sldId="287"/>
            <ac:inkMk id="69" creationId="{28E62CC4-E83A-41B4-926C-09243ECBDDE3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70" creationId="{CC7A35E8-DED8-401F-AF55-2AD05F2A9B98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71" creationId="{4A829944-B232-4C77-954C-CA89258FDDC2}"/>
          </ac:inkMkLst>
        </pc:inkChg>
        <pc:inkChg chg="add del">
          <ac:chgData name="Quang N. Tran" userId="6382c69675898e0e" providerId="LiveId" clId="{E079735D-8EEB-42F1-8F44-3A70053966F8}" dt="2020-12-12T14:49:49.775" v="5508"/>
          <ac:inkMkLst>
            <pc:docMk/>
            <pc:sldMk cId="1097741064" sldId="287"/>
            <ac:inkMk id="73" creationId="{3C9FD622-CE32-4438-A6B3-421F42720C94}"/>
          </ac:inkMkLst>
        </pc:inkChg>
        <pc:inkChg chg="add">
          <ac:chgData name="Quang N. Tran" userId="6382c69675898e0e" providerId="LiveId" clId="{E079735D-8EEB-42F1-8F44-3A70053966F8}" dt="2020-12-12T14:49:50.836" v="5509" actId="9405"/>
          <ac:inkMkLst>
            <pc:docMk/>
            <pc:sldMk cId="1097741064" sldId="287"/>
            <ac:inkMk id="74" creationId="{767F9D55-A134-4DA5-AFD8-6FD0CDFDE8FB}"/>
          </ac:inkMkLst>
        </pc:inkChg>
        <pc:inkChg chg="add del">
          <ac:chgData name="Quang N. Tran" userId="6382c69675898e0e" providerId="LiveId" clId="{E079735D-8EEB-42F1-8F44-3A70053966F8}" dt="2020-12-12T14:49:54.109" v="5516"/>
          <ac:inkMkLst>
            <pc:docMk/>
            <pc:sldMk cId="1097741064" sldId="287"/>
            <ac:inkMk id="75" creationId="{EBFBC5EF-E69D-46D5-ABAD-3FB0F75403D9}"/>
          </ac:inkMkLst>
        </pc:inkChg>
        <pc:inkChg chg="add del">
          <ac:chgData name="Quang N. Tran" userId="6382c69675898e0e" providerId="LiveId" clId="{E079735D-8EEB-42F1-8F44-3A70053966F8}" dt="2020-12-12T14:49:54.109" v="5515"/>
          <ac:inkMkLst>
            <pc:docMk/>
            <pc:sldMk cId="1097741064" sldId="287"/>
            <ac:inkMk id="76" creationId="{49B0E7B2-7EAF-448E-A64B-27B31EC0C18C}"/>
          </ac:inkMkLst>
        </pc:inkChg>
        <pc:inkChg chg="add del">
          <ac:chgData name="Quang N. Tran" userId="6382c69675898e0e" providerId="LiveId" clId="{E079735D-8EEB-42F1-8F44-3A70053966F8}" dt="2020-12-12T14:49:54.530" v="5517"/>
          <ac:inkMkLst>
            <pc:docMk/>
            <pc:sldMk cId="1097741064" sldId="287"/>
            <ac:inkMk id="77" creationId="{25284DF1-291E-4445-A8C3-08550BC0C95D}"/>
          </ac:inkMkLst>
        </pc:inkChg>
        <pc:inkChg chg="add del">
          <ac:chgData name="Quang N. Tran" userId="6382c69675898e0e" providerId="LiveId" clId="{E079735D-8EEB-42F1-8F44-3A70053966F8}" dt="2020-12-12T14:49:54.109" v="5514"/>
          <ac:inkMkLst>
            <pc:docMk/>
            <pc:sldMk cId="1097741064" sldId="287"/>
            <ac:inkMk id="78" creationId="{373A2B10-CF2C-4983-AAB2-05699EF4A4BE}"/>
          </ac:inkMkLst>
        </pc:inkChg>
        <pc:inkChg chg="add del">
          <ac:chgData name="Quang N. Tran" userId="6382c69675898e0e" providerId="LiveId" clId="{E079735D-8EEB-42F1-8F44-3A70053966F8}" dt="2020-12-12T14:49:57.149" v="5525"/>
          <ac:inkMkLst>
            <pc:docMk/>
            <pc:sldMk cId="1097741064" sldId="287"/>
            <ac:inkMk id="79" creationId="{EE86C147-E251-4D3A-85CD-2651943C5A3A}"/>
          </ac:inkMkLst>
        </pc:inkChg>
        <pc:inkChg chg="add del">
          <ac:chgData name="Quang N. Tran" userId="6382c69675898e0e" providerId="LiveId" clId="{E079735D-8EEB-42F1-8F44-3A70053966F8}" dt="2020-12-12T14:49:57.148" v="5522"/>
          <ac:inkMkLst>
            <pc:docMk/>
            <pc:sldMk cId="1097741064" sldId="287"/>
            <ac:inkMk id="80" creationId="{D510E0DC-30BB-49F1-B36A-E694BCC975BD}"/>
          </ac:inkMkLst>
        </pc:inkChg>
        <pc:inkChg chg="add del">
          <ac:chgData name="Quang N. Tran" userId="6382c69675898e0e" providerId="LiveId" clId="{E079735D-8EEB-42F1-8F44-3A70053966F8}" dt="2020-12-12T14:49:57.148" v="5523"/>
          <ac:inkMkLst>
            <pc:docMk/>
            <pc:sldMk cId="1097741064" sldId="287"/>
            <ac:inkMk id="81" creationId="{748E7373-68CB-43A8-9410-802A876B056A}"/>
          </ac:inkMkLst>
        </pc:inkChg>
        <pc:inkChg chg="add del">
          <ac:chgData name="Quang N. Tran" userId="6382c69675898e0e" providerId="LiveId" clId="{E079735D-8EEB-42F1-8F44-3A70053966F8}" dt="2020-12-12T14:49:57.148" v="5524"/>
          <ac:inkMkLst>
            <pc:docMk/>
            <pc:sldMk cId="1097741064" sldId="287"/>
            <ac:inkMk id="82" creationId="{1311D54E-D994-4596-B8EE-E8608BCEC686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83" creationId="{2F21B3A5-97C5-4600-9070-1AAD19D86FA6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84" creationId="{C464C592-3FCF-4E6D-B392-0559D0BDDE66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85" creationId="{A8DCDC3D-1710-4F9D-BCC3-F1AD9CC5C7C4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86" creationId="{16C38E8F-A47B-43EE-88EA-7DF1CC6BC482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87" creationId="{1B6B6099-A849-4B48-B2F1-1720E9CC7397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88" creationId="{4C8FE32C-6737-4B3C-8420-EB396121F831}"/>
          </ac:inkMkLst>
        </pc:inkChg>
        <pc:inkChg chg="add del mod">
          <ac:chgData name="Quang N. Tran" userId="6382c69675898e0e" providerId="LiveId" clId="{E079735D-8EEB-42F1-8F44-3A70053966F8}" dt="2020-12-12T14:50:04.895" v="5540"/>
          <ac:inkMkLst>
            <pc:docMk/>
            <pc:sldMk cId="1097741064" sldId="287"/>
            <ac:inkMk id="90" creationId="{E1CB8EEF-4D3B-4851-870E-90AE80B64CDE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91" creationId="{BE6892BD-8C55-4164-AE3F-295FEFE5B87C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92" creationId="{EFE9EFA8-70C9-47E7-B554-BB6CA42F59AD}"/>
          </ac:inkMkLst>
        </pc:inkChg>
        <pc:inkChg chg="add del">
          <ac:chgData name="Quang N. Tran" userId="6382c69675898e0e" providerId="LiveId" clId="{E079735D-8EEB-42F1-8F44-3A70053966F8}" dt="2020-12-12T14:50:06.464" v="5542"/>
          <ac:inkMkLst>
            <pc:docMk/>
            <pc:sldMk cId="1097741064" sldId="287"/>
            <ac:inkMk id="94" creationId="{718873D8-33FB-43B3-BB06-A3EB6F9AD2B6}"/>
          </ac:inkMkLst>
        </pc:inkChg>
        <pc:inkChg chg="add mod">
          <ac:chgData name="Quang N. Tran" userId="6382c69675898e0e" providerId="LiveId" clId="{E079735D-8EEB-42F1-8F44-3A70053966F8}" dt="2020-12-12T15:01:54.922" v="5677"/>
          <ac:inkMkLst>
            <pc:docMk/>
            <pc:sldMk cId="1097741064" sldId="287"/>
            <ac:inkMk id="95" creationId="{547B3C5F-74A8-4CBC-838A-23A5274CB9FF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97" creationId="{43F59630-B0F7-48AE-984B-400F0AB1BFAF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98" creationId="{84926864-67A7-4741-BD90-0ED5509BA773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00" creationId="{3460A112-3ACC-42B5-81FD-B70565FE9911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01" creationId="{D455DC23-DCA8-43CD-870A-DFC66E280DDD}"/>
          </ac:inkMkLst>
        </pc:inkChg>
        <pc:inkChg chg="add mod">
          <ac:chgData name="Quang N. Tran" userId="6382c69675898e0e" providerId="LiveId" clId="{E079735D-8EEB-42F1-8F44-3A70053966F8}" dt="2020-12-12T15:01:54.922" v="5677"/>
          <ac:inkMkLst>
            <pc:docMk/>
            <pc:sldMk cId="1097741064" sldId="287"/>
            <ac:inkMk id="103" creationId="{5DA02B2E-7A4B-4521-98B5-416591228EF9}"/>
          </ac:inkMkLst>
        </pc:inkChg>
        <pc:inkChg chg="add mod">
          <ac:chgData name="Quang N. Tran" userId="6382c69675898e0e" providerId="LiveId" clId="{E079735D-8EEB-42F1-8F44-3A70053966F8}" dt="2020-12-12T14:51:40.575" v="5570"/>
          <ac:inkMkLst>
            <pc:docMk/>
            <pc:sldMk cId="1097741064" sldId="287"/>
            <ac:inkMk id="105" creationId="{93BBF7CF-31B2-4CFF-A91F-587222C8FA93}"/>
          </ac:inkMkLst>
        </pc:inkChg>
        <pc:inkChg chg="add del mod">
          <ac:chgData name="Quang N. Tran" userId="6382c69675898e0e" providerId="LiveId" clId="{E079735D-8EEB-42F1-8F44-3A70053966F8}" dt="2020-12-12T14:51:40.575" v="5570"/>
          <ac:inkMkLst>
            <pc:docMk/>
            <pc:sldMk cId="1097741064" sldId="287"/>
            <ac:inkMk id="106" creationId="{BDA9D09D-A1BE-4FCF-B02C-7119803D0B1F}"/>
          </ac:inkMkLst>
        </pc:inkChg>
        <pc:inkChg chg="add del">
          <ac:chgData name="Quang N. Tran" userId="6382c69675898e0e" providerId="LiveId" clId="{E079735D-8EEB-42F1-8F44-3A70053966F8}" dt="2020-12-12T14:51:38.015" v="5567"/>
          <ac:inkMkLst>
            <pc:docMk/>
            <pc:sldMk cId="1097741064" sldId="287"/>
            <ac:inkMk id="108" creationId="{9A88C6A6-6DA5-488A-9501-337E3ECF2865}"/>
          </ac:inkMkLst>
        </pc:inkChg>
        <pc:inkChg chg="add del mod">
          <ac:chgData name="Quang N. Tran" userId="6382c69675898e0e" providerId="LiveId" clId="{E079735D-8EEB-42F1-8F44-3A70053966F8}" dt="2020-12-12T14:51:38.015" v="5568"/>
          <ac:inkMkLst>
            <pc:docMk/>
            <pc:sldMk cId="1097741064" sldId="287"/>
            <ac:inkMk id="109" creationId="{DEF726C7-3A22-4743-B89E-657527DF2CC5}"/>
          </ac:inkMkLst>
        </pc:inkChg>
        <pc:inkChg chg="add del mod">
          <ac:chgData name="Quang N. Tran" userId="6382c69675898e0e" providerId="LiveId" clId="{E079735D-8EEB-42F1-8F44-3A70053966F8}" dt="2020-12-12T14:51:38.015" v="5569"/>
          <ac:inkMkLst>
            <pc:docMk/>
            <pc:sldMk cId="1097741064" sldId="287"/>
            <ac:inkMk id="110" creationId="{A16780E7-6732-4867-9480-5D88DEE4B1D0}"/>
          </ac:inkMkLst>
        </pc:inkChg>
        <pc:inkChg chg="add del mod">
          <ac:chgData name="Quang N. Tran" userId="6382c69675898e0e" providerId="LiveId" clId="{E079735D-8EEB-42F1-8F44-3A70053966F8}" dt="2020-12-12T14:51:38.014" v="5565"/>
          <ac:inkMkLst>
            <pc:docMk/>
            <pc:sldMk cId="1097741064" sldId="287"/>
            <ac:inkMk id="112" creationId="{1944EFA7-7D17-438D-A283-461E726AE59D}"/>
          </ac:inkMkLst>
        </pc:inkChg>
        <pc:inkChg chg="add del mod">
          <ac:chgData name="Quang N. Tran" userId="6382c69675898e0e" providerId="LiveId" clId="{E079735D-8EEB-42F1-8F44-3A70053966F8}" dt="2020-12-12T14:51:38.015" v="5566"/>
          <ac:inkMkLst>
            <pc:docMk/>
            <pc:sldMk cId="1097741064" sldId="287"/>
            <ac:inkMk id="114" creationId="{5D9EE30C-54A1-4216-8DC0-7CC230A22A66}"/>
          </ac:inkMkLst>
        </pc:inkChg>
        <pc:inkChg chg="add del">
          <ac:chgData name="Quang N. Tran" userId="6382c69675898e0e" providerId="LiveId" clId="{E079735D-8EEB-42F1-8F44-3A70053966F8}" dt="2020-12-12T14:53:32.646" v="5622"/>
          <ac:inkMkLst>
            <pc:docMk/>
            <pc:sldMk cId="1097741064" sldId="287"/>
            <ac:inkMk id="116" creationId="{BFE84FC5-CFEA-4422-8793-620078ABC5C7}"/>
          </ac:inkMkLst>
        </pc:inkChg>
        <pc:inkChg chg="add">
          <ac:chgData name="Quang N. Tran" userId="6382c69675898e0e" providerId="LiveId" clId="{E079735D-8EEB-42F1-8F44-3A70053966F8}" dt="2020-12-12T14:51:41.191" v="5571" actId="9405"/>
          <ac:inkMkLst>
            <pc:docMk/>
            <pc:sldMk cId="1097741064" sldId="287"/>
            <ac:inkMk id="117" creationId="{18E7810C-AF8B-4C0F-B9AC-D2E351606C5D}"/>
          </ac:inkMkLst>
        </pc:inkChg>
        <pc:inkChg chg="add mod">
          <ac:chgData name="Quang N. Tran" userId="6382c69675898e0e" providerId="LiveId" clId="{E079735D-8EEB-42F1-8F44-3A70053966F8}" dt="2020-12-12T14:51:48.863" v="5577"/>
          <ac:inkMkLst>
            <pc:docMk/>
            <pc:sldMk cId="1097741064" sldId="287"/>
            <ac:inkMk id="118" creationId="{F3CCCF95-3339-4403-A42D-B23EE66C0785}"/>
          </ac:inkMkLst>
        </pc:inkChg>
        <pc:inkChg chg="add mod">
          <ac:chgData name="Quang N. Tran" userId="6382c69675898e0e" providerId="LiveId" clId="{E079735D-8EEB-42F1-8F44-3A70053966F8}" dt="2020-12-12T14:51:48.863" v="5577"/>
          <ac:inkMkLst>
            <pc:docMk/>
            <pc:sldMk cId="1097741064" sldId="287"/>
            <ac:inkMk id="119" creationId="{872FE165-278C-4FEB-BE0D-9DE0AE5D850A}"/>
          </ac:inkMkLst>
        </pc:inkChg>
        <pc:inkChg chg="add mod">
          <ac:chgData name="Quang N. Tran" userId="6382c69675898e0e" providerId="LiveId" clId="{E079735D-8EEB-42F1-8F44-3A70053966F8}" dt="2020-12-12T14:51:48.863" v="5577"/>
          <ac:inkMkLst>
            <pc:docMk/>
            <pc:sldMk cId="1097741064" sldId="287"/>
            <ac:inkMk id="120" creationId="{72935154-DA3D-4DA5-B66A-EE170DBAA3C0}"/>
          </ac:inkMkLst>
        </pc:inkChg>
        <pc:inkChg chg="add mod">
          <ac:chgData name="Quang N. Tran" userId="6382c69675898e0e" providerId="LiveId" clId="{E079735D-8EEB-42F1-8F44-3A70053966F8}" dt="2020-12-12T14:51:48.863" v="5577"/>
          <ac:inkMkLst>
            <pc:docMk/>
            <pc:sldMk cId="1097741064" sldId="287"/>
            <ac:inkMk id="121" creationId="{5C5C89C0-1450-4710-BBAF-98ADF5AA80DC}"/>
          </ac:inkMkLst>
        </pc:inkChg>
        <pc:inkChg chg="add mod">
          <ac:chgData name="Quang N. Tran" userId="6382c69675898e0e" providerId="LiveId" clId="{E079735D-8EEB-42F1-8F44-3A70053966F8}" dt="2020-12-12T14:51:48.863" v="5577"/>
          <ac:inkMkLst>
            <pc:docMk/>
            <pc:sldMk cId="1097741064" sldId="287"/>
            <ac:inkMk id="122" creationId="{F309D9EE-4CA6-43F0-A6E0-9F79127EB36F}"/>
          </ac:inkMkLst>
        </pc:inkChg>
        <pc:inkChg chg="add del">
          <ac:chgData name="Quang N. Tran" userId="6382c69675898e0e" providerId="LiveId" clId="{E079735D-8EEB-42F1-8F44-3A70053966F8}" dt="2020-12-12T14:51:59.985" v="5583"/>
          <ac:inkMkLst>
            <pc:docMk/>
            <pc:sldMk cId="1097741064" sldId="287"/>
            <ac:inkMk id="124" creationId="{0DC6E21E-91F8-4456-9FB5-8F789C408AA7}"/>
          </ac:inkMkLst>
        </pc:inkChg>
        <pc:inkChg chg="add del">
          <ac:chgData name="Quang N. Tran" userId="6382c69675898e0e" providerId="LiveId" clId="{E079735D-8EEB-42F1-8F44-3A70053966F8}" dt="2020-12-12T14:51:57.675" v="5581"/>
          <ac:inkMkLst>
            <pc:docMk/>
            <pc:sldMk cId="1097741064" sldId="287"/>
            <ac:inkMk id="125" creationId="{933C673A-0946-4CDF-A30D-C0C16341613F}"/>
          </ac:inkMkLst>
        </pc:inkChg>
        <pc:inkChg chg="add del">
          <ac:chgData name="Quang N. Tran" userId="6382c69675898e0e" providerId="LiveId" clId="{E079735D-8EEB-42F1-8F44-3A70053966F8}" dt="2020-12-12T14:59:09.043" v="5647"/>
          <ac:inkMkLst>
            <pc:docMk/>
            <pc:sldMk cId="1097741064" sldId="287"/>
            <ac:inkMk id="126" creationId="{3F27578D-596F-4903-A3AD-D5999EA530B9}"/>
          </ac:inkMkLst>
        </pc:inkChg>
        <pc:inkChg chg="add del">
          <ac:chgData name="Quang N. Tran" userId="6382c69675898e0e" providerId="LiveId" clId="{E079735D-8EEB-42F1-8F44-3A70053966F8}" dt="2020-12-12T14:59:09.046" v="5649"/>
          <ac:inkMkLst>
            <pc:docMk/>
            <pc:sldMk cId="1097741064" sldId="287"/>
            <ac:inkMk id="127" creationId="{F7D569D9-7F9E-40A9-A6F4-2242F6574B72}"/>
          </ac:inkMkLst>
        </pc:inkChg>
        <pc:inkChg chg="add del">
          <ac:chgData name="Quang N. Tran" userId="6382c69675898e0e" providerId="LiveId" clId="{E079735D-8EEB-42F1-8F44-3A70053966F8}" dt="2020-12-12T14:59:09.046" v="5648"/>
          <ac:inkMkLst>
            <pc:docMk/>
            <pc:sldMk cId="1097741064" sldId="287"/>
            <ac:inkMk id="128" creationId="{8895C8A1-5391-4121-93BB-58072B3556DD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129" creationId="{BEF840F5-8C8F-42EA-A239-D57EC835263B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130" creationId="{2A3A207F-EBB8-4254-AA24-8660B1D3C2E7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32" creationId="{C5EE407C-D383-490A-9C12-6F596EB4B8C8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33" creationId="{885008E6-AC4E-48BA-8E55-847F62F869ED}"/>
          </ac:inkMkLst>
        </pc:inkChg>
        <pc:inkChg chg="add del">
          <ac:chgData name="Quang N. Tran" userId="6382c69675898e0e" providerId="LiveId" clId="{E079735D-8EEB-42F1-8F44-3A70053966F8}" dt="2020-12-12T14:52:34.318" v="5599"/>
          <ac:inkMkLst>
            <pc:docMk/>
            <pc:sldMk cId="1097741064" sldId="287"/>
            <ac:inkMk id="134" creationId="{18083D35-29B2-4042-AD24-CF1853AF1122}"/>
          </ac:inkMkLst>
        </pc:inkChg>
        <pc:inkChg chg="add del mod">
          <ac:chgData name="Quang N. Tran" userId="6382c69675898e0e" providerId="LiveId" clId="{E079735D-8EEB-42F1-8F44-3A70053966F8}" dt="2020-12-12T14:52:38.586" v="5609"/>
          <ac:inkMkLst>
            <pc:docMk/>
            <pc:sldMk cId="1097741064" sldId="287"/>
            <ac:inkMk id="135" creationId="{7B35CD78-08B1-421C-B913-99FD8468955B}"/>
          </ac:inkMkLst>
        </pc:inkChg>
        <pc:inkChg chg="add del">
          <ac:chgData name="Quang N. Tran" userId="6382c69675898e0e" providerId="LiveId" clId="{E079735D-8EEB-42F1-8F44-3A70053966F8}" dt="2020-12-12T14:52:36.832" v="5606"/>
          <ac:inkMkLst>
            <pc:docMk/>
            <pc:sldMk cId="1097741064" sldId="287"/>
            <ac:inkMk id="137" creationId="{DB228013-3992-4925-8EB1-0E445D19B72C}"/>
          </ac:inkMkLst>
        </pc:inkChg>
        <pc:inkChg chg="add del">
          <ac:chgData name="Quang N. Tran" userId="6382c69675898e0e" providerId="LiveId" clId="{E079735D-8EEB-42F1-8F44-3A70053966F8}" dt="2020-12-12T14:52:36.219" v="5605"/>
          <ac:inkMkLst>
            <pc:docMk/>
            <pc:sldMk cId="1097741064" sldId="287"/>
            <ac:inkMk id="138" creationId="{637F93C2-CBE6-4BFE-966C-D65518F3DE89}"/>
          </ac:inkMkLst>
        </pc:inkChg>
        <pc:inkChg chg="add del">
          <ac:chgData name="Quang N. Tran" userId="6382c69675898e0e" providerId="LiveId" clId="{E079735D-8EEB-42F1-8F44-3A70053966F8}" dt="2020-12-12T14:52:36.219" v="5604"/>
          <ac:inkMkLst>
            <pc:docMk/>
            <pc:sldMk cId="1097741064" sldId="287"/>
            <ac:inkMk id="139" creationId="{B6DC5877-261D-434F-84EE-0B7E03792F58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40" creationId="{00972776-26EB-4EFE-9442-4802B7DF7899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41" creationId="{BE57CBE6-B441-4CAD-8FCA-D1844B6BE5DD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42" creationId="{A7B622C3-A0EC-4864-B949-3F4C3EB7033E}"/>
          </ac:inkMkLst>
        </pc:inkChg>
        <pc:inkChg chg="add">
          <ac:chgData name="Quang N. Tran" userId="6382c69675898e0e" providerId="LiveId" clId="{E079735D-8EEB-42F1-8F44-3A70053966F8}" dt="2020-12-12T14:52:44.616" v="5612" actId="9405"/>
          <ac:inkMkLst>
            <pc:docMk/>
            <pc:sldMk cId="1097741064" sldId="287"/>
            <ac:inkMk id="144" creationId="{89999AE4-20A1-4859-B5D1-B9BA479813BE}"/>
          </ac:inkMkLst>
        </pc:inkChg>
        <pc:inkChg chg="add">
          <ac:chgData name="Quang N. Tran" userId="6382c69675898e0e" providerId="LiveId" clId="{E079735D-8EEB-42F1-8F44-3A70053966F8}" dt="2020-12-12T14:53:17.718" v="5613" actId="9405"/>
          <ac:inkMkLst>
            <pc:docMk/>
            <pc:sldMk cId="1097741064" sldId="287"/>
            <ac:inkMk id="145" creationId="{E73DCA41-FFA5-44EA-95B1-4FE1B7BB607A}"/>
          </ac:inkMkLst>
        </pc:inkChg>
        <pc:inkChg chg="add del">
          <ac:chgData name="Quang N. Tran" userId="6382c69675898e0e" providerId="LiveId" clId="{E079735D-8EEB-42F1-8F44-3A70053966F8}" dt="2020-12-12T14:53:23.347" v="5615"/>
          <ac:inkMkLst>
            <pc:docMk/>
            <pc:sldMk cId="1097741064" sldId="287"/>
            <ac:inkMk id="146" creationId="{B1B83EDB-E561-4880-900C-38FDE6F39FBD}"/>
          </ac:inkMkLst>
        </pc:inkChg>
        <pc:inkChg chg="add">
          <ac:chgData name="Quang N. Tran" userId="6382c69675898e0e" providerId="LiveId" clId="{E079735D-8EEB-42F1-8F44-3A70053966F8}" dt="2020-12-12T14:53:26.110" v="5616" actId="9405"/>
          <ac:inkMkLst>
            <pc:docMk/>
            <pc:sldMk cId="1097741064" sldId="287"/>
            <ac:inkMk id="147" creationId="{440F6922-8943-4D70-A366-FB1B8B4802A8}"/>
          </ac:inkMkLst>
        </pc:inkChg>
        <pc:inkChg chg="add del">
          <ac:chgData name="Quang N. Tran" userId="6382c69675898e0e" providerId="LiveId" clId="{E079735D-8EEB-42F1-8F44-3A70053966F8}" dt="2020-12-12T14:53:33.920" v="5623"/>
          <ac:inkMkLst>
            <pc:docMk/>
            <pc:sldMk cId="1097741064" sldId="287"/>
            <ac:inkMk id="148" creationId="{B86213E2-2DE0-4116-92C7-314D43327304}"/>
          </ac:inkMkLst>
        </pc:inkChg>
        <pc:inkChg chg="add del">
          <ac:chgData name="Quang N. Tran" userId="6382c69675898e0e" providerId="LiveId" clId="{E079735D-8EEB-42F1-8F44-3A70053966F8}" dt="2020-12-12T14:53:32.106" v="5621" actId="9405"/>
          <ac:inkMkLst>
            <pc:docMk/>
            <pc:sldMk cId="1097741064" sldId="287"/>
            <ac:inkMk id="149" creationId="{FC260025-C9E0-4E37-9258-B22FE3E3C295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50" creationId="{67EF0701-30BD-4A4A-94CE-35D890316694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51" creationId="{F9CAEC52-4FBE-4CC1-8341-B70BD8D9235A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52" creationId="{99BE53E2-66AD-4131-833E-8473F858C4FD}"/>
          </ac:inkMkLst>
        </pc:inkChg>
        <pc:inkChg chg="add">
          <ac:chgData name="Quang N. Tran" userId="6382c69675898e0e" providerId="LiveId" clId="{E079735D-8EEB-42F1-8F44-3A70053966F8}" dt="2020-12-12T14:54:02.526" v="5628" actId="9405"/>
          <ac:inkMkLst>
            <pc:docMk/>
            <pc:sldMk cId="1097741064" sldId="287"/>
            <ac:inkMk id="154" creationId="{9A7C9001-C522-4BF1-BDD6-C3F35829AC11}"/>
          </ac:inkMkLst>
        </pc:inkChg>
        <pc:inkChg chg="add">
          <ac:chgData name="Quang N. Tran" userId="6382c69675898e0e" providerId="LiveId" clId="{E079735D-8EEB-42F1-8F44-3A70053966F8}" dt="2020-12-12T14:54:16.162" v="5629" actId="9405"/>
          <ac:inkMkLst>
            <pc:docMk/>
            <pc:sldMk cId="1097741064" sldId="287"/>
            <ac:inkMk id="155" creationId="{1EC0AD6D-E61E-4242-8785-AF57CFA8D593}"/>
          </ac:inkMkLst>
        </pc:inkChg>
        <pc:inkChg chg="add del">
          <ac:chgData name="Quang N. Tran" userId="6382c69675898e0e" providerId="LiveId" clId="{E079735D-8EEB-42F1-8F44-3A70053966F8}" dt="2020-12-12T14:54:19.351" v="5631"/>
          <ac:inkMkLst>
            <pc:docMk/>
            <pc:sldMk cId="1097741064" sldId="287"/>
            <ac:inkMk id="156" creationId="{E307E03C-D52C-489F-97C4-5D326BB2AAC7}"/>
          </ac:inkMkLst>
        </pc:inkChg>
        <pc:inkChg chg="add">
          <ac:chgData name="Quang N. Tran" userId="6382c69675898e0e" providerId="LiveId" clId="{E079735D-8EEB-42F1-8F44-3A70053966F8}" dt="2020-12-12T14:54:21.321" v="5632" actId="9405"/>
          <ac:inkMkLst>
            <pc:docMk/>
            <pc:sldMk cId="1097741064" sldId="287"/>
            <ac:inkMk id="157" creationId="{45A1FB6C-9412-43E3-8B87-9E9CDEAD7FC8}"/>
          </ac:inkMkLst>
        </pc:inkChg>
        <pc:inkChg chg="add">
          <ac:chgData name="Quang N. Tran" userId="6382c69675898e0e" providerId="LiveId" clId="{E079735D-8EEB-42F1-8F44-3A70053966F8}" dt="2020-12-12T14:54:26.461" v="5633" actId="9405"/>
          <ac:inkMkLst>
            <pc:docMk/>
            <pc:sldMk cId="1097741064" sldId="287"/>
            <ac:inkMk id="158" creationId="{F7641B7B-3030-4017-A16A-7DD1D994459B}"/>
          </ac:inkMkLst>
        </pc:inkChg>
        <pc:inkChg chg="add del">
          <ac:chgData name="Quang N. Tran" userId="6382c69675898e0e" providerId="LiveId" clId="{E079735D-8EEB-42F1-8F44-3A70053966F8}" dt="2020-12-12T14:59:11.532" v="5651"/>
          <ac:inkMkLst>
            <pc:docMk/>
            <pc:sldMk cId="1097741064" sldId="287"/>
            <ac:inkMk id="160" creationId="{DDD5D69B-C898-4D7C-9372-F05DDCDA05D2}"/>
          </ac:inkMkLst>
        </pc:inkChg>
        <pc:inkChg chg="add">
          <ac:chgData name="Quang N. Tran" userId="6382c69675898e0e" providerId="LiveId" clId="{E079735D-8EEB-42F1-8F44-3A70053966F8}" dt="2020-12-12T14:59:19.423" v="5652" actId="9405"/>
          <ac:inkMkLst>
            <pc:docMk/>
            <pc:sldMk cId="1097741064" sldId="287"/>
            <ac:inkMk id="161" creationId="{FCAEC4FE-C2F0-47A5-BEEF-7F853DF49362}"/>
          </ac:inkMkLst>
        </pc:inkChg>
        <pc:inkChg chg="add">
          <ac:chgData name="Quang N. Tran" userId="6382c69675898e0e" providerId="LiveId" clId="{E079735D-8EEB-42F1-8F44-3A70053966F8}" dt="2020-12-12T14:59:21.505" v="5653" actId="9405"/>
          <ac:inkMkLst>
            <pc:docMk/>
            <pc:sldMk cId="1097741064" sldId="287"/>
            <ac:inkMk id="162" creationId="{1AD64108-91B8-443B-9408-9CF255D3BD7C}"/>
          </ac:inkMkLst>
        </pc:inkChg>
        <pc:inkChg chg="add">
          <ac:chgData name="Quang N. Tran" userId="6382c69675898e0e" providerId="LiveId" clId="{E079735D-8EEB-42F1-8F44-3A70053966F8}" dt="2020-12-12T14:59:23.394" v="5654" actId="9405"/>
          <ac:inkMkLst>
            <pc:docMk/>
            <pc:sldMk cId="1097741064" sldId="287"/>
            <ac:inkMk id="163" creationId="{23C6604E-6155-410D-B7A6-FC523A4ED5C4}"/>
          </ac:inkMkLst>
        </pc:inkChg>
        <pc:inkChg chg="add del mod">
          <ac:chgData name="Quang N. Tran" userId="6382c69675898e0e" providerId="LiveId" clId="{E079735D-8EEB-42F1-8F44-3A70053966F8}" dt="2020-12-12T15:05:37.547" v="5716"/>
          <ac:inkMkLst>
            <pc:docMk/>
            <pc:sldMk cId="1097741064" sldId="287"/>
            <ac:inkMk id="164" creationId="{82D8B22D-0AFD-49A5-A320-65D1134D239E}"/>
          </ac:inkMkLst>
        </pc:inkChg>
        <pc:inkChg chg="add del mod">
          <ac:chgData name="Quang N. Tran" userId="6382c69675898e0e" providerId="LiveId" clId="{E079735D-8EEB-42F1-8F44-3A70053966F8}" dt="2020-12-12T15:05:38.821" v="5717"/>
          <ac:inkMkLst>
            <pc:docMk/>
            <pc:sldMk cId="1097741064" sldId="287"/>
            <ac:inkMk id="165" creationId="{161AEF5D-4324-4ED0-B77E-1C5834CA42F0}"/>
          </ac:inkMkLst>
        </pc:inkChg>
        <pc:inkChg chg="add del mod">
          <ac:chgData name="Quang N. Tran" userId="6382c69675898e0e" providerId="LiveId" clId="{E079735D-8EEB-42F1-8F44-3A70053966F8}" dt="2020-12-12T15:05:39.707" v="5718"/>
          <ac:inkMkLst>
            <pc:docMk/>
            <pc:sldMk cId="1097741064" sldId="287"/>
            <ac:inkMk id="167" creationId="{0E9CA67B-0100-497E-9711-4713D3088265}"/>
          </ac:inkMkLst>
        </pc:inkChg>
        <pc:inkChg chg="add del mod">
          <ac:chgData name="Quang N. Tran" userId="6382c69675898e0e" providerId="LiveId" clId="{E079735D-8EEB-42F1-8F44-3A70053966F8}" dt="2020-12-12T15:05:40.367" v="5719"/>
          <ac:inkMkLst>
            <pc:docMk/>
            <pc:sldMk cId="1097741064" sldId="287"/>
            <ac:inkMk id="168" creationId="{275943AA-A790-4AD8-9E2E-DCC6E7C0F4F2}"/>
          </ac:inkMkLst>
        </pc:inkChg>
        <pc:inkChg chg="add del">
          <ac:chgData name="Quang N. Tran" userId="6382c69675898e0e" providerId="LiveId" clId="{E079735D-8EEB-42F1-8F44-3A70053966F8}" dt="2020-12-12T14:59:45.185" v="5662"/>
          <ac:inkMkLst>
            <pc:docMk/>
            <pc:sldMk cId="1097741064" sldId="287"/>
            <ac:inkMk id="170" creationId="{BA26568F-F1EE-471E-98AB-530DF8A03F38}"/>
          </ac:inkMkLst>
        </pc:inkChg>
        <pc:inkChg chg="add del mod">
          <ac:chgData name="Quang N. Tran" userId="6382c69675898e0e" providerId="LiveId" clId="{E079735D-8EEB-42F1-8F44-3A70053966F8}" dt="2020-12-12T15:05:41.758" v="5720"/>
          <ac:inkMkLst>
            <pc:docMk/>
            <pc:sldMk cId="1097741064" sldId="287"/>
            <ac:inkMk id="171" creationId="{B217B862-5255-4CB9-B36A-63081A46AC18}"/>
          </ac:inkMkLst>
        </pc:inkChg>
        <pc:inkChg chg="add del mod">
          <ac:chgData name="Quang N. Tran" userId="6382c69675898e0e" providerId="LiveId" clId="{E079735D-8EEB-42F1-8F44-3A70053966F8}" dt="2020-12-12T15:05:41.759" v="5721"/>
          <ac:inkMkLst>
            <pc:docMk/>
            <pc:sldMk cId="1097741064" sldId="287"/>
            <ac:inkMk id="172" creationId="{9EC81D6F-FC09-45A9-B526-9FB80C24461C}"/>
          </ac:inkMkLst>
        </pc:inkChg>
        <pc:inkChg chg="add del">
          <ac:chgData name="Quang N. Tran" userId="6382c69675898e0e" providerId="LiveId" clId="{E079735D-8EEB-42F1-8F44-3A70053966F8}" dt="2020-12-12T15:00:20.032" v="5667"/>
          <ac:inkMkLst>
            <pc:docMk/>
            <pc:sldMk cId="1097741064" sldId="287"/>
            <ac:inkMk id="174" creationId="{65291B7C-2092-42C2-98D3-4E965E203861}"/>
          </ac:inkMkLst>
        </pc:inkChg>
        <pc:inkChg chg="add del">
          <ac:chgData name="Quang N. Tran" userId="6382c69675898e0e" providerId="LiveId" clId="{E079735D-8EEB-42F1-8F44-3A70053966F8}" dt="2020-12-12T15:00:21.998" v="5669"/>
          <ac:inkMkLst>
            <pc:docMk/>
            <pc:sldMk cId="1097741064" sldId="287"/>
            <ac:inkMk id="175" creationId="{16F33FF8-C677-425B-9CD1-D73E1DF2E4A4}"/>
          </ac:inkMkLst>
        </pc:inkChg>
        <pc:inkChg chg="add del">
          <ac:chgData name="Quang N. Tran" userId="6382c69675898e0e" providerId="LiveId" clId="{E079735D-8EEB-42F1-8F44-3A70053966F8}" dt="2020-12-12T15:00:23.579" v="5672"/>
          <ac:inkMkLst>
            <pc:docMk/>
            <pc:sldMk cId="1097741064" sldId="287"/>
            <ac:inkMk id="176" creationId="{6AE4A732-27D0-4C59-BA66-A7B7BD4D8B45}"/>
          </ac:inkMkLst>
        </pc:inkChg>
        <pc:inkChg chg="add del">
          <ac:chgData name="Quang N. Tran" userId="6382c69675898e0e" providerId="LiveId" clId="{E079735D-8EEB-42F1-8F44-3A70053966F8}" dt="2020-12-12T15:00:23.580" v="5673"/>
          <ac:inkMkLst>
            <pc:docMk/>
            <pc:sldMk cId="1097741064" sldId="287"/>
            <ac:inkMk id="177" creationId="{D9B54579-F5DD-4935-9C9C-3DD449EEA2FE}"/>
          </ac:inkMkLst>
        </pc:inkChg>
        <pc:inkChg chg="add mod">
          <ac:chgData name="Quang N. Tran" userId="6382c69675898e0e" providerId="LiveId" clId="{E079735D-8EEB-42F1-8F44-3A70053966F8}" dt="2020-12-12T15:00:25.370" v="5675"/>
          <ac:inkMkLst>
            <pc:docMk/>
            <pc:sldMk cId="1097741064" sldId="287"/>
            <ac:inkMk id="178" creationId="{3DF63885-C4D8-422A-896A-3DA5A7C50844}"/>
          </ac:inkMkLst>
        </pc:inkChg>
        <pc:inkChg chg="add del mod">
          <ac:chgData name="Quang N. Tran" userId="6382c69675898e0e" providerId="LiveId" clId="{E079735D-8EEB-42F1-8F44-3A70053966F8}" dt="2020-12-12T15:01:55.071" v="5678"/>
          <ac:inkMkLst>
            <pc:docMk/>
            <pc:sldMk cId="1097741064" sldId="287"/>
            <ac:inkMk id="180" creationId="{E023CCF7-E55E-4BAF-8065-0412B25EAE68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82" creationId="{C6874567-B6F3-4110-9227-762EC3208D92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84" creationId="{4E676D89-8C93-4793-9A7B-53CE934CE524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85" creationId="{B6F0057F-9865-46D0-94F6-C13D8A266D75}"/>
          </ac:inkMkLst>
        </pc:inkChg>
        <pc:inkChg chg="add del">
          <ac:chgData name="Quang N. Tran" userId="6382c69675898e0e" providerId="LiveId" clId="{E079735D-8EEB-42F1-8F44-3A70053966F8}" dt="2020-12-12T15:02:03.628" v="5684"/>
          <ac:inkMkLst>
            <pc:docMk/>
            <pc:sldMk cId="1097741064" sldId="287"/>
            <ac:inkMk id="186" creationId="{63CC69E7-55D9-4453-908F-1144E64B13D5}"/>
          </ac:inkMkLst>
        </pc:inkChg>
        <pc:inkChg chg="add mod">
          <ac:chgData name="Quang N. Tran" userId="6382c69675898e0e" providerId="LiveId" clId="{E079735D-8EEB-42F1-8F44-3A70053966F8}" dt="2020-12-12T15:02:30.678" v="5695"/>
          <ac:inkMkLst>
            <pc:docMk/>
            <pc:sldMk cId="1097741064" sldId="287"/>
            <ac:inkMk id="188" creationId="{8C62921F-D9E4-4B1A-B1B2-3A0E5D2F124A}"/>
          </ac:inkMkLst>
        </pc:inkChg>
        <pc:inkChg chg="add del">
          <ac:chgData name="Quang N. Tran" userId="6382c69675898e0e" providerId="LiveId" clId="{E079735D-8EEB-42F1-8F44-3A70053966F8}" dt="2020-12-12T15:02:15.961" v="5689"/>
          <ac:inkMkLst>
            <pc:docMk/>
            <pc:sldMk cId="1097741064" sldId="287"/>
            <ac:inkMk id="190" creationId="{7654A4A5-B87D-418E-B88D-B9DC56B0014D}"/>
          </ac:inkMkLst>
        </pc:inkChg>
        <pc:inkChg chg="add del">
          <ac:chgData name="Quang N. Tran" userId="6382c69675898e0e" providerId="LiveId" clId="{E079735D-8EEB-42F1-8F44-3A70053966F8}" dt="2020-12-12T15:02:20.881" v="5691"/>
          <ac:inkMkLst>
            <pc:docMk/>
            <pc:sldMk cId="1097741064" sldId="287"/>
            <ac:inkMk id="191" creationId="{BDF1483D-0637-4603-B172-7ED31B483082}"/>
          </ac:inkMkLst>
        </pc:inkChg>
        <pc:inkChg chg="add del">
          <ac:chgData name="Quang N. Tran" userId="6382c69675898e0e" providerId="LiveId" clId="{E079735D-8EEB-42F1-8F44-3A70053966F8}" dt="2020-12-12T15:02:26.019" v="5693"/>
          <ac:inkMkLst>
            <pc:docMk/>
            <pc:sldMk cId="1097741064" sldId="287"/>
            <ac:inkMk id="192" creationId="{FA8BBBE2-0908-4305-98B1-88536EFA3CC8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93" creationId="{F06B1316-8B96-4B25-A955-8BA73F7E679E}"/>
          </ac:inkMkLst>
        </pc:inkChg>
        <pc:inkChg chg="add del">
          <ac:chgData name="Quang N. Tran" userId="6382c69675898e0e" providerId="LiveId" clId="{E079735D-8EEB-42F1-8F44-3A70053966F8}" dt="2020-12-12T15:02:33.794" v="5697"/>
          <ac:inkMkLst>
            <pc:docMk/>
            <pc:sldMk cId="1097741064" sldId="287"/>
            <ac:inkMk id="195" creationId="{049D8213-2373-4D47-BFAF-2A6CB85FBACC}"/>
          </ac:inkMkLst>
        </pc:inkChg>
        <pc:inkChg chg="add mod">
          <ac:chgData name="Quang N. Tran" userId="6382c69675898e0e" providerId="LiveId" clId="{E079735D-8EEB-42F1-8F44-3A70053966F8}" dt="2020-12-12T15:02:38.153" v="5699"/>
          <ac:inkMkLst>
            <pc:docMk/>
            <pc:sldMk cId="1097741064" sldId="287"/>
            <ac:inkMk id="196" creationId="{251689BD-07F2-4CD2-9834-FFB2D4333255}"/>
          </ac:inkMkLst>
        </pc:inkChg>
        <pc:inkChg chg="add del mod">
          <ac:chgData name="Quang N. Tran" userId="6382c69675898e0e" providerId="LiveId" clId="{E079735D-8EEB-42F1-8F44-3A70053966F8}" dt="2020-12-12T15:06:09.963" v="5737"/>
          <ac:inkMkLst>
            <pc:docMk/>
            <pc:sldMk cId="1097741064" sldId="287"/>
            <ac:inkMk id="199" creationId="{B48537C8-7486-43EC-B321-04C44B39126B}"/>
          </ac:inkMkLst>
        </pc:inkChg>
        <pc:inkChg chg="add del mod">
          <ac:chgData name="Quang N. Tran" userId="6382c69675898e0e" providerId="LiveId" clId="{E079735D-8EEB-42F1-8F44-3A70053966F8}" dt="2020-12-12T15:06:09.963" v="5738"/>
          <ac:inkMkLst>
            <pc:docMk/>
            <pc:sldMk cId="1097741064" sldId="287"/>
            <ac:inkMk id="200" creationId="{7494FFCA-20B0-49F6-9F9E-3FF203AA252C}"/>
          </ac:inkMkLst>
        </pc:inkChg>
        <pc:inkChg chg="add del mod">
          <ac:chgData name="Quang N. Tran" userId="6382c69675898e0e" providerId="LiveId" clId="{E079735D-8EEB-42F1-8F44-3A70053966F8}" dt="2020-12-12T15:06:09.964" v="5740"/>
          <ac:inkMkLst>
            <pc:docMk/>
            <pc:sldMk cId="1097741064" sldId="287"/>
            <ac:inkMk id="201" creationId="{3F8028DD-676B-4966-A381-5E8FAD3B62B6}"/>
          </ac:inkMkLst>
        </pc:inkChg>
        <pc:inkChg chg="add del mod">
          <ac:chgData name="Quang N. Tran" userId="6382c69675898e0e" providerId="LiveId" clId="{E079735D-8EEB-42F1-8F44-3A70053966F8}" dt="2020-12-12T15:06:09.963" v="5739"/>
          <ac:inkMkLst>
            <pc:docMk/>
            <pc:sldMk cId="1097741064" sldId="287"/>
            <ac:inkMk id="202" creationId="{724B617C-A882-4AB4-9D3E-1B299212B5EE}"/>
          </ac:inkMkLst>
        </pc:inkChg>
        <pc:inkChg chg="add del mod">
          <ac:chgData name="Quang N. Tran" userId="6382c69675898e0e" providerId="LiveId" clId="{E079735D-8EEB-42F1-8F44-3A70053966F8}" dt="2020-12-12T15:06:09.964" v="5742"/>
          <ac:inkMkLst>
            <pc:docMk/>
            <pc:sldMk cId="1097741064" sldId="287"/>
            <ac:inkMk id="203" creationId="{0E52EA07-401B-458D-83F5-F6906E3DFAE2}"/>
          </ac:inkMkLst>
        </pc:inkChg>
        <pc:inkChg chg="add del mod">
          <ac:chgData name="Quang N. Tran" userId="6382c69675898e0e" providerId="LiveId" clId="{E079735D-8EEB-42F1-8F44-3A70053966F8}" dt="2020-12-12T15:06:09.964" v="5741"/>
          <ac:inkMkLst>
            <pc:docMk/>
            <pc:sldMk cId="1097741064" sldId="287"/>
            <ac:inkMk id="204" creationId="{CBD03E46-360B-4051-85ED-86374085B616}"/>
          </ac:inkMkLst>
        </pc:inkChg>
        <pc:inkChg chg="add del">
          <ac:chgData name="Quang N. Tran" userId="6382c69675898e0e" providerId="LiveId" clId="{E079735D-8EEB-42F1-8F44-3A70053966F8}" dt="2020-12-12T15:06:01.863" v="5732"/>
          <ac:inkMkLst>
            <pc:docMk/>
            <pc:sldMk cId="1097741064" sldId="287"/>
            <ac:inkMk id="206" creationId="{97C13CFC-9181-43DA-952D-B0EEDB8DFAB1}"/>
          </ac:inkMkLst>
        </pc:inkChg>
        <pc:inkChg chg="add del">
          <ac:chgData name="Quang N. Tran" userId="6382c69675898e0e" providerId="LiveId" clId="{E079735D-8EEB-42F1-8F44-3A70053966F8}" dt="2020-12-12T15:06:01.862" v="5731"/>
          <ac:inkMkLst>
            <pc:docMk/>
            <pc:sldMk cId="1097741064" sldId="287"/>
            <ac:inkMk id="207" creationId="{4C238586-C687-4B13-B089-E33946FFA9A0}"/>
          </ac:inkMkLst>
        </pc:inkChg>
        <pc:inkChg chg="add del">
          <ac:chgData name="Quang N. Tran" userId="6382c69675898e0e" providerId="LiveId" clId="{E079735D-8EEB-42F1-8F44-3A70053966F8}" dt="2020-12-12T15:06:04.653" v="5734"/>
          <ac:inkMkLst>
            <pc:docMk/>
            <pc:sldMk cId="1097741064" sldId="287"/>
            <ac:inkMk id="208" creationId="{FF15285A-A676-4FB1-A715-B58AA064175B}"/>
          </ac:inkMkLst>
        </pc:inkChg>
        <pc:inkChg chg="add del">
          <ac:chgData name="Quang N. Tran" userId="6382c69675898e0e" providerId="LiveId" clId="{E079735D-8EEB-42F1-8F44-3A70053966F8}" dt="2020-12-12T15:06:09.961" v="5736"/>
          <ac:inkMkLst>
            <pc:docMk/>
            <pc:sldMk cId="1097741064" sldId="287"/>
            <ac:inkMk id="209" creationId="{5E9EF31E-D10E-434C-88D4-DD7E3801EF8A}"/>
          </ac:inkMkLst>
        </pc:inkChg>
        <pc:inkChg chg="add">
          <ac:chgData name="Quang N. Tran" userId="6382c69675898e0e" providerId="LiveId" clId="{E079735D-8EEB-42F1-8F44-3A70053966F8}" dt="2020-12-12T15:06:16.830" v="5743" actId="9405"/>
          <ac:inkMkLst>
            <pc:docMk/>
            <pc:sldMk cId="1097741064" sldId="287"/>
            <ac:inkMk id="210" creationId="{8D476141-7D2F-4D46-8B26-DFE92A12C064}"/>
          </ac:inkMkLst>
        </pc:inkChg>
        <pc:inkChg chg="add del">
          <ac:chgData name="Quang N. Tran" userId="6382c69675898e0e" providerId="LiveId" clId="{E079735D-8EEB-42F1-8F44-3A70053966F8}" dt="2020-12-12T15:06:20.577" v="5745"/>
          <ac:inkMkLst>
            <pc:docMk/>
            <pc:sldMk cId="1097741064" sldId="287"/>
            <ac:inkMk id="211" creationId="{71FBFCAE-CA76-4774-8A4F-7E53F0E69330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12" creationId="{3F9E75E4-9FA1-4A2E-8DCA-EB42C1A407A4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13" creationId="{BBAE918B-C5BD-4369-83FD-5C34D9261A56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15" creationId="{B5075FEC-C514-4977-9798-E8A17D303371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16" creationId="{A0BB9E55-EFCE-4DEB-A9AD-3D6111F7ECC1}"/>
          </ac:inkMkLst>
        </pc:inkChg>
        <pc:inkChg chg="add del">
          <ac:chgData name="Quang N. Tran" userId="6382c69675898e0e" providerId="LiveId" clId="{E079735D-8EEB-42F1-8F44-3A70053966F8}" dt="2020-12-12T15:06:26.183" v="5752"/>
          <ac:inkMkLst>
            <pc:docMk/>
            <pc:sldMk cId="1097741064" sldId="287"/>
            <ac:inkMk id="217" creationId="{80D4A24E-D5F6-42BF-B5C9-2E1C538FDBD2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18" creationId="{17A1EDD1-EF47-45C2-8272-96C0F6F035E3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19" creationId="{DA701220-2C59-4106-97A3-794BB856D3DC}"/>
          </ac:inkMkLst>
        </pc:inkChg>
        <pc:inkChg chg="add del">
          <ac:chgData name="Quang N. Tran" userId="6382c69675898e0e" providerId="LiveId" clId="{E079735D-8EEB-42F1-8F44-3A70053966F8}" dt="2020-12-12T15:06:29.614" v="5758"/>
          <ac:inkMkLst>
            <pc:docMk/>
            <pc:sldMk cId="1097741064" sldId="287"/>
            <ac:inkMk id="220" creationId="{899648E0-B5AD-4C0B-A14C-39CCE742628E}"/>
          </ac:inkMkLst>
        </pc:inkChg>
        <pc:inkChg chg="add del">
          <ac:chgData name="Quang N. Tran" userId="6382c69675898e0e" providerId="LiveId" clId="{E079735D-8EEB-42F1-8F44-3A70053966F8}" dt="2020-12-12T15:06:29.614" v="5757"/>
          <ac:inkMkLst>
            <pc:docMk/>
            <pc:sldMk cId="1097741064" sldId="287"/>
            <ac:inkMk id="221" creationId="{68EEC83C-C2B0-4892-BEF1-D0449D722F0C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23" creationId="{5B222ECC-43BE-4A37-876D-B9776D60E649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24" creationId="{312DA871-2121-42C5-8C88-E16F4D71F81C}"/>
          </ac:inkMkLst>
        </pc:inkChg>
        <pc:inkChg chg="add mod">
          <ac:chgData name="Quang N. Tran" userId="6382c69675898e0e" providerId="LiveId" clId="{E079735D-8EEB-42F1-8F44-3A70053966F8}" dt="2020-12-12T15:06:38.471" v="5774"/>
          <ac:inkMkLst>
            <pc:docMk/>
            <pc:sldMk cId="1097741064" sldId="287"/>
            <ac:inkMk id="226" creationId="{343053DD-F530-40F6-B469-85809DCD5AAF}"/>
          </ac:inkMkLst>
        </pc:inkChg>
        <pc:inkChg chg="add del mod">
          <ac:chgData name="Quang N. Tran" userId="6382c69675898e0e" providerId="LiveId" clId="{E079735D-8EEB-42F1-8F44-3A70053966F8}" dt="2020-12-12T15:06:38.734" v="5775"/>
          <ac:inkMkLst>
            <pc:docMk/>
            <pc:sldMk cId="1097741064" sldId="287"/>
            <ac:inkMk id="227" creationId="{6D6336F3-67B0-4A20-AB10-7EDDA467E3F3}"/>
          </ac:inkMkLst>
        </pc:inkChg>
        <pc:inkChg chg="add del mod">
          <ac:chgData name="Quang N. Tran" userId="6382c69675898e0e" providerId="LiveId" clId="{E079735D-8EEB-42F1-8F44-3A70053966F8}" dt="2020-12-12T15:06:41.131" v="5780"/>
          <ac:inkMkLst>
            <pc:docMk/>
            <pc:sldMk cId="1097741064" sldId="287"/>
            <ac:inkMk id="228" creationId="{3B527969-A4CB-4496-96A5-1FEC5E6C1AD4}"/>
          </ac:inkMkLst>
        </pc:inkChg>
        <pc:inkChg chg="add del mod">
          <ac:chgData name="Quang N. Tran" userId="6382c69675898e0e" providerId="LiveId" clId="{E079735D-8EEB-42F1-8F44-3A70053966F8}" dt="2020-12-12T15:06:41.130" v="5779"/>
          <ac:inkMkLst>
            <pc:docMk/>
            <pc:sldMk cId="1097741064" sldId="287"/>
            <ac:inkMk id="229" creationId="{D68877E3-1F61-4A39-AD22-9CFB04F67577}"/>
          </ac:inkMkLst>
        </pc:inkChg>
        <pc:inkChg chg="add del">
          <ac:chgData name="Quang N. Tran" userId="6382c69675898e0e" providerId="LiveId" clId="{E079735D-8EEB-42F1-8F44-3A70053966F8}" dt="2020-12-12T15:06:36.628" v="5770"/>
          <ac:inkMkLst>
            <pc:docMk/>
            <pc:sldMk cId="1097741064" sldId="287"/>
            <ac:inkMk id="230" creationId="{200DA809-6BCA-49D2-8284-DCBFE504D2AE}"/>
          </ac:inkMkLst>
        </pc:inkChg>
        <pc:inkChg chg="add del">
          <ac:chgData name="Quang N. Tran" userId="6382c69675898e0e" providerId="LiveId" clId="{E079735D-8EEB-42F1-8F44-3A70053966F8}" dt="2020-12-12T15:06:36.628" v="5769"/>
          <ac:inkMkLst>
            <pc:docMk/>
            <pc:sldMk cId="1097741064" sldId="287"/>
            <ac:inkMk id="231" creationId="{FC447888-2CA2-44C9-8C8A-5A0A7559680B}"/>
          </ac:inkMkLst>
        </pc:inkChg>
        <pc:inkChg chg="add del mod">
          <ac:chgData name="Quang N. Tran" userId="6382c69675898e0e" providerId="LiveId" clId="{E079735D-8EEB-42F1-8F44-3A70053966F8}" dt="2020-12-12T15:06:41.130" v="5778"/>
          <ac:inkMkLst>
            <pc:docMk/>
            <pc:sldMk cId="1097741064" sldId="287"/>
            <ac:inkMk id="233" creationId="{320EE85F-CA98-4C0A-BE2E-357E64B52347}"/>
          </ac:inkMkLst>
        </pc:inkChg>
        <pc:inkChg chg="add del mod">
          <ac:chgData name="Quang N. Tran" userId="6382c69675898e0e" providerId="LiveId" clId="{E079735D-8EEB-42F1-8F44-3A70053966F8}" dt="2020-12-12T15:06:41.130" v="5777"/>
          <ac:inkMkLst>
            <pc:docMk/>
            <pc:sldMk cId="1097741064" sldId="287"/>
            <ac:inkMk id="234" creationId="{BD23C511-1479-49A1-B697-E197F0D1F9AB}"/>
          </ac:inkMkLst>
        </pc:inkChg>
        <pc:inkChg chg="add mod">
          <ac:chgData name="Quang N. Tran" userId="6382c69675898e0e" providerId="LiveId" clId="{E079735D-8EEB-42F1-8F44-3A70053966F8}" dt="2020-12-12T15:06:43.482" v="5784"/>
          <ac:inkMkLst>
            <pc:docMk/>
            <pc:sldMk cId="1097741064" sldId="287"/>
            <ac:inkMk id="236" creationId="{69CBB63F-28D5-4079-A442-E911E8B95032}"/>
          </ac:inkMkLst>
        </pc:inkChg>
        <pc:inkChg chg="add mod">
          <ac:chgData name="Quang N. Tran" userId="6382c69675898e0e" providerId="LiveId" clId="{E079735D-8EEB-42F1-8F44-3A70053966F8}" dt="2020-12-12T15:06:43.482" v="5784"/>
          <ac:inkMkLst>
            <pc:docMk/>
            <pc:sldMk cId="1097741064" sldId="287"/>
            <ac:inkMk id="237" creationId="{4B5686C4-0EAE-402A-90D0-C6C59ADA10CE}"/>
          </ac:inkMkLst>
        </pc:inkChg>
        <pc:inkChg chg="add mod">
          <ac:chgData name="Quang N. Tran" userId="6382c69675898e0e" providerId="LiveId" clId="{E079735D-8EEB-42F1-8F44-3A70053966F8}" dt="2020-12-12T15:06:43.482" v="5784"/>
          <ac:inkMkLst>
            <pc:docMk/>
            <pc:sldMk cId="1097741064" sldId="287"/>
            <ac:inkMk id="238" creationId="{B0D7FCED-BFB8-4262-B15D-22C586D4F411}"/>
          </ac:inkMkLst>
        </pc:inkChg>
        <pc:inkChg chg="add mod">
          <ac:chgData name="Quang N. Tran" userId="6382c69675898e0e" providerId="LiveId" clId="{E079735D-8EEB-42F1-8F44-3A70053966F8}" dt="2020-12-12T15:06:43.482" v="5784"/>
          <ac:inkMkLst>
            <pc:docMk/>
            <pc:sldMk cId="1097741064" sldId="287"/>
            <ac:inkMk id="239" creationId="{1024907C-C542-43E1-9C73-6F08976737D5}"/>
          </ac:inkMkLst>
        </pc:inkChg>
        <pc:inkChg chg="add">
          <ac:chgData name="Quang N. Tran" userId="6382c69675898e0e" providerId="LiveId" clId="{E079735D-8EEB-42F1-8F44-3A70053966F8}" dt="2020-12-12T15:06:59.659" v="5785" actId="9405"/>
          <ac:inkMkLst>
            <pc:docMk/>
            <pc:sldMk cId="1097741064" sldId="287"/>
            <ac:inkMk id="241" creationId="{29D3577C-F2A2-46EB-8622-5E37CCBB04A6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2" creationId="{FBD6A961-522F-4D82-8DF6-9D24F056099B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3" creationId="{AF6B1057-5920-4E4F-8937-2B8AFA21671F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4" creationId="{838B3469-2BAB-4DF1-A831-03BA9285F3F3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6" creationId="{D7F354AB-86B8-43D9-BADF-BA8BC1355EAC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7" creationId="{F214C227-CF48-4E1D-B49B-368BFC262000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8" creationId="{59C3CCCE-34BE-49B8-AA07-8AC5FC1F2ED0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49" creationId="{F0AAEDDB-024F-4559-AB2B-0D735713E418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50" creationId="{01DC26CC-CBB4-46E5-AB44-440068F4370C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52" creationId="{017C6C46-5857-48DB-BDA5-519C6554B7D2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53" creationId="{3D64B24A-D622-42CD-87FA-8DD1DA8D09EA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54" creationId="{87B69671-7256-46D8-AE94-96DC5F921B69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55" creationId="{55B32C27-8A95-49F2-A466-A4F7A77F42D6}"/>
          </ac:inkMkLst>
        </pc:inkChg>
        <pc:inkChg chg="add mod">
          <ac:chgData name="Quang N. Tran" userId="6382c69675898e0e" providerId="LiveId" clId="{E079735D-8EEB-42F1-8F44-3A70053966F8}" dt="2020-12-12T15:07:33.604" v="5805"/>
          <ac:inkMkLst>
            <pc:docMk/>
            <pc:sldMk cId="1097741064" sldId="287"/>
            <ac:inkMk id="256" creationId="{B589DB73-F967-422A-B63B-3D24F67CF067}"/>
          </ac:inkMkLst>
        </pc:inkChg>
        <pc:inkChg chg="add del mod">
          <ac:chgData name="Quang N. Tran" userId="6382c69675898e0e" providerId="LiveId" clId="{E079735D-8EEB-42F1-8F44-3A70053966F8}" dt="2020-12-12T15:07:35.629" v="5806"/>
          <ac:inkMkLst>
            <pc:docMk/>
            <pc:sldMk cId="1097741064" sldId="287"/>
            <ac:inkMk id="257" creationId="{9B57F493-7647-4D22-9B81-EB02A43FFC9E}"/>
          </ac:inkMkLst>
        </pc:inkChg>
        <pc:inkChg chg="add del mod">
          <ac:chgData name="Quang N. Tran" userId="6382c69675898e0e" providerId="LiveId" clId="{E079735D-8EEB-42F1-8F44-3A70053966F8}" dt="2020-12-12T15:07:35.629" v="5807"/>
          <ac:inkMkLst>
            <pc:docMk/>
            <pc:sldMk cId="1097741064" sldId="287"/>
            <ac:inkMk id="259" creationId="{171C60C5-A884-4AC4-92B3-AE6128BE00E5}"/>
          </ac:inkMkLst>
        </pc:inkChg>
        <pc:inkChg chg="add del mod">
          <ac:chgData name="Quang N. Tran" userId="6382c69675898e0e" providerId="LiveId" clId="{E079735D-8EEB-42F1-8F44-3A70053966F8}" dt="2020-12-12T15:07:36.221" v="5808"/>
          <ac:inkMkLst>
            <pc:docMk/>
            <pc:sldMk cId="1097741064" sldId="287"/>
            <ac:inkMk id="260" creationId="{31A04C67-0651-4836-915A-E7B5E424443D}"/>
          </ac:inkMkLst>
        </pc:inkChg>
        <pc:inkChg chg="add mod">
          <ac:chgData name="Quang N. Tran" userId="6382c69675898e0e" providerId="LiveId" clId="{E079735D-8EEB-42F1-8F44-3A70053966F8}" dt="2020-12-12T15:07:39.071" v="5813"/>
          <ac:inkMkLst>
            <pc:docMk/>
            <pc:sldMk cId="1097741064" sldId="287"/>
            <ac:inkMk id="262" creationId="{FD718ED6-3B6B-4A66-B946-79ABA173E46C}"/>
          </ac:inkMkLst>
        </pc:inkChg>
        <pc:inkChg chg="add mod">
          <ac:chgData name="Quang N. Tran" userId="6382c69675898e0e" providerId="LiveId" clId="{E079735D-8EEB-42F1-8F44-3A70053966F8}" dt="2020-12-12T15:07:39.071" v="5813"/>
          <ac:inkMkLst>
            <pc:docMk/>
            <pc:sldMk cId="1097741064" sldId="287"/>
            <ac:inkMk id="263" creationId="{FB2614E3-C7C0-440D-B6E3-017FE429A76F}"/>
          </ac:inkMkLst>
        </pc:inkChg>
        <pc:inkChg chg="add mod">
          <ac:chgData name="Quang N. Tran" userId="6382c69675898e0e" providerId="LiveId" clId="{E079735D-8EEB-42F1-8F44-3A70053966F8}" dt="2020-12-12T15:07:39.071" v="5813"/>
          <ac:inkMkLst>
            <pc:docMk/>
            <pc:sldMk cId="1097741064" sldId="287"/>
            <ac:inkMk id="264" creationId="{2D0DF312-D8E2-4980-8D34-F0439139B619}"/>
          </ac:inkMkLst>
        </pc:inkChg>
        <pc:inkChg chg="add mod">
          <ac:chgData name="Quang N. Tran" userId="6382c69675898e0e" providerId="LiveId" clId="{E079735D-8EEB-42F1-8F44-3A70053966F8}" dt="2020-12-12T15:07:39.071" v="5813"/>
          <ac:inkMkLst>
            <pc:docMk/>
            <pc:sldMk cId="1097741064" sldId="287"/>
            <ac:inkMk id="265" creationId="{D31A3A52-15FD-489B-9001-D420571CD52C}"/>
          </ac:inkMkLst>
        </pc:inkChg>
      </pc:sldChg>
      <pc:sldChg chg="addSp delSp modSp add">
        <pc:chgData name="Quang N. Tran" userId="6382c69675898e0e" providerId="LiveId" clId="{E079735D-8EEB-42F1-8F44-3A70053966F8}" dt="2020-12-12T15:12:49.660" v="5913" actId="1076"/>
        <pc:sldMkLst>
          <pc:docMk/>
          <pc:sldMk cId="2197687961" sldId="288"/>
        </pc:sldMkLst>
        <pc:spChg chg="mod">
          <ac:chgData name="Quang N. Tran" userId="6382c69675898e0e" providerId="LiveId" clId="{E079735D-8EEB-42F1-8F44-3A70053966F8}" dt="2020-12-12T15:10:09.730" v="5856" actId="20577"/>
          <ac:spMkLst>
            <pc:docMk/>
            <pc:sldMk cId="2197687961" sldId="288"/>
            <ac:spMk id="2" creationId="{7238E662-1ED9-4287-B3B9-01B27AC6CD87}"/>
          </ac:spMkLst>
        </pc:spChg>
        <pc:spChg chg="mod">
          <ac:chgData name="Quang N. Tran" userId="6382c69675898e0e" providerId="LiveId" clId="{E079735D-8EEB-42F1-8F44-3A70053966F8}" dt="2020-12-12T15:11:36.636" v="5894" actId="113"/>
          <ac:spMkLst>
            <pc:docMk/>
            <pc:sldMk cId="2197687961" sldId="288"/>
            <ac:spMk id="3" creationId="{72C16D75-B8DF-4088-B27A-CF423CAFF08F}"/>
          </ac:spMkLst>
        </pc:spChg>
        <pc:grpChg chg="mod">
          <ac:chgData name="Quang N. Tran" userId="6382c69675898e0e" providerId="LiveId" clId="{E079735D-8EEB-42F1-8F44-3A70053966F8}" dt="2020-12-12T15:12:49.660" v="5913" actId="1076"/>
          <ac:grpSpMkLst>
            <pc:docMk/>
            <pc:sldMk cId="2197687961" sldId="288"/>
            <ac:grpSpMk id="15" creationId="{5A0A9CF4-E305-41C2-B531-B354506D25B5}"/>
          </ac:grpSpMkLst>
        </pc:grpChg>
        <pc:grpChg chg="mod">
          <ac:chgData name="Quang N. Tran" userId="6382c69675898e0e" providerId="LiveId" clId="{E079735D-8EEB-42F1-8F44-3A70053966F8}" dt="2020-12-12T15:12:49.660" v="5913" actId="1076"/>
          <ac:grpSpMkLst>
            <pc:docMk/>
            <pc:sldMk cId="2197687961" sldId="288"/>
            <ac:grpSpMk id="16" creationId="{F630AACD-B9C7-4C25-B759-2EC940574FD9}"/>
          </ac:grpSpMkLst>
        </pc:grpChg>
        <pc:picChg chg="add mod">
          <ac:chgData name="Quang N. Tran" userId="6382c69675898e0e" providerId="LiveId" clId="{E079735D-8EEB-42F1-8F44-3A70053966F8}" dt="2020-12-12T15:12:25.863" v="5901" actId="1076"/>
          <ac:picMkLst>
            <pc:docMk/>
            <pc:sldMk cId="2197687961" sldId="288"/>
            <ac:picMk id="5" creationId="{7BF14F09-90EC-4E83-AF6A-3EEBFCB19194}"/>
          </ac:picMkLst>
        </pc:picChg>
        <pc:inkChg chg="add del">
          <ac:chgData name="Quang N. Tran" userId="6382c69675898e0e" providerId="LiveId" clId="{E079735D-8EEB-42F1-8F44-3A70053966F8}" dt="2020-12-12T15:12:36.193" v="5903"/>
          <ac:inkMkLst>
            <pc:docMk/>
            <pc:sldMk cId="2197687961" sldId="288"/>
            <ac:inkMk id="6" creationId="{2F7F2D92-C464-4C8F-9EE9-A5F8FF880848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7" creationId="{ADC53657-A5C3-4998-88B4-2DEF8E8525BD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8" creationId="{1DDD5B81-B091-4DD2-9901-FCC61F1FDEE1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9" creationId="{EEE9C862-945E-45C4-AC68-73B969CA5DC9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10" creationId="{73C83ABA-831D-419B-9069-932C5097DCC5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11" creationId="{50ED3D20-3088-40CE-8E77-1FE667E42E3D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12" creationId="{3BA11BE8-2F97-4099-BE01-6A8353027758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13" creationId="{855C4EA1-A6D7-4B29-AB8B-C9C290E0E7A6}"/>
          </ac:inkMkLst>
        </pc:inkChg>
        <pc:inkChg chg="add mod">
          <ac:chgData name="Quang N. Tran" userId="6382c69675898e0e" providerId="LiveId" clId="{E079735D-8EEB-42F1-8F44-3A70053966F8}" dt="2020-12-12T15:12:44.861" v="5912"/>
          <ac:inkMkLst>
            <pc:docMk/>
            <pc:sldMk cId="2197687961" sldId="288"/>
            <ac:inkMk id="14" creationId="{BB7D2447-EBC4-43A4-BE00-82EFA882C242}"/>
          </ac:inkMkLst>
        </pc:inkChg>
      </pc:sldChg>
      <pc:sldChg chg="addSp delSp modSp add">
        <pc:chgData name="Quang N. Tran" userId="6382c69675898e0e" providerId="LiveId" clId="{E079735D-8EEB-42F1-8F44-3A70053966F8}" dt="2020-12-12T15:21:05.860" v="5981" actId="9405"/>
        <pc:sldMkLst>
          <pc:docMk/>
          <pc:sldMk cId="1188288487" sldId="289"/>
        </pc:sldMkLst>
        <pc:spChg chg="mod">
          <ac:chgData name="Quang N. Tran" userId="6382c69675898e0e" providerId="LiveId" clId="{E079735D-8EEB-42F1-8F44-3A70053966F8}" dt="2020-12-12T15:13:25.948" v="5927" actId="20577"/>
          <ac:spMkLst>
            <pc:docMk/>
            <pc:sldMk cId="1188288487" sldId="289"/>
            <ac:spMk id="2" creationId="{9F05F8B4-0FAB-4BB7-9930-2AD64EB46CDC}"/>
          </ac:spMkLst>
        </pc:spChg>
        <pc:spChg chg="del">
          <ac:chgData name="Quang N. Tran" userId="6382c69675898e0e" providerId="LiveId" clId="{E079735D-8EEB-42F1-8F44-3A70053966F8}" dt="2020-12-12T15:18:15.009" v="5928" actId="478"/>
          <ac:spMkLst>
            <pc:docMk/>
            <pc:sldMk cId="1188288487" sldId="289"/>
            <ac:spMk id="3" creationId="{EC763042-1A80-4C16-8DF2-1C8C63E2A9E8}"/>
          </ac:spMkLst>
        </pc:spChg>
        <pc:spChg chg="del">
          <ac:chgData name="Quang N. Tran" userId="6382c69675898e0e" providerId="LiveId" clId="{E079735D-8EEB-42F1-8F44-3A70053966F8}" dt="2020-12-12T15:19:40.560" v="5932" actId="478"/>
          <ac:spMkLst>
            <pc:docMk/>
            <pc:sldMk cId="1188288487" sldId="289"/>
            <ac:spMk id="4" creationId="{D82021B5-54EC-48C1-BE8B-16E131A9B39D}"/>
          </ac:spMkLst>
        </pc:spChg>
        <pc:grpChg chg="del mod">
          <ac:chgData name="Quang N. Tran" userId="6382c69675898e0e" providerId="LiveId" clId="{E079735D-8EEB-42F1-8F44-3A70053966F8}" dt="2020-12-12T15:20:23.249" v="5950"/>
          <ac:grpSpMkLst>
            <pc:docMk/>
            <pc:sldMk cId="1188288487" sldId="289"/>
            <ac:grpSpMk id="9" creationId="{F29724B8-4158-4447-9576-D2329FF5B34E}"/>
          </ac:grpSpMkLst>
        </pc:grpChg>
        <pc:grpChg chg="mod">
          <ac:chgData name="Quang N. Tran" userId="6382c69675898e0e" providerId="LiveId" clId="{E079735D-8EEB-42F1-8F44-3A70053966F8}" dt="2020-12-12T15:20:25.470" v="5959"/>
          <ac:grpSpMkLst>
            <pc:docMk/>
            <pc:sldMk cId="1188288487" sldId="289"/>
            <ac:grpSpMk id="19" creationId="{19F144E7-2CEA-4A4B-B442-A28CC6A9F21B}"/>
          </ac:grpSpMkLst>
        </pc:grpChg>
        <pc:grpChg chg="del mod">
          <ac:chgData name="Quang N. Tran" userId="6382c69675898e0e" providerId="LiveId" clId="{E079735D-8EEB-42F1-8F44-3A70053966F8}" dt="2020-12-12T15:20:35.594" v="5971"/>
          <ac:grpSpMkLst>
            <pc:docMk/>
            <pc:sldMk cId="1188288487" sldId="289"/>
            <ac:grpSpMk id="29" creationId="{1645C0F5-8862-4C1F-87C2-63857F19C57F}"/>
          </ac:grpSpMkLst>
        </pc:grpChg>
        <pc:grpChg chg="mod">
          <ac:chgData name="Quang N. Tran" userId="6382c69675898e0e" providerId="LiveId" clId="{E079735D-8EEB-42F1-8F44-3A70053966F8}" dt="2020-12-12T15:20:35.594" v="5971"/>
          <ac:grpSpMkLst>
            <pc:docMk/>
            <pc:sldMk cId="1188288487" sldId="289"/>
            <ac:grpSpMk id="31" creationId="{0F40DD0C-D5FC-4413-9BB6-DC8055CB2E35}"/>
          </ac:grpSpMkLst>
        </pc:grpChg>
        <pc:picChg chg="add mod modCrop">
          <ac:chgData name="Quang N. Tran" userId="6382c69675898e0e" providerId="LiveId" clId="{E079735D-8EEB-42F1-8F44-3A70053966F8}" dt="2020-12-12T15:20:01.341" v="5937" actId="1076"/>
          <ac:picMkLst>
            <pc:docMk/>
            <pc:sldMk cId="1188288487" sldId="289"/>
            <ac:picMk id="6" creationId="{F4D53D5E-7733-48BD-9E82-D4E0C21C2D44}"/>
          </ac:picMkLst>
        </pc:picChg>
        <pc:inkChg chg="add del mod">
          <ac:chgData name="Quang N. Tran" userId="6382c69675898e0e" providerId="LiveId" clId="{E079735D-8EEB-42F1-8F44-3A70053966F8}" dt="2020-12-12T15:20:25.469" v="5954"/>
          <ac:inkMkLst>
            <pc:docMk/>
            <pc:sldMk cId="1188288487" sldId="289"/>
            <ac:inkMk id="7" creationId="{0D499AB1-17D7-4638-BD39-F48BDF06113A}"/>
          </ac:inkMkLst>
        </pc:inkChg>
        <pc:inkChg chg="add del mod">
          <ac:chgData name="Quang N. Tran" userId="6382c69675898e0e" providerId="LiveId" clId="{E079735D-8EEB-42F1-8F44-3A70053966F8}" dt="2020-12-12T15:20:25.470" v="5956"/>
          <ac:inkMkLst>
            <pc:docMk/>
            <pc:sldMk cId="1188288487" sldId="289"/>
            <ac:inkMk id="8" creationId="{6049E43F-FD5D-42C9-93AE-60BB8C874927}"/>
          </ac:inkMkLst>
        </pc:inkChg>
        <pc:inkChg chg="add del mod">
          <ac:chgData name="Quang N. Tran" userId="6382c69675898e0e" providerId="LiveId" clId="{E079735D-8EEB-42F1-8F44-3A70053966F8}" dt="2020-12-12T15:20:25.469" v="5953"/>
          <ac:inkMkLst>
            <pc:docMk/>
            <pc:sldMk cId="1188288487" sldId="289"/>
            <ac:inkMk id="10" creationId="{66C1FA09-7B84-4E23-B8D3-4F6BCA83A80C}"/>
          </ac:inkMkLst>
        </pc:inkChg>
        <pc:inkChg chg="add del mod">
          <ac:chgData name="Quang N. Tran" userId="6382c69675898e0e" providerId="LiveId" clId="{E079735D-8EEB-42F1-8F44-3A70053966F8}" dt="2020-12-12T15:20:25.468" v="5951"/>
          <ac:inkMkLst>
            <pc:docMk/>
            <pc:sldMk cId="1188288487" sldId="289"/>
            <ac:inkMk id="11" creationId="{5192067E-D6F9-4DF3-BE07-AEF14F7018B4}"/>
          </ac:inkMkLst>
        </pc:inkChg>
        <pc:inkChg chg="add del mod">
          <ac:chgData name="Quang N. Tran" userId="6382c69675898e0e" providerId="LiveId" clId="{E079735D-8EEB-42F1-8F44-3A70053966F8}" dt="2020-12-12T15:20:25.470" v="5959"/>
          <ac:inkMkLst>
            <pc:docMk/>
            <pc:sldMk cId="1188288487" sldId="289"/>
            <ac:inkMk id="12" creationId="{1C031E10-B211-4509-8F04-3539DBD58F8E}"/>
          </ac:inkMkLst>
        </pc:inkChg>
        <pc:inkChg chg="add del mod">
          <ac:chgData name="Quang N. Tran" userId="6382c69675898e0e" providerId="LiveId" clId="{E079735D-8EEB-42F1-8F44-3A70053966F8}" dt="2020-12-12T15:20:25.470" v="5958"/>
          <ac:inkMkLst>
            <pc:docMk/>
            <pc:sldMk cId="1188288487" sldId="289"/>
            <ac:inkMk id="13" creationId="{815EAA6D-2059-4B3E-BC50-8CCBC6E1B3C9}"/>
          </ac:inkMkLst>
        </pc:inkChg>
        <pc:inkChg chg="add mod">
          <ac:chgData name="Quang N. Tran" userId="6382c69675898e0e" providerId="LiveId" clId="{E079735D-8EEB-42F1-8F44-3A70053966F8}" dt="2020-12-12T15:20:23.249" v="5950"/>
          <ac:inkMkLst>
            <pc:docMk/>
            <pc:sldMk cId="1188288487" sldId="289"/>
            <ac:inkMk id="14" creationId="{FA88A64E-6695-4B8D-BED1-3299CE963348}"/>
          </ac:inkMkLst>
        </pc:inkChg>
        <pc:inkChg chg="add del mod">
          <ac:chgData name="Quang N. Tran" userId="6382c69675898e0e" providerId="LiveId" clId="{E079735D-8EEB-42F1-8F44-3A70053966F8}" dt="2020-12-12T15:20:25.470" v="5957"/>
          <ac:inkMkLst>
            <pc:docMk/>
            <pc:sldMk cId="1188288487" sldId="289"/>
            <ac:inkMk id="15" creationId="{30CC8091-F273-4780-8ED2-88EE46B18C29}"/>
          </ac:inkMkLst>
        </pc:inkChg>
        <pc:inkChg chg="add del mod">
          <ac:chgData name="Quang N. Tran" userId="6382c69675898e0e" providerId="LiveId" clId="{E079735D-8EEB-42F1-8F44-3A70053966F8}" dt="2020-12-12T15:20:25.469" v="5955"/>
          <ac:inkMkLst>
            <pc:docMk/>
            <pc:sldMk cId="1188288487" sldId="289"/>
            <ac:inkMk id="16" creationId="{0E43A2A6-0D8F-49F3-AFDC-B1CA63C86C62}"/>
          </ac:inkMkLst>
        </pc:inkChg>
        <pc:inkChg chg="add mod">
          <ac:chgData name="Quang N. Tran" userId="6382c69675898e0e" providerId="LiveId" clId="{E079735D-8EEB-42F1-8F44-3A70053966F8}" dt="2020-12-12T15:20:23.249" v="5950"/>
          <ac:inkMkLst>
            <pc:docMk/>
            <pc:sldMk cId="1188288487" sldId="289"/>
            <ac:inkMk id="17" creationId="{F031BA99-09D7-4EB5-AC8B-841A209E08F1}"/>
          </ac:inkMkLst>
        </pc:inkChg>
        <pc:inkChg chg="add del mod">
          <ac:chgData name="Quang N. Tran" userId="6382c69675898e0e" providerId="LiveId" clId="{E079735D-8EEB-42F1-8F44-3A70053966F8}" dt="2020-12-12T15:20:25.469" v="5952"/>
          <ac:inkMkLst>
            <pc:docMk/>
            <pc:sldMk cId="1188288487" sldId="289"/>
            <ac:inkMk id="18" creationId="{2D9FFC92-81D1-4D7B-A4B5-4C2953AB2819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0" creationId="{6F8CFE54-6625-4BD3-B9AF-C34DBE751D5F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1" creationId="{71985B9F-5F2A-434B-A3B4-17509D01D105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2" creationId="{3A8A8BED-4CED-4A5E-B746-BB1C1FB7FE32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3" creationId="{8DDB0DFE-16D0-4686-8516-2AA3B1A4B7D8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4" creationId="{4E0DDC47-3720-4BBD-9B89-6E56A25EEC02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5" creationId="{A9641BB6-7AB2-4FBE-9DB2-89B1671A2431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6" creationId="{D045E0F1-2B3B-4D11-BFD4-B84598E0D28D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7" creationId="{B20A0AA1-3DB7-4185-95BE-FDBE57027B6A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28" creationId="{44099F7A-C649-470D-BFCE-079E3AF2A4F6}"/>
          </ac:inkMkLst>
        </pc:inkChg>
        <pc:inkChg chg="add mod">
          <ac:chgData name="Quang N. Tran" userId="6382c69675898e0e" providerId="LiveId" clId="{E079735D-8EEB-42F1-8F44-3A70053966F8}" dt="2020-12-12T15:20:35.594" v="5971"/>
          <ac:inkMkLst>
            <pc:docMk/>
            <pc:sldMk cId="1188288487" sldId="289"/>
            <ac:inkMk id="30" creationId="{E8F89A3D-8F84-49D6-9121-33686FEFAA93}"/>
          </ac:inkMkLst>
        </pc:inkChg>
        <pc:inkChg chg="add">
          <ac:chgData name="Quang N. Tran" userId="6382c69675898e0e" providerId="LiveId" clId="{E079735D-8EEB-42F1-8F44-3A70053966F8}" dt="2020-12-12T15:20:38.414" v="5972" actId="9405"/>
          <ac:inkMkLst>
            <pc:docMk/>
            <pc:sldMk cId="1188288487" sldId="289"/>
            <ac:inkMk id="32" creationId="{90EFC901-7CC5-4D66-89DD-8A8ADD6DF219}"/>
          </ac:inkMkLst>
        </pc:inkChg>
        <pc:inkChg chg="add del">
          <ac:chgData name="Quang N. Tran" userId="6382c69675898e0e" providerId="LiveId" clId="{E079735D-8EEB-42F1-8F44-3A70053966F8}" dt="2020-12-12T15:20:45.646" v="5974"/>
          <ac:inkMkLst>
            <pc:docMk/>
            <pc:sldMk cId="1188288487" sldId="289"/>
            <ac:inkMk id="33" creationId="{E54CFB0D-F105-4D22-AC1A-26F3BA8FA38A}"/>
          </ac:inkMkLst>
        </pc:inkChg>
        <pc:inkChg chg="add">
          <ac:chgData name="Quang N. Tran" userId="6382c69675898e0e" providerId="LiveId" clId="{E079735D-8EEB-42F1-8F44-3A70053966F8}" dt="2020-12-12T15:20:48.386" v="5975" actId="9405"/>
          <ac:inkMkLst>
            <pc:docMk/>
            <pc:sldMk cId="1188288487" sldId="289"/>
            <ac:inkMk id="34" creationId="{7374D871-2DB5-4BBF-9AC4-4892457F45EF}"/>
          </ac:inkMkLst>
        </pc:inkChg>
        <pc:inkChg chg="add">
          <ac:chgData name="Quang N. Tran" userId="6382c69675898e0e" providerId="LiveId" clId="{E079735D-8EEB-42F1-8F44-3A70053966F8}" dt="2020-12-12T15:20:54.033" v="5976" actId="9405"/>
          <ac:inkMkLst>
            <pc:docMk/>
            <pc:sldMk cId="1188288487" sldId="289"/>
            <ac:inkMk id="35" creationId="{8C8657E4-B462-4F54-9049-879CAEE3AE92}"/>
          </ac:inkMkLst>
        </pc:inkChg>
        <pc:inkChg chg="add">
          <ac:chgData name="Quang N. Tran" userId="6382c69675898e0e" providerId="LiveId" clId="{E079735D-8EEB-42F1-8F44-3A70053966F8}" dt="2020-12-12T15:20:55.092" v="5977" actId="9405"/>
          <ac:inkMkLst>
            <pc:docMk/>
            <pc:sldMk cId="1188288487" sldId="289"/>
            <ac:inkMk id="36" creationId="{AA2168A8-33A6-4774-8FD9-C15ACAC8D7A1}"/>
          </ac:inkMkLst>
        </pc:inkChg>
        <pc:inkChg chg="add">
          <ac:chgData name="Quang N. Tran" userId="6382c69675898e0e" providerId="LiveId" clId="{E079735D-8EEB-42F1-8F44-3A70053966F8}" dt="2020-12-12T15:20:57.939" v="5978" actId="9405"/>
          <ac:inkMkLst>
            <pc:docMk/>
            <pc:sldMk cId="1188288487" sldId="289"/>
            <ac:inkMk id="37" creationId="{3272FE54-0B71-489C-92D1-614B742C7B47}"/>
          </ac:inkMkLst>
        </pc:inkChg>
        <pc:inkChg chg="add del">
          <ac:chgData name="Quang N. Tran" userId="6382c69675898e0e" providerId="LiveId" clId="{E079735D-8EEB-42F1-8F44-3A70053966F8}" dt="2020-12-12T15:21:02.394" v="5980"/>
          <ac:inkMkLst>
            <pc:docMk/>
            <pc:sldMk cId="1188288487" sldId="289"/>
            <ac:inkMk id="38" creationId="{39BF8B86-A04D-44DA-85B2-58D4D80E52C6}"/>
          </ac:inkMkLst>
        </pc:inkChg>
        <pc:inkChg chg="add">
          <ac:chgData name="Quang N. Tran" userId="6382c69675898e0e" providerId="LiveId" clId="{E079735D-8EEB-42F1-8F44-3A70053966F8}" dt="2020-12-12T15:21:05.860" v="5981" actId="9405"/>
          <ac:inkMkLst>
            <pc:docMk/>
            <pc:sldMk cId="1188288487" sldId="289"/>
            <ac:inkMk id="39" creationId="{8D5EAAC8-5FE1-48FC-9DBF-A979B332D52A}"/>
          </ac:inkMkLst>
        </pc:inkChg>
      </pc:sldChg>
      <pc:sldChg chg="addSp delSp modSp add">
        <pc:chgData name="Quang N. Tran" userId="6382c69675898e0e" providerId="LiveId" clId="{E079735D-8EEB-42F1-8F44-3A70053966F8}" dt="2020-12-12T15:22:20.368" v="6020" actId="113"/>
        <pc:sldMkLst>
          <pc:docMk/>
          <pc:sldMk cId="795329011" sldId="290"/>
        </pc:sldMkLst>
        <pc:spChg chg="del">
          <ac:chgData name="Quang N. Tran" userId="6382c69675898e0e" providerId="LiveId" clId="{E079735D-8EEB-42F1-8F44-3A70053966F8}" dt="2020-12-12T15:22:05.557" v="5982"/>
          <ac:spMkLst>
            <pc:docMk/>
            <pc:sldMk cId="795329011" sldId="290"/>
            <ac:spMk id="2" creationId="{CF84BD56-E5FA-4B88-863E-31C38F39E357}"/>
          </ac:spMkLst>
        </pc:spChg>
        <pc:spChg chg="del">
          <ac:chgData name="Quang N. Tran" userId="6382c69675898e0e" providerId="LiveId" clId="{E079735D-8EEB-42F1-8F44-3A70053966F8}" dt="2020-12-12T15:22:05.557" v="5982"/>
          <ac:spMkLst>
            <pc:docMk/>
            <pc:sldMk cId="795329011" sldId="290"/>
            <ac:spMk id="3" creationId="{8E251030-F1BC-4A2D-A978-7B7350395E02}"/>
          </ac:spMkLst>
        </pc:spChg>
        <pc:spChg chg="add mod">
          <ac:chgData name="Quang N. Tran" userId="6382c69675898e0e" providerId="LiveId" clId="{E079735D-8EEB-42F1-8F44-3A70053966F8}" dt="2020-12-12T15:22:20.368" v="6020" actId="113"/>
          <ac:spMkLst>
            <pc:docMk/>
            <pc:sldMk cId="795329011" sldId="290"/>
            <ac:spMk id="5" creationId="{35D9CA28-CE43-4907-A907-E8D266FE0089}"/>
          </ac:spMkLst>
        </pc:spChg>
      </pc:sldChg>
      <pc:sldChg chg="modSp add">
        <pc:chgData name="Quang N. Tran" userId="6382c69675898e0e" providerId="LiveId" clId="{E079735D-8EEB-42F1-8F44-3A70053966F8}" dt="2020-12-12T16:50:41.403" v="6824"/>
        <pc:sldMkLst>
          <pc:docMk/>
          <pc:sldMk cId="3073473350" sldId="291"/>
        </pc:sldMkLst>
        <pc:spChg chg="mod">
          <ac:chgData name="Quang N. Tran" userId="6382c69675898e0e" providerId="LiveId" clId="{E079735D-8EEB-42F1-8F44-3A70053966F8}" dt="2020-12-12T15:24:36.954" v="6112" actId="20577"/>
          <ac:spMkLst>
            <pc:docMk/>
            <pc:sldMk cId="3073473350" sldId="291"/>
            <ac:spMk id="2" creationId="{985855FA-E036-42DB-8B01-5249A30C7A67}"/>
          </ac:spMkLst>
        </pc:spChg>
        <pc:spChg chg="mod">
          <ac:chgData name="Quang N. Tran" userId="6382c69675898e0e" providerId="LiveId" clId="{E079735D-8EEB-42F1-8F44-3A70053966F8}" dt="2020-12-12T16:50:41.403" v="6824"/>
          <ac:spMkLst>
            <pc:docMk/>
            <pc:sldMk cId="3073473350" sldId="291"/>
            <ac:spMk id="3" creationId="{0DF1B997-4FEF-4541-B9C7-4A0B4B7F2EBE}"/>
          </ac:spMkLst>
        </pc:spChg>
      </pc:sldChg>
      <pc:sldChg chg="addSp delSp modSp add">
        <pc:chgData name="Quang N. Tran" userId="6382c69675898e0e" providerId="LiveId" clId="{E079735D-8EEB-42F1-8F44-3A70053966F8}" dt="2020-12-12T16:56:30.676" v="6883" actId="20577"/>
        <pc:sldMkLst>
          <pc:docMk/>
          <pc:sldMk cId="3925951218" sldId="292"/>
        </pc:sldMkLst>
        <pc:spChg chg="mod">
          <ac:chgData name="Quang N. Tran" userId="6382c69675898e0e" providerId="LiveId" clId="{E079735D-8EEB-42F1-8F44-3A70053966F8}" dt="2020-12-12T15:40:11.644" v="6271" actId="20577"/>
          <ac:spMkLst>
            <pc:docMk/>
            <pc:sldMk cId="3925951218" sldId="292"/>
            <ac:spMk id="2" creationId="{C41D7B8B-B80E-415C-BFB4-C47FF42AE1D4}"/>
          </ac:spMkLst>
        </pc:spChg>
        <pc:spChg chg="mod">
          <ac:chgData name="Quang N. Tran" userId="6382c69675898e0e" providerId="LiveId" clId="{E079735D-8EEB-42F1-8F44-3A70053966F8}" dt="2020-12-12T16:56:30.676" v="6883" actId="20577"/>
          <ac:spMkLst>
            <pc:docMk/>
            <pc:sldMk cId="3925951218" sldId="292"/>
            <ac:spMk id="3" creationId="{7E31ECEA-105B-44C2-AD74-46179DECB9E9}"/>
          </ac:spMkLst>
        </pc:spChg>
        <pc:grpChg chg="del mod">
          <ac:chgData name="Quang N. Tran" userId="6382c69675898e0e" providerId="LiveId" clId="{E079735D-8EEB-42F1-8F44-3A70053966F8}" dt="2020-12-12T15:31:46.518" v="6153"/>
          <ac:grpSpMkLst>
            <pc:docMk/>
            <pc:sldMk cId="3925951218" sldId="292"/>
            <ac:grpSpMk id="12" creationId="{A1BE72AA-23E1-432A-95F5-76AB6F064DE5}"/>
          </ac:grpSpMkLst>
        </pc:grpChg>
        <pc:grpChg chg="del mod">
          <ac:chgData name="Quang N. Tran" userId="6382c69675898e0e" providerId="LiveId" clId="{E079735D-8EEB-42F1-8F44-3A70053966F8}" dt="2020-12-12T15:31:49.517" v="6157"/>
          <ac:grpSpMkLst>
            <pc:docMk/>
            <pc:sldMk cId="3925951218" sldId="292"/>
            <ac:grpSpMk id="17" creationId="{1053E416-A4E1-46EB-A4BD-B168786A91C7}"/>
          </ac:grpSpMkLst>
        </pc:grpChg>
        <pc:grpChg chg="del mod">
          <ac:chgData name="Quang N. Tran" userId="6382c69675898e0e" providerId="LiveId" clId="{E079735D-8EEB-42F1-8F44-3A70053966F8}" dt="2020-12-12T15:32:07.300" v="6186"/>
          <ac:grpSpMkLst>
            <pc:docMk/>
            <pc:sldMk cId="3925951218" sldId="292"/>
            <ac:grpSpMk id="20" creationId="{D4479303-021D-42F6-9AB1-6725EDB61B56}"/>
          </ac:grpSpMkLst>
        </pc:grpChg>
        <pc:grpChg chg="del mod">
          <ac:chgData name="Quang N. Tran" userId="6382c69675898e0e" providerId="LiveId" clId="{E079735D-8EEB-42F1-8F44-3A70053966F8}" dt="2020-12-12T15:31:54.373" v="6165"/>
          <ac:grpSpMkLst>
            <pc:docMk/>
            <pc:sldMk cId="3925951218" sldId="292"/>
            <ac:grpSpMk id="24" creationId="{9A67DEEB-29E0-4CDF-809A-8CE3A7DF135D}"/>
          </ac:grpSpMkLst>
        </pc:grpChg>
        <pc:grpChg chg="del mod">
          <ac:chgData name="Quang N. Tran" userId="6382c69675898e0e" providerId="LiveId" clId="{E079735D-8EEB-42F1-8F44-3A70053966F8}" dt="2020-12-12T15:31:58.739" v="6172"/>
          <ac:grpSpMkLst>
            <pc:docMk/>
            <pc:sldMk cId="3925951218" sldId="292"/>
            <ac:grpSpMk id="28" creationId="{53827C64-B596-4F0F-B994-95121674506D}"/>
          </ac:grpSpMkLst>
        </pc:grpChg>
        <pc:grpChg chg="del mod">
          <ac:chgData name="Quang N. Tran" userId="6382c69675898e0e" providerId="LiveId" clId="{E079735D-8EEB-42F1-8F44-3A70053966F8}" dt="2020-12-12T15:32:07.300" v="6186"/>
          <ac:grpSpMkLst>
            <pc:docMk/>
            <pc:sldMk cId="3925951218" sldId="292"/>
            <ac:grpSpMk id="34" creationId="{37537AE4-90A7-4B16-88B5-47C9C252DA44}"/>
          </ac:grpSpMkLst>
        </pc:grpChg>
        <pc:grpChg chg="del mod">
          <ac:chgData name="Quang N. Tran" userId="6382c69675898e0e" providerId="LiveId" clId="{E079735D-8EEB-42F1-8F44-3A70053966F8}" dt="2020-12-12T15:32:09.783" v="6194"/>
          <ac:grpSpMkLst>
            <pc:docMk/>
            <pc:sldMk cId="3925951218" sldId="292"/>
            <ac:grpSpMk id="38" creationId="{97989C34-1735-4DA4-94F5-F732FB1E00C1}"/>
          </ac:grpSpMkLst>
        </pc:grpChg>
        <pc:grpChg chg="mod">
          <ac:chgData name="Quang N. Tran" userId="6382c69675898e0e" providerId="LiveId" clId="{E079735D-8EEB-42F1-8F44-3A70053966F8}" dt="2020-12-12T15:32:09.783" v="6194"/>
          <ac:grpSpMkLst>
            <pc:docMk/>
            <pc:sldMk cId="3925951218" sldId="292"/>
            <ac:grpSpMk id="44" creationId="{D6FC1C22-2CFF-4746-B4CB-ED6F38C0EC85}"/>
          </ac:grpSpMkLst>
        </pc:grpChg>
        <pc:grpChg chg="del mod">
          <ac:chgData name="Quang N. Tran" userId="6382c69675898e0e" providerId="LiveId" clId="{E079735D-8EEB-42F1-8F44-3A70053966F8}" dt="2020-12-12T15:32:25.180" v="6206"/>
          <ac:grpSpMkLst>
            <pc:docMk/>
            <pc:sldMk cId="3925951218" sldId="292"/>
            <ac:grpSpMk id="48" creationId="{DFB4BC50-4403-414E-8AAD-24178E3B1415}"/>
          </ac:grpSpMkLst>
        </pc:grpChg>
        <pc:grpChg chg="del mod">
          <ac:chgData name="Quang N. Tran" userId="6382c69675898e0e" providerId="LiveId" clId="{E079735D-8EEB-42F1-8F44-3A70053966F8}" dt="2020-12-12T15:32:54.629" v="6250"/>
          <ac:grpSpMkLst>
            <pc:docMk/>
            <pc:sldMk cId="3925951218" sldId="292"/>
            <ac:grpSpMk id="56" creationId="{FBE8B029-3051-4493-8E15-519AC922B67B}"/>
          </ac:grpSpMkLst>
        </pc:grpChg>
        <pc:grpChg chg="mod">
          <ac:chgData name="Quang N. Tran" userId="6382c69675898e0e" providerId="LiveId" clId="{E079735D-8EEB-42F1-8F44-3A70053966F8}" dt="2020-12-12T15:32:43.494" v="6223"/>
          <ac:grpSpMkLst>
            <pc:docMk/>
            <pc:sldMk cId="3925951218" sldId="292"/>
            <ac:grpSpMk id="69" creationId="{101AC16B-FB51-45B7-B3C4-3AEAFA2B80FB}"/>
          </ac:grpSpMkLst>
        </pc:grpChg>
        <pc:grpChg chg="mod">
          <ac:chgData name="Quang N. Tran" userId="6382c69675898e0e" providerId="LiveId" clId="{E079735D-8EEB-42F1-8F44-3A70053966F8}" dt="2020-12-12T15:32:43.494" v="6223"/>
          <ac:grpSpMkLst>
            <pc:docMk/>
            <pc:sldMk cId="3925951218" sldId="292"/>
            <ac:grpSpMk id="70" creationId="{6919E08C-8DAB-4A6A-B245-8368A85A8889}"/>
          </ac:grpSpMkLst>
        </pc:grpChg>
        <pc:grpChg chg="del mod">
          <ac:chgData name="Quang N. Tran" userId="6382c69675898e0e" providerId="LiveId" clId="{E079735D-8EEB-42F1-8F44-3A70053966F8}" dt="2020-12-12T15:32:54.629" v="6250"/>
          <ac:grpSpMkLst>
            <pc:docMk/>
            <pc:sldMk cId="3925951218" sldId="292"/>
            <ac:grpSpMk id="73" creationId="{FA05B0ED-3F82-4F0C-9C1B-2DDF02A36563}"/>
          </ac:grpSpMkLst>
        </pc:grpChg>
        <pc:grpChg chg="del mod">
          <ac:chgData name="Quang N. Tran" userId="6382c69675898e0e" providerId="LiveId" clId="{E079735D-8EEB-42F1-8F44-3A70053966F8}" dt="2020-12-12T15:32:49.139" v="6235"/>
          <ac:grpSpMkLst>
            <pc:docMk/>
            <pc:sldMk cId="3925951218" sldId="292"/>
            <ac:grpSpMk id="76" creationId="{F8237DBF-DF15-4F13-9ABC-1C9C75CA0E84}"/>
          </ac:grpSpMkLst>
        </pc:grpChg>
        <pc:grpChg chg="del mod">
          <ac:chgData name="Quang N. Tran" userId="6382c69675898e0e" providerId="LiveId" clId="{E079735D-8EEB-42F1-8F44-3A70053966F8}" dt="2020-12-12T15:32:57.603" v="6257"/>
          <ac:grpSpMkLst>
            <pc:docMk/>
            <pc:sldMk cId="3925951218" sldId="292"/>
            <ac:grpSpMk id="89" creationId="{BF22D30C-E272-4099-9611-DCE1A0842A7A}"/>
          </ac:grpSpMkLst>
        </pc:grpChg>
        <pc:grpChg chg="mod">
          <ac:chgData name="Quang N. Tran" userId="6382c69675898e0e" providerId="LiveId" clId="{E079735D-8EEB-42F1-8F44-3A70053966F8}" dt="2020-12-12T15:32:57.603" v="6257"/>
          <ac:grpSpMkLst>
            <pc:docMk/>
            <pc:sldMk cId="3925951218" sldId="292"/>
            <ac:grpSpMk id="96" creationId="{67C2FC07-29AD-49F2-80E5-F0BF6265CA97}"/>
          </ac:grpSpMkLst>
        </pc:grpChg>
        <pc:grpChg chg="mod">
          <ac:chgData name="Quang N. Tran" userId="6382c69675898e0e" providerId="LiveId" clId="{E079735D-8EEB-42F1-8F44-3A70053966F8}" dt="2020-12-12T15:33:04.484" v="6267"/>
          <ac:grpSpMkLst>
            <pc:docMk/>
            <pc:sldMk cId="3925951218" sldId="292"/>
            <ac:grpSpMk id="106" creationId="{B0911D6C-533F-43D8-9B87-AC56CEA7BEF1}"/>
          </ac:grpSpMkLst>
        </pc:grpChg>
        <pc:inkChg chg="add del">
          <ac:chgData name="Quang N. Tran" userId="6382c69675898e0e" providerId="LiveId" clId="{E079735D-8EEB-42F1-8F44-3A70053966F8}" dt="2020-12-12T15:31:20.826" v="6138"/>
          <ac:inkMkLst>
            <pc:docMk/>
            <pc:sldMk cId="3925951218" sldId="292"/>
            <ac:inkMk id="5" creationId="{1C49D946-6EA8-452F-B8AE-3EAC2DED8FEC}"/>
          </ac:inkMkLst>
        </pc:inkChg>
        <pc:inkChg chg="add del">
          <ac:chgData name="Quang N. Tran" userId="6382c69675898e0e" providerId="LiveId" clId="{E079735D-8EEB-42F1-8F44-3A70053966F8}" dt="2020-12-12T15:31:33.420" v="6140"/>
          <ac:inkMkLst>
            <pc:docMk/>
            <pc:sldMk cId="3925951218" sldId="292"/>
            <ac:inkMk id="6" creationId="{C1757CE5-08CB-4918-ADEE-709BED5005B7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7" creationId="{F389E533-D69E-4819-94FC-DE5E1297E668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8" creationId="{AB8B2AB2-4E8D-49A9-80F7-A163CE16ADE7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9" creationId="{E0E99D45-4B48-4BF7-9D6C-3921C46BEB37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10" creationId="{65C44E78-C7A8-441C-8EF1-446F44266A71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11" creationId="{B871DADA-742C-4A10-BB38-C220E3545B3B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13" creationId="{3D61D903-C8AD-4573-91EF-CC22B26D8133}"/>
          </ac:inkMkLst>
        </pc:inkChg>
        <pc:inkChg chg="add del">
          <ac:chgData name="Quang N. Tran" userId="6382c69675898e0e" providerId="LiveId" clId="{E079735D-8EEB-42F1-8F44-3A70053966F8}" dt="2020-12-12T15:31:44.189" v="6149"/>
          <ac:inkMkLst>
            <pc:docMk/>
            <pc:sldMk cId="3925951218" sldId="292"/>
            <ac:inkMk id="14" creationId="{6BDCD6A7-5113-45D5-99AA-A1C9610AD4A6}"/>
          </ac:inkMkLst>
        </pc:inkChg>
        <pc:inkChg chg="add del">
          <ac:chgData name="Quang N. Tran" userId="6382c69675898e0e" providerId="LiveId" clId="{E079735D-8EEB-42F1-8F44-3A70053966F8}" dt="2020-12-12T15:31:46.498" v="6152"/>
          <ac:inkMkLst>
            <pc:docMk/>
            <pc:sldMk cId="3925951218" sldId="292"/>
            <ac:inkMk id="15" creationId="{016BA1C5-354B-4D70-8720-71EFF47D2649}"/>
          </ac:inkMkLst>
        </pc:inkChg>
        <pc:inkChg chg="add del mod">
          <ac:chgData name="Quang N. Tran" userId="6382c69675898e0e" providerId="LiveId" clId="{E079735D-8EEB-42F1-8F44-3A70053966F8}" dt="2020-12-12T15:31:47.232" v="6154"/>
          <ac:inkMkLst>
            <pc:docMk/>
            <pc:sldMk cId="3925951218" sldId="292"/>
            <ac:inkMk id="16" creationId="{409FD7FA-5285-4188-8B54-481BFCE652E4}"/>
          </ac:inkMkLst>
        </pc:inkChg>
        <pc:inkChg chg="add del mod">
          <ac:chgData name="Quang N. Tran" userId="6382c69675898e0e" providerId="LiveId" clId="{E079735D-8EEB-42F1-8F44-3A70053966F8}" dt="2020-12-12T15:31:50.083" v="6158"/>
          <ac:inkMkLst>
            <pc:docMk/>
            <pc:sldMk cId="3925951218" sldId="292"/>
            <ac:inkMk id="18" creationId="{9F4FDFAC-37CC-48E8-8314-B1012CE9C858}"/>
          </ac:inkMkLst>
        </pc:inkChg>
        <pc:inkChg chg="add del mod">
          <ac:chgData name="Quang N. Tran" userId="6382c69675898e0e" providerId="LiveId" clId="{E079735D-8EEB-42F1-8F44-3A70053966F8}" dt="2020-12-12T15:31:50.083" v="6159"/>
          <ac:inkMkLst>
            <pc:docMk/>
            <pc:sldMk cId="3925951218" sldId="292"/>
            <ac:inkMk id="19" creationId="{9BCAFB98-7B54-4B65-B26F-1858099D408D}"/>
          </ac:inkMkLst>
        </pc:inkChg>
        <pc:inkChg chg="add del mod">
          <ac:chgData name="Quang N. Tran" userId="6382c69675898e0e" providerId="LiveId" clId="{E079735D-8EEB-42F1-8F44-3A70053966F8}" dt="2020-12-12T15:31:54.373" v="6164"/>
          <ac:inkMkLst>
            <pc:docMk/>
            <pc:sldMk cId="3925951218" sldId="292"/>
            <ac:inkMk id="21" creationId="{13FA8A72-44BA-4C18-9897-CDD11219F084}"/>
          </ac:inkMkLst>
        </pc:inkChg>
        <pc:inkChg chg="add del mod">
          <ac:chgData name="Quang N. Tran" userId="6382c69675898e0e" providerId="LiveId" clId="{E079735D-8EEB-42F1-8F44-3A70053966F8}" dt="2020-12-12T15:31:54.373" v="6165"/>
          <ac:inkMkLst>
            <pc:docMk/>
            <pc:sldMk cId="3925951218" sldId="292"/>
            <ac:inkMk id="22" creationId="{28389924-116A-4801-BC1F-2A613DCDEA92}"/>
          </ac:inkMkLst>
        </pc:inkChg>
        <pc:inkChg chg="add del mod">
          <ac:chgData name="Quang N. Tran" userId="6382c69675898e0e" providerId="LiveId" clId="{E079735D-8EEB-42F1-8F44-3A70053966F8}" dt="2020-12-12T15:31:54.374" v="6166"/>
          <ac:inkMkLst>
            <pc:docMk/>
            <pc:sldMk cId="3925951218" sldId="292"/>
            <ac:inkMk id="23" creationId="{CD2C4E7D-7A61-49C6-9960-13AAD860519A}"/>
          </ac:inkMkLst>
        </pc:inkChg>
        <pc:inkChg chg="add del mod">
          <ac:chgData name="Quang N. Tran" userId="6382c69675898e0e" providerId="LiveId" clId="{E079735D-8EEB-42F1-8F44-3A70053966F8}" dt="2020-12-12T15:31:58.738" v="6171"/>
          <ac:inkMkLst>
            <pc:docMk/>
            <pc:sldMk cId="3925951218" sldId="292"/>
            <ac:inkMk id="25" creationId="{21EB1DA6-F5A1-4CDC-BBB5-E3DFE5545FE7}"/>
          </ac:inkMkLst>
        </pc:inkChg>
        <pc:inkChg chg="add del mod">
          <ac:chgData name="Quang N. Tran" userId="6382c69675898e0e" providerId="LiveId" clId="{E079735D-8EEB-42F1-8F44-3A70053966F8}" dt="2020-12-12T15:31:58.739" v="6172"/>
          <ac:inkMkLst>
            <pc:docMk/>
            <pc:sldMk cId="3925951218" sldId="292"/>
            <ac:inkMk id="26" creationId="{746F035F-F266-4EF5-9BD2-122AFF488C8B}"/>
          </ac:inkMkLst>
        </pc:inkChg>
        <pc:inkChg chg="add del mod">
          <ac:chgData name="Quang N. Tran" userId="6382c69675898e0e" providerId="LiveId" clId="{E079735D-8EEB-42F1-8F44-3A70053966F8}" dt="2020-12-12T15:31:58.740" v="6173"/>
          <ac:inkMkLst>
            <pc:docMk/>
            <pc:sldMk cId="3925951218" sldId="292"/>
            <ac:inkMk id="27" creationId="{B4BF7B84-0731-4986-80D1-FE24FAAB2E04}"/>
          </ac:inkMkLst>
        </pc:inkChg>
        <pc:inkChg chg="add del">
          <ac:chgData name="Quang N. Tran" userId="6382c69675898e0e" providerId="LiveId" clId="{E079735D-8EEB-42F1-8F44-3A70053966F8}" dt="2020-12-12T15:32:00.592" v="6175"/>
          <ac:inkMkLst>
            <pc:docMk/>
            <pc:sldMk cId="3925951218" sldId="292"/>
            <ac:inkMk id="29" creationId="{D2ADCB54-062B-44E3-8FB7-9BC84640D455}"/>
          </ac:inkMkLst>
        </pc:inkChg>
        <pc:inkChg chg="add del">
          <ac:chgData name="Quang N. Tran" userId="6382c69675898e0e" providerId="LiveId" clId="{E079735D-8EEB-42F1-8F44-3A70053966F8}" dt="2020-12-12T15:32:02.916" v="6179"/>
          <ac:inkMkLst>
            <pc:docMk/>
            <pc:sldMk cId="3925951218" sldId="292"/>
            <ac:inkMk id="30" creationId="{3D9E0118-D7EA-42DE-B820-D250C79ADEEF}"/>
          </ac:inkMkLst>
        </pc:inkChg>
        <pc:inkChg chg="add del">
          <ac:chgData name="Quang N. Tran" userId="6382c69675898e0e" providerId="LiveId" clId="{E079735D-8EEB-42F1-8F44-3A70053966F8}" dt="2020-12-12T15:32:02.916" v="6178"/>
          <ac:inkMkLst>
            <pc:docMk/>
            <pc:sldMk cId="3925951218" sldId="292"/>
            <ac:inkMk id="31" creationId="{457A5877-AC4A-45D1-95BB-9E8CC46A1F96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32" creationId="{AC6008E8-E8D3-434D-A50F-885D48E8F181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33" creationId="{9CD0DF28-3CB5-4F3C-B9F0-1B2702569AD4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35" creationId="{3D788AF0-E39A-49B7-ACB8-28A2B01FE3DC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36" creationId="{F5F4CBD1-0C71-401F-AB63-6ADCDA04E8F4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37" creationId="{56AE99BD-BF59-4147-B68B-CC20C3278CDE}"/>
          </ac:inkMkLst>
        </pc:inkChg>
        <pc:inkChg chg="add del">
          <ac:chgData name="Quang N. Tran" userId="6382c69675898e0e" providerId="LiveId" clId="{E079735D-8EEB-42F1-8F44-3A70053966F8}" dt="2020-12-12T15:32:08.004" v="6189"/>
          <ac:inkMkLst>
            <pc:docMk/>
            <pc:sldMk cId="3925951218" sldId="292"/>
            <ac:inkMk id="39" creationId="{DB0A0132-E9AC-4E40-8C51-B2E589F5FC0A}"/>
          </ac:inkMkLst>
        </pc:inkChg>
        <pc:inkChg chg="add del">
          <ac:chgData name="Quang N. Tran" userId="6382c69675898e0e" providerId="LiveId" clId="{E079735D-8EEB-42F1-8F44-3A70053966F8}" dt="2020-12-12T15:32:08.004" v="6190"/>
          <ac:inkMkLst>
            <pc:docMk/>
            <pc:sldMk cId="3925951218" sldId="292"/>
            <ac:inkMk id="40" creationId="{1069F550-0962-4E95-B7F4-7C9CD35ABC2D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41" creationId="{4B420702-62D6-4F50-8768-3B8356EA9445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42" creationId="{3EB01C91-B408-46E4-87F9-72CE79A204C3}"/>
          </ac:inkMkLst>
        </pc:inkChg>
        <pc:inkChg chg="add mod">
          <ac:chgData name="Quang N. Tran" userId="6382c69675898e0e" providerId="LiveId" clId="{E079735D-8EEB-42F1-8F44-3A70053966F8}" dt="2020-12-12T15:32:09.783" v="6194"/>
          <ac:inkMkLst>
            <pc:docMk/>
            <pc:sldMk cId="3925951218" sldId="292"/>
            <ac:inkMk id="43" creationId="{F7C26E29-20AB-4255-863C-BA92C055B784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45" creationId="{E04BF3CC-4F97-457D-A71E-9D98064CBBA5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46" creationId="{7CADD557-EFD4-4C7D-BEBA-58616CB1B5A3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47" creationId="{CB47A42D-4EED-45DD-A6A6-43FDCF51934C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49" creationId="{01CF47B9-0C27-4818-B0FA-5E6BE93A64A8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50" creationId="{A39E4C92-A262-4A02-8AA8-357468E50EC1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51" creationId="{A5616AC2-270B-494D-86E0-0B56913D6A50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52" creationId="{B7B9C5DD-A2DC-4EF3-899D-E8763E5C96B3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53" creationId="{C5799914-DBFD-4CC6-A5C8-6586EEB5D378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54" creationId="{28D23A85-3EE8-4E36-90BC-E2936AF2C870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55" creationId="{E72062D9-1B7F-44A0-B149-5E71C28F0866}"/>
          </ac:inkMkLst>
        </pc:inkChg>
        <pc:inkChg chg="add">
          <ac:chgData name="Quang N. Tran" userId="6382c69675898e0e" providerId="LiveId" clId="{E079735D-8EEB-42F1-8F44-3A70053966F8}" dt="2020-12-12T15:32:28.401" v="6207" actId="9405"/>
          <ac:inkMkLst>
            <pc:docMk/>
            <pc:sldMk cId="3925951218" sldId="292"/>
            <ac:inkMk id="57" creationId="{7FB471F4-84A3-4603-A046-C3349973E825}"/>
          </ac:inkMkLst>
        </pc:inkChg>
        <pc:inkChg chg="add del">
          <ac:chgData name="Quang N. Tran" userId="6382c69675898e0e" providerId="LiveId" clId="{E079735D-8EEB-42F1-8F44-3A70053966F8}" dt="2020-12-12T15:32:43.308" v="6221"/>
          <ac:inkMkLst>
            <pc:docMk/>
            <pc:sldMk cId="3925951218" sldId="292"/>
            <ac:inkMk id="58" creationId="{81918982-76EF-4940-BC59-4D46FBE5281E}"/>
          </ac:inkMkLst>
        </pc:inkChg>
        <pc:inkChg chg="add del">
          <ac:chgData name="Quang N. Tran" userId="6382c69675898e0e" providerId="LiveId" clId="{E079735D-8EEB-42F1-8F44-3A70053966F8}" dt="2020-12-12T15:32:43.307" v="6220"/>
          <ac:inkMkLst>
            <pc:docMk/>
            <pc:sldMk cId="3925951218" sldId="292"/>
            <ac:inkMk id="59" creationId="{91A9B92F-9BAE-4CBD-813A-ECB36BDC5387}"/>
          </ac:inkMkLst>
        </pc:inkChg>
        <pc:inkChg chg="add del">
          <ac:chgData name="Quang N. Tran" userId="6382c69675898e0e" providerId="LiveId" clId="{E079735D-8EEB-42F1-8F44-3A70053966F8}" dt="2020-12-12T15:32:43.306" v="6219"/>
          <ac:inkMkLst>
            <pc:docMk/>
            <pc:sldMk cId="3925951218" sldId="292"/>
            <ac:inkMk id="60" creationId="{80F76388-2F29-42B0-AE6C-33A872025227}"/>
          </ac:inkMkLst>
        </pc:inkChg>
        <pc:inkChg chg="add del">
          <ac:chgData name="Quang N. Tran" userId="6382c69675898e0e" providerId="LiveId" clId="{E079735D-8EEB-42F1-8F44-3A70053966F8}" dt="2020-12-12T15:32:43.308" v="6222"/>
          <ac:inkMkLst>
            <pc:docMk/>
            <pc:sldMk cId="3925951218" sldId="292"/>
            <ac:inkMk id="61" creationId="{255000B6-3C6F-4AE7-97F0-58B34787E05E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2" creationId="{67745A1C-7037-4A39-AA4E-0EBF5FBA7A7B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3" creationId="{6575457C-FAD4-4AC3-BF24-4BCECD59DDAC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4" creationId="{4CD7F88A-FD36-462C-B9DE-58B3F17D4DF5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5" creationId="{6D627BF7-9CCD-493B-BA0C-3466AD33B4D9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6" creationId="{220386C1-49C6-434D-8351-983508C8A793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7" creationId="{5E8101AF-3828-4BE0-8DA9-B1339CB532F1}"/>
          </ac:inkMkLst>
        </pc:inkChg>
        <pc:inkChg chg="add mod">
          <ac:chgData name="Quang N. Tran" userId="6382c69675898e0e" providerId="LiveId" clId="{E079735D-8EEB-42F1-8F44-3A70053966F8}" dt="2020-12-12T15:32:43.494" v="6223"/>
          <ac:inkMkLst>
            <pc:docMk/>
            <pc:sldMk cId="3925951218" sldId="292"/>
            <ac:inkMk id="68" creationId="{29ADDBCD-FD76-4C39-9A11-EEC94128E18B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71" creationId="{5888DAC0-8489-429D-A6B1-3CBEFDB924C1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72" creationId="{52F2CE18-F220-490A-A3F8-F4164DB4DA4B}"/>
          </ac:inkMkLst>
        </pc:inkChg>
        <pc:inkChg chg="add del mod">
          <ac:chgData name="Quang N. Tran" userId="6382c69675898e0e" providerId="LiveId" clId="{E079735D-8EEB-42F1-8F44-3A70053966F8}" dt="2020-12-12T15:32:49.140" v="6236"/>
          <ac:inkMkLst>
            <pc:docMk/>
            <pc:sldMk cId="3925951218" sldId="292"/>
            <ac:inkMk id="74" creationId="{146249BC-9B6C-4D6D-AEC8-35113C4A3F53}"/>
          </ac:inkMkLst>
        </pc:inkChg>
        <pc:inkChg chg="add del mod">
          <ac:chgData name="Quang N. Tran" userId="6382c69675898e0e" providerId="LiveId" clId="{E079735D-8EEB-42F1-8F44-3A70053966F8}" dt="2020-12-12T15:32:49.139" v="6235"/>
          <ac:inkMkLst>
            <pc:docMk/>
            <pc:sldMk cId="3925951218" sldId="292"/>
            <ac:inkMk id="75" creationId="{CA5D7D59-F92B-4448-B315-8849CF898A0B}"/>
          </ac:inkMkLst>
        </pc:inkChg>
        <pc:inkChg chg="add del">
          <ac:chgData name="Quang N. Tran" userId="6382c69675898e0e" providerId="LiveId" clId="{E079735D-8EEB-42F1-8F44-3A70053966F8}" dt="2020-12-12T15:32:49.139" v="6234"/>
          <ac:inkMkLst>
            <pc:docMk/>
            <pc:sldMk cId="3925951218" sldId="292"/>
            <ac:inkMk id="77" creationId="{D5999864-BB68-49BB-A750-C5340BA30672}"/>
          </ac:inkMkLst>
        </pc:inkChg>
        <pc:inkChg chg="add del">
          <ac:chgData name="Quang N. Tran" userId="6382c69675898e0e" providerId="LiveId" clId="{E079735D-8EEB-42F1-8F44-3A70053966F8}" dt="2020-12-12T15:32:49.141" v="6239"/>
          <ac:inkMkLst>
            <pc:docMk/>
            <pc:sldMk cId="3925951218" sldId="292"/>
            <ac:inkMk id="78" creationId="{3245299C-13C2-4550-90B5-01D8533E6A32}"/>
          </ac:inkMkLst>
        </pc:inkChg>
        <pc:inkChg chg="add del">
          <ac:chgData name="Quang N. Tran" userId="6382c69675898e0e" providerId="LiveId" clId="{E079735D-8EEB-42F1-8F44-3A70053966F8}" dt="2020-12-12T15:32:49.140" v="6238"/>
          <ac:inkMkLst>
            <pc:docMk/>
            <pc:sldMk cId="3925951218" sldId="292"/>
            <ac:inkMk id="79" creationId="{58CA0D83-D849-4CE4-9A7E-404457B7E1DD}"/>
          </ac:inkMkLst>
        </pc:inkChg>
        <pc:inkChg chg="add del">
          <ac:chgData name="Quang N. Tran" userId="6382c69675898e0e" providerId="LiveId" clId="{E079735D-8EEB-42F1-8F44-3A70053966F8}" dt="2020-12-12T15:32:49.140" v="6237"/>
          <ac:inkMkLst>
            <pc:docMk/>
            <pc:sldMk cId="3925951218" sldId="292"/>
            <ac:inkMk id="80" creationId="{2FCB0699-3F9D-4BB8-A1A3-330143393E37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81" creationId="{A8979B9F-8004-41E2-9EED-CC3EC6BD6FC2}"/>
          </ac:inkMkLst>
        </pc:inkChg>
        <pc:inkChg chg="add del">
          <ac:chgData name="Quang N. Tran" userId="6382c69675898e0e" providerId="LiveId" clId="{E079735D-8EEB-42F1-8F44-3A70053966F8}" dt="2020-12-12T15:32:51.401" v="6243"/>
          <ac:inkMkLst>
            <pc:docMk/>
            <pc:sldMk cId="3925951218" sldId="292"/>
            <ac:inkMk id="82" creationId="{745DBE1D-D5DC-44FF-B7F7-AECF05E172F6}"/>
          </ac:inkMkLst>
        </pc:inkChg>
        <pc:inkChg chg="add del">
          <ac:chgData name="Quang N. Tran" userId="6382c69675898e0e" providerId="LiveId" clId="{E079735D-8EEB-42F1-8F44-3A70053966F8}" dt="2020-12-12T15:32:51.401" v="6244"/>
          <ac:inkMkLst>
            <pc:docMk/>
            <pc:sldMk cId="3925951218" sldId="292"/>
            <ac:inkMk id="83" creationId="{2AD47B5D-BFA0-49B4-8499-B887911C30A1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84" creationId="{C3EB7980-F617-4DE8-A0B5-FDA75580C797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85" creationId="{2B2F474A-366F-4120-BF16-64351C5EA43B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86" creationId="{B1D13C63-7B61-42CB-868C-AECCAC8BA9BD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87" creationId="{726A3E54-C0BC-44CB-98CF-B3FB99D28C78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88" creationId="{53736188-8655-447F-8D94-81BD56226E39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90" creationId="{80E316D6-466E-4705-9BE3-F79E46DB5A3E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91" creationId="{794F6366-E711-43CD-8B65-5474242D55F5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92" creationId="{3CFA04A9-C7CF-4D66-B8B7-79FB8D6135A2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93" creationId="{918E8A80-A343-41A6-8CE6-70F95B0C4BC2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94" creationId="{7031E0A9-667E-4308-B1EC-6C3D85DFBEAC}"/>
          </ac:inkMkLst>
        </pc:inkChg>
        <pc:inkChg chg="add mod">
          <ac:chgData name="Quang N. Tran" userId="6382c69675898e0e" providerId="LiveId" clId="{E079735D-8EEB-42F1-8F44-3A70053966F8}" dt="2020-12-12T15:32:57.603" v="6257"/>
          <ac:inkMkLst>
            <pc:docMk/>
            <pc:sldMk cId="3925951218" sldId="292"/>
            <ac:inkMk id="95" creationId="{16F7850F-D057-49D9-9DBC-57DBB2EA11FA}"/>
          </ac:inkMkLst>
        </pc:inkChg>
        <pc:inkChg chg="add">
          <ac:chgData name="Quang N. Tran" userId="6382c69675898e0e" providerId="LiveId" clId="{E079735D-8EEB-42F1-8F44-3A70053966F8}" dt="2020-12-12T15:32:58.530" v="6258" actId="9405"/>
          <ac:inkMkLst>
            <pc:docMk/>
            <pc:sldMk cId="3925951218" sldId="292"/>
            <ac:inkMk id="97" creationId="{32301160-E834-48D2-A912-8AA058D54F74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98" creationId="{0111376E-BD8B-421A-A5F2-9BDBDCAFCBAE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99" creationId="{BA0D62F0-4DCA-4527-A62B-0DC647F86B25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100" creationId="{FB9E1803-637B-4F1F-944C-49967D222AE3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101" creationId="{925D5504-EB4C-4EE6-BE3F-85A0C59F3819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102" creationId="{A9D4C828-9521-456F-8B8D-8DEB689990F4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103" creationId="{36CE9429-495F-46B3-8AD7-D74E1628B178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104" creationId="{84BBD7F3-791C-4E9A-91FB-A2854043098B}"/>
          </ac:inkMkLst>
        </pc:inkChg>
        <pc:inkChg chg="add mod">
          <ac:chgData name="Quang N. Tran" userId="6382c69675898e0e" providerId="LiveId" clId="{E079735D-8EEB-42F1-8F44-3A70053966F8}" dt="2020-12-12T15:33:04.484" v="6267"/>
          <ac:inkMkLst>
            <pc:docMk/>
            <pc:sldMk cId="3925951218" sldId="292"/>
            <ac:inkMk id="105" creationId="{DFE4FCA0-BB82-40CB-8E70-FE3E0578C821}"/>
          </ac:inkMkLst>
        </pc:inkChg>
      </pc:sldChg>
      <pc:sldChg chg="addSp delSp modSp add del">
        <pc:chgData name="Quang N. Tran" userId="6382c69675898e0e" providerId="LiveId" clId="{E079735D-8EEB-42F1-8F44-3A70053966F8}" dt="2020-12-11T20:36:07.252" v="1655" actId="9405"/>
        <pc:sldMkLst>
          <pc:docMk/>
          <pc:sldMk cId="809530206" sldId="293"/>
        </pc:sldMkLst>
        <pc:spChg chg="mod">
          <ac:chgData name="Quang N. Tran" userId="6382c69675898e0e" providerId="LiveId" clId="{E079735D-8EEB-42F1-8F44-3A70053966F8}" dt="2020-12-11T20:30:33.562" v="1555"/>
          <ac:spMkLst>
            <pc:docMk/>
            <pc:sldMk cId="809530206" sldId="293"/>
            <ac:spMk id="2" creationId="{0A63CA81-0D04-4512-9F03-59ED3015C12C}"/>
          </ac:spMkLst>
        </pc:spChg>
        <pc:spChg chg="del">
          <ac:chgData name="Quang N. Tran" userId="6382c69675898e0e" providerId="LiveId" clId="{E079735D-8EEB-42F1-8F44-3A70053966F8}" dt="2020-12-11T20:14:04.961" v="1332" actId="478"/>
          <ac:spMkLst>
            <pc:docMk/>
            <pc:sldMk cId="809530206" sldId="293"/>
            <ac:spMk id="3" creationId="{86D24740-C875-47B2-9586-2B6ECDF1653E}"/>
          </ac:spMkLst>
        </pc:spChg>
        <pc:grpChg chg="del mod">
          <ac:chgData name="Quang N. Tran" userId="6382c69675898e0e" providerId="LiveId" clId="{E079735D-8EEB-42F1-8F44-3A70053966F8}" dt="2020-12-11T20:26:54.494" v="1362"/>
          <ac:grpSpMkLst>
            <pc:docMk/>
            <pc:sldMk cId="809530206" sldId="293"/>
            <ac:grpSpMk id="16" creationId="{6BD99333-DDE8-4095-9FCA-B885538DD2B0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21" creationId="{A6735680-BC3D-4B86-9DA6-99C52AA6784D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31" creationId="{D2525EDD-5F58-4032-AC08-4EE2A091CB3B}"/>
          </ac:grpSpMkLst>
        </pc:grpChg>
        <pc:grpChg chg="del mod">
          <ac:chgData name="Quang N. Tran" userId="6382c69675898e0e" providerId="LiveId" clId="{E079735D-8EEB-42F1-8F44-3A70053966F8}" dt="2020-12-11T20:27:00.246" v="1374"/>
          <ac:grpSpMkLst>
            <pc:docMk/>
            <pc:sldMk cId="809530206" sldId="293"/>
            <ac:grpSpMk id="32" creationId="{ABE6E547-69FB-4B97-A1C2-EFDF927334CF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33" creationId="{8875C985-78AF-432B-8427-CF1C6461E113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35" creationId="{3DBB9CD3-3315-42E4-A0AA-0722F5E039F1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39" creationId="{F95169E8-3441-4DBE-AD43-C5AF986A785F}"/>
          </ac:grpSpMkLst>
        </pc:grpChg>
        <pc:grpChg chg="del mod">
          <ac:chgData name="Quang N. Tran" userId="6382c69675898e0e" providerId="LiveId" clId="{E079735D-8EEB-42F1-8F44-3A70053966F8}" dt="2020-12-11T20:27:18.015" v="1394"/>
          <ac:grpSpMkLst>
            <pc:docMk/>
            <pc:sldMk cId="809530206" sldId="293"/>
            <ac:grpSpMk id="46" creationId="{7F494825-DA4D-4E70-8C6A-D79C0D636511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51" creationId="{1313F50B-11E3-48A7-B0E3-EFCEDDA462B8}"/>
          </ac:grpSpMkLst>
        </pc:grpChg>
        <pc:grpChg chg="del mod">
          <ac:chgData name="Quang N. Tran" userId="6382c69675898e0e" providerId="LiveId" clId="{E079735D-8EEB-42F1-8F44-3A70053966F8}" dt="2020-12-11T20:27:27.440" v="1402"/>
          <ac:grpSpMkLst>
            <pc:docMk/>
            <pc:sldMk cId="809530206" sldId="293"/>
            <ac:grpSpMk id="55" creationId="{D1D227BD-D222-4BEB-A762-4ED57245BE89}"/>
          </ac:grpSpMkLst>
        </pc:grpChg>
        <pc:grpChg chg="del mod">
          <ac:chgData name="Quang N. Tran" userId="6382c69675898e0e" providerId="LiveId" clId="{E079735D-8EEB-42F1-8F44-3A70053966F8}" dt="2020-12-11T20:27:30.837" v="1405"/>
          <ac:grpSpMkLst>
            <pc:docMk/>
            <pc:sldMk cId="809530206" sldId="293"/>
            <ac:grpSpMk id="58" creationId="{23EB8F66-E6E1-4AA5-8B98-79FBF510AE8F}"/>
          </ac:grpSpMkLst>
        </pc:grpChg>
        <pc:grpChg chg="del mod">
          <ac:chgData name="Quang N. Tran" userId="6382c69675898e0e" providerId="LiveId" clId="{E079735D-8EEB-42F1-8F44-3A70053966F8}" dt="2020-12-11T20:27:35.271" v="1408"/>
          <ac:grpSpMkLst>
            <pc:docMk/>
            <pc:sldMk cId="809530206" sldId="293"/>
            <ac:grpSpMk id="60" creationId="{5F58975E-042C-4A9B-9DE4-08149B950A46}"/>
          </ac:grpSpMkLst>
        </pc:grpChg>
        <pc:grpChg chg="del mod">
          <ac:chgData name="Quang N. Tran" userId="6382c69675898e0e" providerId="LiveId" clId="{E079735D-8EEB-42F1-8F44-3A70053966F8}" dt="2020-12-11T20:27:43.420" v="1412"/>
          <ac:grpSpMkLst>
            <pc:docMk/>
            <pc:sldMk cId="809530206" sldId="293"/>
            <ac:grpSpMk id="62" creationId="{973DC14E-38FC-4BB1-ADC1-B165D23245D2}"/>
          </ac:grpSpMkLst>
        </pc:grpChg>
        <pc:grpChg chg="del mod">
          <ac:chgData name="Quang N. Tran" userId="6382c69675898e0e" providerId="LiveId" clId="{E079735D-8EEB-42F1-8F44-3A70053966F8}" dt="2020-12-11T20:27:45.858" v="1415"/>
          <ac:grpSpMkLst>
            <pc:docMk/>
            <pc:sldMk cId="809530206" sldId="293"/>
            <ac:grpSpMk id="66" creationId="{3C75F84E-39C3-4028-8BA6-2FA1A57A2D32}"/>
          </ac:grpSpMkLst>
        </pc:grpChg>
        <pc:grpChg chg="del mod">
          <ac:chgData name="Quang N. Tran" userId="6382c69675898e0e" providerId="LiveId" clId="{E079735D-8EEB-42F1-8F44-3A70053966F8}" dt="2020-12-11T20:27:48.742" v="1417"/>
          <ac:grpSpMkLst>
            <pc:docMk/>
            <pc:sldMk cId="809530206" sldId="293"/>
            <ac:grpSpMk id="69" creationId="{F7D25017-73BE-4B4C-B5C8-B7E4CA9BEDD6}"/>
          </ac:grpSpMkLst>
        </pc:grpChg>
        <pc:grpChg chg="del mod">
          <ac:chgData name="Quang N. Tran" userId="6382c69675898e0e" providerId="LiveId" clId="{E079735D-8EEB-42F1-8F44-3A70053966F8}" dt="2020-12-11T20:27:57.872" v="1430"/>
          <ac:grpSpMkLst>
            <pc:docMk/>
            <pc:sldMk cId="809530206" sldId="293"/>
            <ac:grpSpMk id="71" creationId="{F85A3383-26DF-4E47-AAA9-AF3E7C8C7DC4}"/>
          </ac:grpSpMkLst>
        </pc:grpChg>
        <pc:grpChg chg="del mod">
          <ac:chgData name="Quang N. Tran" userId="6382c69675898e0e" providerId="LiveId" clId="{E079735D-8EEB-42F1-8F44-3A70053966F8}" dt="2020-12-11T20:28:00.370" v="1434"/>
          <ac:grpSpMkLst>
            <pc:docMk/>
            <pc:sldMk cId="809530206" sldId="293"/>
            <ac:grpSpMk id="80" creationId="{CED1123F-96AC-44AE-B595-6C219C8A54FE}"/>
          </ac:grpSpMkLst>
        </pc:grpChg>
        <pc:grpChg chg="del mod">
          <ac:chgData name="Quang N. Tran" userId="6382c69675898e0e" providerId="LiveId" clId="{E079735D-8EEB-42F1-8F44-3A70053966F8}" dt="2020-12-11T20:28:05.783" v="1442"/>
          <ac:grpSpMkLst>
            <pc:docMk/>
            <pc:sldMk cId="809530206" sldId="293"/>
            <ac:grpSpMk id="84" creationId="{D83EABE1-F852-47D7-8D77-5090E44C80CA}"/>
          </ac:grpSpMkLst>
        </pc:grpChg>
        <pc:grpChg chg="del mod">
          <ac:chgData name="Quang N. Tran" userId="6382c69675898e0e" providerId="LiveId" clId="{E079735D-8EEB-42F1-8F44-3A70053966F8}" dt="2020-12-11T20:31:59.619" v="1576"/>
          <ac:grpSpMkLst>
            <pc:docMk/>
            <pc:sldMk cId="809530206" sldId="293"/>
            <ac:grpSpMk id="92" creationId="{A2B80C23-21A6-4D19-9668-D108ED734FA9}"/>
          </ac:grpSpMkLst>
        </pc:grpChg>
        <pc:grpChg chg="del mod">
          <ac:chgData name="Quang N. Tran" userId="6382c69675898e0e" providerId="LiveId" clId="{E079735D-8EEB-42F1-8F44-3A70053966F8}" dt="2020-12-11T20:28:17.553" v="1459"/>
          <ac:grpSpMkLst>
            <pc:docMk/>
            <pc:sldMk cId="809530206" sldId="293"/>
            <ac:grpSpMk id="93" creationId="{400F4B6C-0C26-4B99-A2EE-ADEB7B76BEE8}"/>
          </ac:grpSpMkLst>
        </pc:grpChg>
        <pc:grpChg chg="del mod">
          <ac:chgData name="Quang N. Tran" userId="6382c69675898e0e" providerId="LiveId" clId="{E079735D-8EEB-42F1-8F44-3A70053966F8}" dt="2020-12-11T20:32:11.522" v="1597"/>
          <ac:grpSpMkLst>
            <pc:docMk/>
            <pc:sldMk cId="809530206" sldId="293"/>
            <ac:grpSpMk id="100" creationId="{B726D60D-DB8B-4269-9EE4-6C59FBB6972A}"/>
          </ac:grpSpMkLst>
        </pc:grpChg>
        <pc:grpChg chg="del mod">
          <ac:chgData name="Quang N. Tran" userId="6382c69675898e0e" providerId="LiveId" clId="{E079735D-8EEB-42F1-8F44-3A70053966F8}" dt="2020-12-11T20:31:59.619" v="1576"/>
          <ac:grpSpMkLst>
            <pc:docMk/>
            <pc:sldMk cId="809530206" sldId="293"/>
            <ac:grpSpMk id="104" creationId="{DDA0CE71-8BCC-4C77-BE6F-7C9D4A5064F5}"/>
          </ac:grpSpMkLst>
        </pc:grpChg>
        <pc:grpChg chg="del mod">
          <ac:chgData name="Quang N. Tran" userId="6382c69675898e0e" providerId="LiveId" clId="{E079735D-8EEB-42F1-8F44-3A70053966F8}" dt="2020-12-11T20:28:46.273" v="1469"/>
          <ac:grpSpMkLst>
            <pc:docMk/>
            <pc:sldMk cId="809530206" sldId="293"/>
            <ac:grpSpMk id="107" creationId="{15EEF2BD-68B8-46C4-83D1-6054BA969AF1}"/>
          </ac:grpSpMkLst>
        </pc:grpChg>
        <pc:grpChg chg="del mod">
          <ac:chgData name="Quang N. Tran" userId="6382c69675898e0e" providerId="LiveId" clId="{E079735D-8EEB-42F1-8F44-3A70053966F8}" dt="2020-12-11T20:29:17.328" v="1505"/>
          <ac:grpSpMkLst>
            <pc:docMk/>
            <pc:sldMk cId="809530206" sldId="293"/>
            <ac:grpSpMk id="112" creationId="{1C455B39-73A8-42FA-9A68-D50FE4A6B481}"/>
          </ac:grpSpMkLst>
        </pc:grpChg>
        <pc:grpChg chg="del mod">
          <ac:chgData name="Quang N. Tran" userId="6382c69675898e0e" providerId="LiveId" clId="{E079735D-8EEB-42F1-8F44-3A70053966F8}" dt="2020-12-11T20:28:55.839" v="1479"/>
          <ac:grpSpMkLst>
            <pc:docMk/>
            <pc:sldMk cId="809530206" sldId="293"/>
            <ac:grpSpMk id="117" creationId="{F1A6F377-91BC-4DDC-BFA1-BD6F02B211BE}"/>
          </ac:grpSpMkLst>
        </pc:grpChg>
        <pc:grpChg chg="del mod">
          <ac:chgData name="Quang N. Tran" userId="6382c69675898e0e" providerId="LiveId" clId="{E079735D-8EEB-42F1-8F44-3A70053966F8}" dt="2020-12-11T20:29:21.359" v="1507"/>
          <ac:grpSpMkLst>
            <pc:docMk/>
            <pc:sldMk cId="809530206" sldId="293"/>
            <ac:grpSpMk id="121" creationId="{D64154D9-5F92-49DD-9A8F-5F9202AA0BC9}"/>
          </ac:grpSpMkLst>
        </pc:grpChg>
        <pc:grpChg chg="del mod">
          <ac:chgData name="Quang N. Tran" userId="6382c69675898e0e" providerId="LiveId" clId="{E079735D-8EEB-42F1-8F44-3A70053966F8}" dt="2020-12-11T20:30:08.609" v="1540"/>
          <ac:grpSpMkLst>
            <pc:docMk/>
            <pc:sldMk cId="809530206" sldId="293"/>
            <ac:grpSpMk id="129" creationId="{33D07E33-0DF7-44C3-BC32-7A8E44F805D6}"/>
          </ac:grpSpMkLst>
        </pc:grpChg>
        <pc:grpChg chg="del mod">
          <ac:chgData name="Quang N. Tran" userId="6382c69675898e0e" providerId="LiveId" clId="{E079735D-8EEB-42F1-8F44-3A70053966F8}" dt="2020-12-11T20:29:07.944" v="1496"/>
          <ac:grpSpMkLst>
            <pc:docMk/>
            <pc:sldMk cId="809530206" sldId="293"/>
            <ac:grpSpMk id="137" creationId="{AC979684-1D97-4625-9800-E27D4B8195FC}"/>
          </ac:grpSpMkLst>
        </pc:grpChg>
        <pc:grpChg chg="del mod">
          <ac:chgData name="Quang N. Tran" userId="6382c69675898e0e" providerId="LiveId" clId="{E079735D-8EEB-42F1-8F44-3A70053966F8}" dt="2020-12-11T20:29:10.330" v="1501"/>
          <ac:grpSpMkLst>
            <pc:docMk/>
            <pc:sldMk cId="809530206" sldId="293"/>
            <ac:grpSpMk id="138" creationId="{14BB996D-1918-4D20-A8AA-32CF4EE79CD1}"/>
          </ac:grpSpMkLst>
        </pc:grpChg>
        <pc:grpChg chg="del mod">
          <ac:chgData name="Quang N. Tran" userId="6382c69675898e0e" providerId="LiveId" clId="{E079735D-8EEB-42F1-8F44-3A70053966F8}" dt="2020-12-11T20:29:12.105" v="1504"/>
          <ac:grpSpMkLst>
            <pc:docMk/>
            <pc:sldMk cId="809530206" sldId="293"/>
            <ac:grpSpMk id="143" creationId="{BCD64538-221A-4BD1-9E93-BC2880AE2DC1}"/>
          </ac:grpSpMkLst>
        </pc:grpChg>
        <pc:grpChg chg="del mod">
          <ac:chgData name="Quang N. Tran" userId="6382c69675898e0e" providerId="LiveId" clId="{E079735D-8EEB-42F1-8F44-3A70053966F8}" dt="2020-12-11T20:29:47.621" v="1517"/>
          <ac:grpSpMkLst>
            <pc:docMk/>
            <pc:sldMk cId="809530206" sldId="293"/>
            <ac:grpSpMk id="145" creationId="{F901113C-3B9A-4EDF-9774-EF089A412BB6}"/>
          </ac:grpSpMkLst>
        </pc:grpChg>
        <pc:grpChg chg="del mod">
          <ac:chgData name="Quang N. Tran" userId="6382c69675898e0e" providerId="LiveId" clId="{E079735D-8EEB-42F1-8F44-3A70053966F8}" dt="2020-12-11T20:30:04.671" v="1529"/>
          <ac:grpSpMkLst>
            <pc:docMk/>
            <pc:sldMk cId="809530206" sldId="293"/>
            <ac:grpSpMk id="147" creationId="{5720C906-F1FA-42FB-81AD-695234916DB3}"/>
          </ac:grpSpMkLst>
        </pc:grpChg>
        <pc:grpChg chg="mod">
          <ac:chgData name="Quang N. Tran" userId="6382c69675898e0e" providerId="LiveId" clId="{E079735D-8EEB-42F1-8F44-3A70053966F8}" dt="2020-12-11T20:29:51.755" v="1524"/>
          <ac:grpSpMkLst>
            <pc:docMk/>
            <pc:sldMk cId="809530206" sldId="293"/>
            <ac:grpSpMk id="157" creationId="{BB0D411F-B452-44C2-9BEC-FC421DBE0C6F}"/>
          </ac:grpSpMkLst>
        </pc:grpChg>
        <pc:grpChg chg="mod">
          <ac:chgData name="Quang N. Tran" userId="6382c69675898e0e" providerId="LiveId" clId="{E079735D-8EEB-42F1-8F44-3A70053966F8}" dt="2020-12-11T20:30:08.793" v="1542"/>
          <ac:grpSpMkLst>
            <pc:docMk/>
            <pc:sldMk cId="809530206" sldId="293"/>
            <ac:grpSpMk id="163" creationId="{D17AE579-40A0-49FF-8690-412BA15ECD68}"/>
          </ac:grpSpMkLst>
        </pc:grpChg>
        <pc:grpChg chg="mod">
          <ac:chgData name="Quang N. Tran" userId="6382c69675898e0e" providerId="LiveId" clId="{E079735D-8EEB-42F1-8F44-3A70053966F8}" dt="2020-12-11T20:30:12.596" v="1549"/>
          <ac:grpSpMkLst>
            <pc:docMk/>
            <pc:sldMk cId="809530206" sldId="293"/>
            <ac:grpSpMk id="170" creationId="{916F0FD2-3AE9-427B-AC2E-723CD68E9FA9}"/>
          </ac:grpSpMkLst>
        </pc:grpChg>
        <pc:grpChg chg="del mod">
          <ac:chgData name="Quang N. Tran" userId="6382c69675898e0e" providerId="LiveId" clId="{E079735D-8EEB-42F1-8F44-3A70053966F8}" dt="2020-12-11T20:31:59.619" v="1576"/>
          <ac:grpSpMkLst>
            <pc:docMk/>
            <pc:sldMk cId="809530206" sldId="293"/>
            <ac:grpSpMk id="181" creationId="{14C298EA-97FC-4526-95D7-F716462514C3}"/>
          </ac:grpSpMkLst>
        </pc:grpChg>
        <pc:grpChg chg="del mod">
          <ac:chgData name="Quang N. Tran" userId="6382c69675898e0e" providerId="LiveId" clId="{E079735D-8EEB-42F1-8F44-3A70053966F8}" dt="2020-12-11T20:32:04.630" v="1586"/>
          <ac:grpSpMkLst>
            <pc:docMk/>
            <pc:sldMk cId="809530206" sldId="293"/>
            <ac:grpSpMk id="190" creationId="{C46C73AF-A124-42B4-9FD4-01546E2CC300}"/>
          </ac:grpSpMkLst>
        </pc:grpChg>
        <pc:grpChg chg="del mod">
          <ac:chgData name="Quang N. Tran" userId="6382c69675898e0e" providerId="LiveId" clId="{E079735D-8EEB-42F1-8F44-3A70053966F8}" dt="2020-12-11T20:32:11.522" v="1597"/>
          <ac:grpSpMkLst>
            <pc:docMk/>
            <pc:sldMk cId="809530206" sldId="293"/>
            <ac:grpSpMk id="196" creationId="{5F3D9651-897D-43C2-9B2D-FE093552C6EA}"/>
          </ac:grpSpMkLst>
        </pc:grpChg>
        <pc:grpChg chg="del mod">
          <ac:chgData name="Quang N. Tran" userId="6382c69675898e0e" providerId="LiveId" clId="{E079735D-8EEB-42F1-8F44-3A70053966F8}" dt="2020-12-11T20:32:22.862" v="1604"/>
          <ac:grpSpMkLst>
            <pc:docMk/>
            <pc:sldMk cId="809530206" sldId="293"/>
            <ac:grpSpMk id="203" creationId="{4333DDEC-4226-4025-8AD6-FD0ED894A373}"/>
          </ac:grpSpMkLst>
        </pc:grpChg>
        <pc:grpChg chg="del mod">
          <ac:chgData name="Quang N. Tran" userId="6382c69675898e0e" providerId="LiveId" clId="{E079735D-8EEB-42F1-8F44-3A70053966F8}" dt="2020-12-11T20:32:22.862" v="1604"/>
          <ac:grpSpMkLst>
            <pc:docMk/>
            <pc:sldMk cId="809530206" sldId="293"/>
            <ac:grpSpMk id="206" creationId="{703D01C3-7F75-4D50-8E8C-F3B97A413662}"/>
          </ac:grpSpMkLst>
        </pc:grpChg>
        <pc:grpChg chg="mod">
          <ac:chgData name="Quang N. Tran" userId="6382c69675898e0e" providerId="LiveId" clId="{E079735D-8EEB-42F1-8F44-3A70053966F8}" dt="2020-12-11T20:32:22.862" v="1604"/>
          <ac:grpSpMkLst>
            <pc:docMk/>
            <pc:sldMk cId="809530206" sldId="293"/>
            <ac:grpSpMk id="209" creationId="{39C9E18E-16C8-4588-8827-637F2F5B88FB}"/>
          </ac:grpSpMkLst>
        </pc:grpChg>
        <pc:picChg chg="add mod">
          <ac:chgData name="Quang N. Tran" userId="6382c69675898e0e" providerId="LiveId" clId="{E079735D-8EEB-42F1-8F44-3A70053966F8}" dt="2020-12-11T20:14:30.016" v="1341" actId="1037"/>
          <ac:picMkLst>
            <pc:docMk/>
            <pc:sldMk cId="809530206" sldId="293"/>
            <ac:picMk id="5" creationId="{8D4E294B-7880-4911-BF5D-B1E86C1C2FF2}"/>
          </ac:picMkLst>
        </pc:picChg>
        <pc:inkChg chg="add del">
          <ac:chgData name="Quang N. Tran" userId="6382c69675898e0e" providerId="LiveId" clId="{E079735D-8EEB-42F1-8F44-3A70053966F8}" dt="2020-12-11T20:26:29.482" v="1343"/>
          <ac:inkMkLst>
            <pc:docMk/>
            <pc:sldMk cId="809530206" sldId="293"/>
            <ac:inkMk id="6" creationId="{F2BC0B68-0D03-4E2C-BD10-00095D99BC0B}"/>
          </ac:inkMkLst>
        </pc:inkChg>
        <pc:inkChg chg="add del">
          <ac:chgData name="Quang N. Tran" userId="6382c69675898e0e" providerId="LiveId" clId="{E079735D-8EEB-42F1-8F44-3A70053966F8}" dt="2020-12-11T20:26:32.882" v="1345"/>
          <ac:inkMkLst>
            <pc:docMk/>
            <pc:sldMk cId="809530206" sldId="293"/>
            <ac:inkMk id="7" creationId="{991A0917-DC12-4A87-BB5C-3A165F0D5481}"/>
          </ac:inkMkLst>
        </pc:inkChg>
        <pc:inkChg chg="add del">
          <ac:chgData name="Quang N. Tran" userId="6382c69675898e0e" providerId="LiveId" clId="{E079735D-8EEB-42F1-8F44-3A70053966F8}" dt="2020-12-11T20:26:36.637" v="1347"/>
          <ac:inkMkLst>
            <pc:docMk/>
            <pc:sldMk cId="809530206" sldId="293"/>
            <ac:inkMk id="8" creationId="{3D8706C7-B207-43FD-ACCF-C8E35F9D7BE7}"/>
          </ac:inkMkLst>
        </pc:inkChg>
        <pc:inkChg chg="add del">
          <ac:chgData name="Quang N. Tran" userId="6382c69675898e0e" providerId="LiveId" clId="{E079735D-8EEB-42F1-8F44-3A70053966F8}" dt="2020-12-11T20:26:40.038" v="1349"/>
          <ac:inkMkLst>
            <pc:docMk/>
            <pc:sldMk cId="809530206" sldId="293"/>
            <ac:inkMk id="9" creationId="{0C340D59-69B7-4EE6-A391-7977C62D2529}"/>
          </ac:inkMkLst>
        </pc:inkChg>
        <pc:inkChg chg="add del">
          <ac:chgData name="Quang N. Tran" userId="6382c69675898e0e" providerId="LiveId" clId="{E079735D-8EEB-42F1-8F44-3A70053966F8}" dt="2020-12-11T20:26:42.123" v="1351"/>
          <ac:inkMkLst>
            <pc:docMk/>
            <pc:sldMk cId="809530206" sldId="293"/>
            <ac:inkMk id="10" creationId="{C754F901-1D5F-4F3F-9CE8-1639926395B9}"/>
          </ac:inkMkLst>
        </pc:inkChg>
        <pc:inkChg chg="add">
          <ac:chgData name="Quang N. Tran" userId="6382c69675898e0e" providerId="LiveId" clId="{E079735D-8EEB-42F1-8F44-3A70053966F8}" dt="2020-12-11T20:26:43.877" v="1352" actId="9405"/>
          <ac:inkMkLst>
            <pc:docMk/>
            <pc:sldMk cId="809530206" sldId="293"/>
            <ac:inkMk id="11" creationId="{96FDABEC-637E-45F0-860A-4378F02CDC8A}"/>
          </ac:inkMkLst>
        </pc:inkChg>
        <pc:inkChg chg="add">
          <ac:chgData name="Quang N. Tran" userId="6382c69675898e0e" providerId="LiveId" clId="{E079735D-8EEB-42F1-8F44-3A70053966F8}" dt="2020-12-11T20:26:46.337" v="1353" actId="9405"/>
          <ac:inkMkLst>
            <pc:docMk/>
            <pc:sldMk cId="809530206" sldId="293"/>
            <ac:inkMk id="12" creationId="{1ADAE240-F4C0-4515-93F9-56BFC54B1BCA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3" creationId="{477CCDF4-314F-4C3E-BA4D-B2DA851F96E5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4" creationId="{6A57957A-2BCD-4577-8541-67F4EC9B6753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5" creationId="{6DADAEB4-D542-4FDD-99E3-400EDCA59D3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7" creationId="{B7A4DAA0-D0D4-4843-8FD6-5BDD286E9F4A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" creationId="{B6A791A2-9847-4EDD-92EF-8917077D56C1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9" creationId="{D2064A86-8BD8-4CA5-BE3E-22840218F712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0" creationId="{4803A249-EEDF-487B-BA79-221BD5D6F593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2" creationId="{08262F5F-24E4-414B-8D97-304193BFFAD5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3" creationId="{7176A8C7-819E-49B2-AEAE-8D6A84DEB2A2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4" creationId="{B7C0B524-E0D6-4F6E-9988-EE1F65A44DCB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5" creationId="{A9EFAA83-B549-463C-AC69-AC4047E05DA5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6" creationId="{AB73DA59-C3E3-46E3-A43D-17F718615469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7" creationId="{C3248722-D0E0-4AC0-982A-1355343C574A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8" creationId="{55505C0E-ED10-4ECC-A33A-7E6ACFDBD417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9" creationId="{2E608398-6FC6-4B0B-9CDA-0DAEB160FDB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30" creationId="{7B154F92-BE25-4A88-96FE-DE6D43FD6F6F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34" creationId="{B82A8A17-2863-4599-AAF4-9FD958FC0E72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36" creationId="{9BF9BC35-5C09-49FF-AFDB-74D30E327D2D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37" creationId="{24440BDF-812F-4DF6-BBF0-1D5ABA41F9FD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38" creationId="{43D8C114-A355-4347-A807-E72154A1D2F7}"/>
          </ac:inkMkLst>
        </pc:inkChg>
        <pc:inkChg chg="add del mod">
          <ac:chgData name="Quang N. Tran" userId="6382c69675898e0e" providerId="LiveId" clId="{E079735D-8EEB-42F1-8F44-3A70053966F8}" dt="2020-12-11T20:27:18.013" v="1393"/>
          <ac:inkMkLst>
            <pc:docMk/>
            <pc:sldMk cId="809530206" sldId="293"/>
            <ac:inkMk id="40" creationId="{E2E0E711-067C-483F-B662-B7163D39A820}"/>
          </ac:inkMkLst>
        </pc:inkChg>
        <pc:inkChg chg="add del mod">
          <ac:chgData name="Quang N. Tran" userId="6382c69675898e0e" providerId="LiveId" clId="{E079735D-8EEB-42F1-8F44-3A70053966F8}" dt="2020-12-11T20:27:18.012" v="1392"/>
          <ac:inkMkLst>
            <pc:docMk/>
            <pc:sldMk cId="809530206" sldId="293"/>
            <ac:inkMk id="41" creationId="{AD4F182A-65AD-4FF3-9D4D-B18DD1700AB2}"/>
          </ac:inkMkLst>
        </pc:inkChg>
        <pc:inkChg chg="add del mod">
          <ac:chgData name="Quang N. Tran" userId="6382c69675898e0e" providerId="LiveId" clId="{E079735D-8EEB-42F1-8F44-3A70053966F8}" dt="2020-12-11T20:27:18.008" v="1391"/>
          <ac:inkMkLst>
            <pc:docMk/>
            <pc:sldMk cId="809530206" sldId="293"/>
            <ac:inkMk id="42" creationId="{6EC10F72-231D-4282-B59B-E3EBD5E956D4}"/>
          </ac:inkMkLst>
        </pc:inkChg>
        <pc:inkChg chg="add del mod">
          <ac:chgData name="Quang N. Tran" userId="6382c69675898e0e" providerId="LiveId" clId="{E079735D-8EEB-42F1-8F44-3A70053966F8}" dt="2020-12-11T20:27:18.015" v="1394"/>
          <ac:inkMkLst>
            <pc:docMk/>
            <pc:sldMk cId="809530206" sldId="293"/>
            <ac:inkMk id="43" creationId="{789EC0F5-679F-483E-92DA-76A00285C505}"/>
          </ac:inkMkLst>
        </pc:inkChg>
        <pc:inkChg chg="add mod">
          <ac:chgData name="Quang N. Tran" userId="6382c69675898e0e" providerId="LiveId" clId="{E079735D-8EEB-42F1-8F44-3A70053966F8}" dt="2020-12-11T20:27:18.015" v="1394"/>
          <ac:inkMkLst>
            <pc:docMk/>
            <pc:sldMk cId="809530206" sldId="293"/>
            <ac:inkMk id="44" creationId="{7A164FC1-DC6C-4E1C-8A85-B8EA2CE02820}"/>
          </ac:inkMkLst>
        </pc:inkChg>
        <pc:inkChg chg="add del">
          <ac:chgData name="Quang N. Tran" userId="6382c69675898e0e" providerId="LiveId" clId="{E079735D-8EEB-42F1-8F44-3A70053966F8}" dt="2020-12-11T20:27:13.802" v="1385"/>
          <ac:inkMkLst>
            <pc:docMk/>
            <pc:sldMk cId="809530206" sldId="293"/>
            <ac:inkMk id="45" creationId="{D53F3DE1-0A7A-4E12-8C5A-F0C1BB90E944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47" creationId="{8760BF48-CBA4-4FBA-9BBD-44B4C390BCCD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48" creationId="{06E6F549-A3DE-4A3A-A7A4-4A85CDAF3EDC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49" creationId="{A990936E-781E-4379-BEC7-0F1F8A87F62A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50" creationId="{37679C80-532F-44BD-8269-25A2B8081F5B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52" creationId="{FF75D386-E049-42A8-97A7-0E877B6DA21B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53" creationId="{234525EE-2AAC-4A6E-BDA2-E9D691C16728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54" creationId="{4A89897A-1492-4DF0-95F4-18D27C7EF27C}"/>
          </ac:inkMkLst>
        </pc:inkChg>
        <pc:inkChg chg="add del mod">
          <ac:chgData name="Quang N. Tran" userId="6382c69675898e0e" providerId="LiveId" clId="{E079735D-8EEB-42F1-8F44-3A70053966F8}" dt="2020-12-11T20:27:27.730" v="1403"/>
          <ac:inkMkLst>
            <pc:docMk/>
            <pc:sldMk cId="809530206" sldId="293"/>
            <ac:inkMk id="56" creationId="{77A48085-9F0F-4240-92B2-5538991551A4}"/>
          </ac:inkMkLst>
        </pc:inkChg>
        <pc:inkChg chg="add mod">
          <ac:chgData name="Quang N. Tran" userId="6382c69675898e0e" providerId="LiveId" clId="{E079735D-8EEB-42F1-8F44-3A70053966F8}" dt="2020-12-11T20:27:30.837" v="1405"/>
          <ac:inkMkLst>
            <pc:docMk/>
            <pc:sldMk cId="809530206" sldId="293"/>
            <ac:inkMk id="57" creationId="{9C4C597A-5788-4791-9B6E-6F85B5B55574}"/>
          </ac:inkMkLst>
        </pc:inkChg>
        <pc:inkChg chg="add del mod">
          <ac:chgData name="Quang N. Tran" userId="6382c69675898e0e" providerId="LiveId" clId="{E079735D-8EEB-42F1-8F44-3A70053966F8}" dt="2020-12-11T20:27:31.459" v="1406"/>
          <ac:inkMkLst>
            <pc:docMk/>
            <pc:sldMk cId="809530206" sldId="293"/>
            <ac:inkMk id="59" creationId="{2856A1D3-D04E-4E95-AF32-3F070EB0933C}"/>
          </ac:inkMkLst>
        </pc:inkChg>
        <pc:inkChg chg="add del mod">
          <ac:chgData name="Quang N. Tran" userId="6382c69675898e0e" providerId="LiveId" clId="{E079735D-8EEB-42F1-8F44-3A70053966F8}" dt="2020-12-11T20:31:37.813" v="1556"/>
          <ac:inkMkLst>
            <pc:docMk/>
            <pc:sldMk cId="809530206" sldId="293"/>
            <ac:inkMk id="61" creationId="{22A74484-3D50-4A5C-A589-5791838D2EFB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63" creationId="{7971540D-F377-41B5-AEF4-115AD319FF65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64" creationId="{80F14A86-DD29-4E0D-8F39-7E13276B1AA7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65" creationId="{6793FCF9-94B0-44AF-AEE9-CDE97B53BBCE}"/>
          </ac:inkMkLst>
        </pc:inkChg>
        <pc:inkChg chg="add del mod">
          <ac:chgData name="Quang N. Tran" userId="6382c69675898e0e" providerId="LiveId" clId="{E079735D-8EEB-42F1-8F44-3A70053966F8}" dt="2020-12-11T20:28:14.416" v="1452"/>
          <ac:inkMkLst>
            <pc:docMk/>
            <pc:sldMk cId="809530206" sldId="293"/>
            <ac:inkMk id="67" creationId="{76B59EE7-5600-4444-B892-68CF6B5C126E}"/>
          </ac:inkMkLst>
        </pc:inkChg>
        <pc:inkChg chg="add del mod">
          <ac:chgData name="Quang N. Tran" userId="6382c69675898e0e" providerId="LiveId" clId="{E079735D-8EEB-42F1-8F44-3A70053966F8}" dt="2020-12-11T20:28:14.415" v="1451"/>
          <ac:inkMkLst>
            <pc:docMk/>
            <pc:sldMk cId="809530206" sldId="293"/>
            <ac:inkMk id="68" creationId="{EF54ECE6-39CA-4B1E-AC47-60E5B8D46BAC}"/>
          </ac:inkMkLst>
        </pc:inkChg>
        <pc:inkChg chg="add del mod">
          <ac:chgData name="Quang N. Tran" userId="6382c69675898e0e" providerId="LiveId" clId="{E079735D-8EEB-42F1-8F44-3A70053966F8}" dt="2020-12-11T20:27:50.229" v="1418"/>
          <ac:inkMkLst>
            <pc:docMk/>
            <pc:sldMk cId="809530206" sldId="293"/>
            <ac:inkMk id="70" creationId="{0E15CC2B-6879-46D2-B657-8A26CCEF698F}"/>
          </ac:inkMkLst>
        </pc:inkChg>
        <pc:inkChg chg="add del">
          <ac:chgData name="Quang N. Tran" userId="6382c69675898e0e" providerId="LiveId" clId="{E079735D-8EEB-42F1-8F44-3A70053966F8}" dt="2020-12-11T20:27:53.462" v="1423"/>
          <ac:inkMkLst>
            <pc:docMk/>
            <pc:sldMk cId="809530206" sldId="293"/>
            <ac:inkMk id="72" creationId="{758956D9-AF88-4B1B-8780-6C621420ABF1}"/>
          </ac:inkMkLst>
        </pc:inkChg>
        <pc:inkChg chg="add del">
          <ac:chgData name="Quang N. Tran" userId="6382c69675898e0e" providerId="LiveId" clId="{E079735D-8EEB-42F1-8F44-3A70053966F8}" dt="2020-12-11T20:27:53.463" v="1424"/>
          <ac:inkMkLst>
            <pc:docMk/>
            <pc:sldMk cId="809530206" sldId="293"/>
            <ac:inkMk id="73" creationId="{D3A6B41D-F5E8-4CC4-942F-A76250AE4194}"/>
          </ac:inkMkLst>
        </pc:inkChg>
        <pc:inkChg chg="add del">
          <ac:chgData name="Quang N. Tran" userId="6382c69675898e0e" providerId="LiveId" clId="{E079735D-8EEB-42F1-8F44-3A70053966F8}" dt="2020-12-11T20:27:53.460" v="1422"/>
          <ac:inkMkLst>
            <pc:docMk/>
            <pc:sldMk cId="809530206" sldId="293"/>
            <ac:inkMk id="74" creationId="{6AF776DE-0FC6-41F0-B591-E1C4998B0583}"/>
          </ac:inkMkLst>
        </pc:inkChg>
        <pc:inkChg chg="add del mod">
          <ac:chgData name="Quang N. Tran" userId="6382c69675898e0e" providerId="LiveId" clId="{E079735D-8EEB-42F1-8F44-3A70053966F8}" dt="2020-12-11T20:28:15.589" v="1455"/>
          <ac:inkMkLst>
            <pc:docMk/>
            <pc:sldMk cId="809530206" sldId="293"/>
            <ac:inkMk id="75" creationId="{800E8F14-1C31-4544-A936-74778216D385}"/>
          </ac:inkMkLst>
        </pc:inkChg>
        <pc:inkChg chg="add del mod">
          <ac:chgData name="Quang N. Tran" userId="6382c69675898e0e" providerId="LiveId" clId="{E079735D-8EEB-42F1-8F44-3A70053966F8}" dt="2020-12-11T20:28:15.584" v="1453"/>
          <ac:inkMkLst>
            <pc:docMk/>
            <pc:sldMk cId="809530206" sldId="293"/>
            <ac:inkMk id="76" creationId="{B8661A7E-4DAC-41D3-BF12-712E7A79A89E}"/>
          </ac:inkMkLst>
        </pc:inkChg>
        <pc:inkChg chg="add del mod">
          <ac:chgData name="Quang N. Tran" userId="6382c69675898e0e" providerId="LiveId" clId="{E079735D-8EEB-42F1-8F44-3A70053966F8}" dt="2020-12-11T20:28:15.588" v="1454"/>
          <ac:inkMkLst>
            <pc:docMk/>
            <pc:sldMk cId="809530206" sldId="293"/>
            <ac:inkMk id="77" creationId="{24E0B51A-434A-465D-9638-5254F2A4175D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78" creationId="{311DE309-94E0-43AC-821E-9BE474145CE7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79" creationId="{D27306E1-4C19-4EAE-9359-8D693D56292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1" creationId="{11A4FB3B-4B54-41F1-B872-7D4F2EF3D732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2" creationId="{6B53C2BA-0EA1-45FE-A899-3D4BBDA5BA7D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3" creationId="{8B97F7EF-DA33-454A-B249-A278F3694591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5" creationId="{3C0E9738-BC60-4DA7-A570-85AD4D7E9599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6" creationId="{0FEB7206-6CB0-435C-A6A5-7AC102B8E685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7" creationId="{28C3F4CA-7D8B-4D2D-9A0F-AC192B034BC9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8" creationId="{71865450-CFBA-4B4F-8B41-D6292B9FF24C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89" creationId="{7C57FD42-F7CD-48FD-AEA7-C592FEC77248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0" creationId="{0369060C-85D2-40A8-8A5E-8901C080003A}"/>
          </ac:inkMkLst>
        </pc:inkChg>
        <pc:inkChg chg="add del mod">
          <ac:chgData name="Quang N. Tran" userId="6382c69675898e0e" providerId="LiveId" clId="{E079735D-8EEB-42F1-8F44-3A70053966F8}" dt="2020-12-11T20:28:10.443" v="1445"/>
          <ac:inkMkLst>
            <pc:docMk/>
            <pc:sldMk cId="809530206" sldId="293"/>
            <ac:inkMk id="91" creationId="{C9898AE9-5C58-4982-93BC-58F508DB177D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4" creationId="{2646539A-3671-4F5B-98D0-32F1D2205DF1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5" creationId="{ABDAF020-CB4C-40BE-A5E4-1F2F0AA9CF19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6" creationId="{5D364457-44FD-47DB-999A-A4AB4EEE2A6C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7" creationId="{210847CE-132E-40E0-A612-9A8B89A5A2A8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8" creationId="{95C6694D-A4E2-4F11-8206-5C5D992208F5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99" creationId="{75C76539-B8BF-47B5-A85D-0C4EB3C0E1B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01" creationId="{62082050-0FAB-41AF-86DC-C22BED4031B7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02" creationId="{A12D1D5C-B09E-44E4-908B-D8FE3C6AF5CF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03" creationId="{8BABE852-0669-4895-B231-20FD0BBA1A0D}"/>
          </ac:inkMkLst>
        </pc:inkChg>
        <pc:inkChg chg="add mod">
          <ac:chgData name="Quang N. Tran" userId="6382c69675898e0e" providerId="LiveId" clId="{E079735D-8EEB-42F1-8F44-3A70053966F8}" dt="2020-12-11T20:28:46.273" v="1469"/>
          <ac:inkMkLst>
            <pc:docMk/>
            <pc:sldMk cId="809530206" sldId="293"/>
            <ac:inkMk id="105" creationId="{0EDDE730-6A30-4D8D-9FEF-FCA45EF2ECC0}"/>
          </ac:inkMkLst>
        </pc:inkChg>
        <pc:inkChg chg="add del mod">
          <ac:chgData name="Quang N. Tran" userId="6382c69675898e0e" providerId="LiveId" clId="{E079735D-8EEB-42F1-8F44-3A70053966F8}" dt="2020-12-11T20:28:46.273" v="1469"/>
          <ac:inkMkLst>
            <pc:docMk/>
            <pc:sldMk cId="809530206" sldId="293"/>
            <ac:inkMk id="106" creationId="{B0BE75D8-83EA-4B7D-84C0-AF72AB94C76F}"/>
          </ac:inkMkLst>
        </pc:inkChg>
        <pc:inkChg chg="add del">
          <ac:chgData name="Quang N. Tran" userId="6382c69675898e0e" providerId="LiveId" clId="{E079735D-8EEB-42F1-8F44-3A70053966F8}" dt="2020-12-11T20:28:32.944" v="1464"/>
          <ac:inkMkLst>
            <pc:docMk/>
            <pc:sldMk cId="809530206" sldId="293"/>
            <ac:inkMk id="108" creationId="{EF8F11B1-A370-43A9-8658-83C705D2E82D}"/>
          </ac:inkMkLst>
        </pc:inkChg>
        <pc:inkChg chg="add">
          <ac:chgData name="Quang N. Tran" userId="6382c69675898e0e" providerId="LiveId" clId="{E079735D-8EEB-42F1-8F44-3A70053966F8}" dt="2020-12-11T20:28:34.158" v="1465" actId="9405"/>
          <ac:inkMkLst>
            <pc:docMk/>
            <pc:sldMk cId="809530206" sldId="293"/>
            <ac:inkMk id="109" creationId="{2673FCA4-7DC7-44C3-BAD8-8BADE4437DEE}"/>
          </ac:inkMkLst>
        </pc:inkChg>
        <pc:inkChg chg="add del mod">
          <ac:chgData name="Quang N. Tran" userId="6382c69675898e0e" providerId="LiveId" clId="{E079735D-8EEB-42F1-8F44-3A70053966F8}" dt="2020-12-11T20:29:17.328" v="1505"/>
          <ac:inkMkLst>
            <pc:docMk/>
            <pc:sldMk cId="809530206" sldId="293"/>
            <ac:inkMk id="110" creationId="{E710B7FB-C814-4FAC-B8D5-FECC437C51B2}"/>
          </ac:inkMkLst>
        </pc:inkChg>
        <pc:inkChg chg="add mod">
          <ac:chgData name="Quang N. Tran" userId="6382c69675898e0e" providerId="LiveId" clId="{E079735D-8EEB-42F1-8F44-3A70053966F8}" dt="2020-12-11T20:29:17.328" v="1505"/>
          <ac:inkMkLst>
            <pc:docMk/>
            <pc:sldMk cId="809530206" sldId="293"/>
            <ac:inkMk id="111" creationId="{4979D05D-63E3-4256-ACD6-F146E454EF60}"/>
          </ac:inkMkLst>
        </pc:inkChg>
        <pc:inkChg chg="add">
          <ac:chgData name="Quang N. Tran" userId="6382c69675898e0e" providerId="LiveId" clId="{E079735D-8EEB-42F1-8F44-3A70053966F8}" dt="2020-12-11T20:28:47.743" v="1470" actId="9405"/>
          <ac:inkMkLst>
            <pc:docMk/>
            <pc:sldMk cId="809530206" sldId="293"/>
            <ac:inkMk id="113" creationId="{E886BE5F-C8AF-4537-A672-7DFA82FE2BFE}"/>
          </ac:inkMkLst>
        </pc:inkChg>
        <pc:inkChg chg="add del mod">
          <ac:chgData name="Quang N. Tran" userId="6382c69675898e0e" providerId="LiveId" clId="{E079735D-8EEB-42F1-8F44-3A70053966F8}" dt="2020-12-11T20:30:04.671" v="1528"/>
          <ac:inkMkLst>
            <pc:docMk/>
            <pc:sldMk cId="809530206" sldId="293"/>
            <ac:inkMk id="114" creationId="{874FCF5F-5C73-40E0-960C-70DE4A240269}"/>
          </ac:inkMkLst>
        </pc:inkChg>
        <pc:inkChg chg="add del mod">
          <ac:chgData name="Quang N. Tran" userId="6382c69675898e0e" providerId="LiveId" clId="{E079735D-8EEB-42F1-8F44-3A70053966F8}" dt="2020-12-11T20:30:04.668" v="1525"/>
          <ac:inkMkLst>
            <pc:docMk/>
            <pc:sldMk cId="809530206" sldId="293"/>
            <ac:inkMk id="115" creationId="{90345A8A-F207-43CC-B4C5-39CD3419198B}"/>
          </ac:inkMkLst>
        </pc:inkChg>
        <pc:inkChg chg="add del">
          <ac:chgData name="Quang N. Tran" userId="6382c69675898e0e" providerId="LiveId" clId="{E079735D-8EEB-42F1-8F44-3A70053966F8}" dt="2020-12-11T20:28:53.394" v="1474"/>
          <ac:inkMkLst>
            <pc:docMk/>
            <pc:sldMk cId="809530206" sldId="293"/>
            <ac:inkMk id="116" creationId="{9DB0EAC6-D7B1-4A37-95FC-7843EBD5042C}"/>
          </ac:inkMkLst>
        </pc:inkChg>
        <pc:inkChg chg="add del mod">
          <ac:chgData name="Quang N. Tran" userId="6382c69675898e0e" providerId="LiveId" clId="{E079735D-8EEB-42F1-8F44-3A70053966F8}" dt="2020-12-11T20:30:04.671" v="1529"/>
          <ac:inkMkLst>
            <pc:docMk/>
            <pc:sldMk cId="809530206" sldId="293"/>
            <ac:inkMk id="118" creationId="{24581A9D-10C1-4991-9901-23AAF1091295}"/>
          </ac:inkMkLst>
        </pc:inkChg>
        <pc:inkChg chg="add del mod">
          <ac:chgData name="Quang N. Tran" userId="6382c69675898e0e" providerId="LiveId" clId="{E079735D-8EEB-42F1-8F44-3A70053966F8}" dt="2020-12-11T20:30:04.670" v="1527"/>
          <ac:inkMkLst>
            <pc:docMk/>
            <pc:sldMk cId="809530206" sldId="293"/>
            <ac:inkMk id="119" creationId="{40C85027-2637-4D9D-99D7-73F551A617AC}"/>
          </ac:inkMkLst>
        </pc:inkChg>
        <pc:inkChg chg="add del mod">
          <ac:chgData name="Quang N. Tran" userId="6382c69675898e0e" providerId="LiveId" clId="{E079735D-8EEB-42F1-8F44-3A70053966F8}" dt="2020-12-11T20:30:04.669" v="1526"/>
          <ac:inkMkLst>
            <pc:docMk/>
            <pc:sldMk cId="809530206" sldId="293"/>
            <ac:inkMk id="120" creationId="{9E0FFCEE-9226-472A-AC16-A6DFFE827557}"/>
          </ac:inkMkLst>
        </pc:inkChg>
        <pc:inkChg chg="add del mod">
          <ac:chgData name="Quang N. Tran" userId="6382c69675898e0e" providerId="LiveId" clId="{E079735D-8EEB-42F1-8F44-3A70053966F8}" dt="2020-12-11T20:30:08.606" v="1535"/>
          <ac:inkMkLst>
            <pc:docMk/>
            <pc:sldMk cId="809530206" sldId="293"/>
            <ac:inkMk id="122" creationId="{79A85F6A-2699-49C6-BA3E-1849C1B57B74}"/>
          </ac:inkMkLst>
        </pc:inkChg>
        <pc:inkChg chg="add del mod">
          <ac:chgData name="Quang N. Tran" userId="6382c69675898e0e" providerId="LiveId" clId="{E079735D-8EEB-42F1-8F44-3A70053966F8}" dt="2020-12-11T20:30:08.609" v="1539"/>
          <ac:inkMkLst>
            <pc:docMk/>
            <pc:sldMk cId="809530206" sldId="293"/>
            <ac:inkMk id="123" creationId="{16DF8981-FE62-4062-BCC0-7EF0C9DC45B0}"/>
          </ac:inkMkLst>
        </pc:inkChg>
        <pc:inkChg chg="add del mod">
          <ac:chgData name="Quang N. Tran" userId="6382c69675898e0e" providerId="LiveId" clId="{E079735D-8EEB-42F1-8F44-3A70053966F8}" dt="2020-12-11T20:30:08.609" v="1540"/>
          <ac:inkMkLst>
            <pc:docMk/>
            <pc:sldMk cId="809530206" sldId="293"/>
            <ac:inkMk id="124" creationId="{45EE5D73-7BC9-4AC5-A393-7E1A629B0CA7}"/>
          </ac:inkMkLst>
        </pc:inkChg>
        <pc:inkChg chg="add del mod">
          <ac:chgData name="Quang N. Tran" userId="6382c69675898e0e" providerId="LiveId" clId="{E079735D-8EEB-42F1-8F44-3A70053966F8}" dt="2020-12-11T20:30:08.606" v="1536"/>
          <ac:inkMkLst>
            <pc:docMk/>
            <pc:sldMk cId="809530206" sldId="293"/>
            <ac:inkMk id="125" creationId="{F62809ED-745A-4D2F-8617-466A275C5C6F}"/>
          </ac:inkMkLst>
        </pc:inkChg>
        <pc:inkChg chg="add del mod">
          <ac:chgData name="Quang N. Tran" userId="6382c69675898e0e" providerId="LiveId" clId="{E079735D-8EEB-42F1-8F44-3A70053966F8}" dt="2020-12-11T20:30:08.609" v="1541"/>
          <ac:inkMkLst>
            <pc:docMk/>
            <pc:sldMk cId="809530206" sldId="293"/>
            <ac:inkMk id="126" creationId="{1413ADE6-D9A3-44DE-9139-B0BC85089BFF}"/>
          </ac:inkMkLst>
        </pc:inkChg>
        <pc:inkChg chg="add del mod">
          <ac:chgData name="Quang N. Tran" userId="6382c69675898e0e" providerId="LiveId" clId="{E079735D-8EEB-42F1-8F44-3A70053966F8}" dt="2020-12-11T20:30:08.608" v="1538"/>
          <ac:inkMkLst>
            <pc:docMk/>
            <pc:sldMk cId="809530206" sldId="293"/>
            <ac:inkMk id="127" creationId="{6F2F4369-12E3-4F65-8AD1-21C0FDAC3B4C}"/>
          </ac:inkMkLst>
        </pc:inkChg>
        <pc:inkChg chg="add del mod">
          <ac:chgData name="Quang N. Tran" userId="6382c69675898e0e" providerId="LiveId" clId="{E079735D-8EEB-42F1-8F44-3A70053966F8}" dt="2020-12-11T20:30:08.608" v="1537"/>
          <ac:inkMkLst>
            <pc:docMk/>
            <pc:sldMk cId="809530206" sldId="293"/>
            <ac:inkMk id="128" creationId="{D20C43E8-6AF4-4D18-AF7B-A311A8062C54}"/>
          </ac:inkMkLst>
        </pc:inkChg>
        <pc:inkChg chg="add del">
          <ac:chgData name="Quang N. Tran" userId="6382c69675898e0e" providerId="LiveId" clId="{E079735D-8EEB-42F1-8F44-3A70053966F8}" dt="2020-12-11T20:29:03.332" v="1489"/>
          <ac:inkMkLst>
            <pc:docMk/>
            <pc:sldMk cId="809530206" sldId="293"/>
            <ac:inkMk id="130" creationId="{2BAD2E85-DCD4-47E4-B118-21E7A866FB86}"/>
          </ac:inkMkLst>
        </pc:inkChg>
        <pc:inkChg chg="add">
          <ac:chgData name="Quang N. Tran" userId="6382c69675898e0e" providerId="LiveId" clId="{E079735D-8EEB-42F1-8F44-3A70053966F8}" dt="2020-12-11T20:29:04.475" v="1490" actId="9405"/>
          <ac:inkMkLst>
            <pc:docMk/>
            <pc:sldMk cId="809530206" sldId="293"/>
            <ac:inkMk id="131" creationId="{A94EE376-3452-413A-AC78-C2D4DC531FD5}"/>
          </ac:inkMkLst>
        </pc:inkChg>
        <pc:inkChg chg="add mod">
          <ac:chgData name="Quang N. Tran" userId="6382c69675898e0e" providerId="LiveId" clId="{E079735D-8EEB-42F1-8F44-3A70053966F8}" dt="2020-12-11T20:29:10.330" v="1501"/>
          <ac:inkMkLst>
            <pc:docMk/>
            <pc:sldMk cId="809530206" sldId="293"/>
            <ac:inkMk id="132" creationId="{F3FD9D3B-F5C2-4C16-AE22-8785901C1E9A}"/>
          </ac:inkMkLst>
        </pc:inkChg>
        <pc:inkChg chg="add mod">
          <ac:chgData name="Quang N. Tran" userId="6382c69675898e0e" providerId="LiveId" clId="{E079735D-8EEB-42F1-8F44-3A70053966F8}" dt="2020-12-11T20:29:10.330" v="1501"/>
          <ac:inkMkLst>
            <pc:docMk/>
            <pc:sldMk cId="809530206" sldId="293"/>
            <ac:inkMk id="133" creationId="{0B706201-A3F9-4450-B424-E61A4DCBCAD1}"/>
          </ac:inkMkLst>
        </pc:inkChg>
        <pc:inkChg chg="add del mod">
          <ac:chgData name="Quang N. Tran" userId="6382c69675898e0e" providerId="LiveId" clId="{E079735D-8EEB-42F1-8F44-3A70053966F8}" dt="2020-12-11T20:29:47.620" v="1515"/>
          <ac:inkMkLst>
            <pc:docMk/>
            <pc:sldMk cId="809530206" sldId="293"/>
            <ac:inkMk id="134" creationId="{52ADD823-CB4F-42A0-9090-1843394AE1EE}"/>
          </ac:inkMkLst>
        </pc:inkChg>
        <pc:inkChg chg="add del mod">
          <ac:chgData name="Quang N. Tran" userId="6382c69675898e0e" providerId="LiveId" clId="{E079735D-8EEB-42F1-8F44-3A70053966F8}" dt="2020-12-11T20:29:47.621" v="1518"/>
          <ac:inkMkLst>
            <pc:docMk/>
            <pc:sldMk cId="809530206" sldId="293"/>
            <ac:inkMk id="135" creationId="{680BF26E-595E-44B1-AA3E-C98C3A378893}"/>
          </ac:inkMkLst>
        </pc:inkChg>
        <pc:inkChg chg="add del mod">
          <ac:chgData name="Quang N. Tran" userId="6382c69675898e0e" providerId="LiveId" clId="{E079735D-8EEB-42F1-8F44-3A70053966F8}" dt="2020-12-11T20:29:47.620" v="1516"/>
          <ac:inkMkLst>
            <pc:docMk/>
            <pc:sldMk cId="809530206" sldId="293"/>
            <ac:inkMk id="136" creationId="{EEC2FE08-3699-41AC-8CBC-C2F796E340C8}"/>
          </ac:inkMkLst>
        </pc:inkChg>
        <pc:inkChg chg="add del mod">
          <ac:chgData name="Quang N. Tran" userId="6382c69675898e0e" providerId="LiveId" clId="{E079735D-8EEB-42F1-8F44-3A70053966F8}" dt="2020-12-11T20:29:47.617" v="1512"/>
          <ac:inkMkLst>
            <pc:docMk/>
            <pc:sldMk cId="809530206" sldId="293"/>
            <ac:inkMk id="139" creationId="{4DF6C9E0-EB96-4916-BDD7-94DE29FD704E}"/>
          </ac:inkMkLst>
        </pc:inkChg>
        <pc:inkChg chg="add del mod">
          <ac:chgData name="Quang N. Tran" userId="6382c69675898e0e" providerId="LiveId" clId="{E079735D-8EEB-42F1-8F44-3A70053966F8}" dt="2020-12-11T20:29:47.619" v="1514"/>
          <ac:inkMkLst>
            <pc:docMk/>
            <pc:sldMk cId="809530206" sldId="293"/>
            <ac:inkMk id="140" creationId="{3D8E41C4-B169-4E5D-9285-014B7FC31780}"/>
          </ac:inkMkLst>
        </pc:inkChg>
        <pc:inkChg chg="add del mod">
          <ac:chgData name="Quang N. Tran" userId="6382c69675898e0e" providerId="LiveId" clId="{E079735D-8EEB-42F1-8F44-3A70053966F8}" dt="2020-12-11T20:29:47.621" v="1517"/>
          <ac:inkMkLst>
            <pc:docMk/>
            <pc:sldMk cId="809530206" sldId="293"/>
            <ac:inkMk id="141" creationId="{E76A76BD-A507-46C3-A3A0-CDEC7127CAD4}"/>
          </ac:inkMkLst>
        </pc:inkChg>
        <pc:inkChg chg="add del mod">
          <ac:chgData name="Quang N. Tran" userId="6382c69675898e0e" providerId="LiveId" clId="{E079735D-8EEB-42F1-8F44-3A70053966F8}" dt="2020-12-11T20:29:10.449" v="1502"/>
          <ac:inkMkLst>
            <pc:docMk/>
            <pc:sldMk cId="809530206" sldId="293"/>
            <ac:inkMk id="142" creationId="{53A66CD9-6377-498C-A335-BA8A4CD9E320}"/>
          </ac:inkMkLst>
        </pc:inkChg>
        <pc:inkChg chg="add del mod">
          <ac:chgData name="Quang N. Tran" userId="6382c69675898e0e" providerId="LiveId" clId="{E079735D-8EEB-42F1-8F44-3A70053966F8}" dt="2020-12-11T20:29:47.618" v="1513"/>
          <ac:inkMkLst>
            <pc:docMk/>
            <pc:sldMk cId="809530206" sldId="293"/>
            <ac:inkMk id="144" creationId="{E80112D7-70FE-4135-8600-D54D4C7D82F2}"/>
          </ac:inkMkLst>
        </pc:inkChg>
        <pc:inkChg chg="add mod">
          <ac:chgData name="Quang N. Tran" userId="6382c69675898e0e" providerId="LiveId" clId="{E079735D-8EEB-42F1-8F44-3A70053966F8}" dt="2020-12-11T20:30:04.671" v="1529"/>
          <ac:inkMkLst>
            <pc:docMk/>
            <pc:sldMk cId="809530206" sldId="293"/>
            <ac:inkMk id="146" creationId="{7B25FEA2-4762-4787-880A-082BCB29E379}"/>
          </ac:inkMkLst>
        </pc:inkChg>
        <pc:inkChg chg="add">
          <ac:chgData name="Quang N. Tran" userId="6382c69675898e0e" providerId="LiveId" clId="{E079735D-8EEB-42F1-8F44-3A70053966F8}" dt="2020-12-11T20:29:41.421" v="1508" actId="9405"/>
          <ac:inkMkLst>
            <pc:docMk/>
            <pc:sldMk cId="809530206" sldId="293"/>
            <ac:inkMk id="148" creationId="{1647ADDA-36A4-496D-8BBD-3AA6692DE9DB}"/>
          </ac:inkMkLst>
        </pc:inkChg>
        <pc:inkChg chg="add">
          <ac:chgData name="Quang N. Tran" userId="6382c69675898e0e" providerId="LiveId" clId="{E079735D-8EEB-42F1-8F44-3A70053966F8}" dt="2020-12-11T20:29:42.879" v="1509" actId="9405"/>
          <ac:inkMkLst>
            <pc:docMk/>
            <pc:sldMk cId="809530206" sldId="293"/>
            <ac:inkMk id="149" creationId="{A7BC7E01-415A-49F3-9967-699120C56B8C}"/>
          </ac:inkMkLst>
        </pc:inkChg>
        <pc:inkChg chg="add">
          <ac:chgData name="Quang N. Tran" userId="6382c69675898e0e" providerId="LiveId" clId="{E079735D-8EEB-42F1-8F44-3A70053966F8}" dt="2020-12-11T20:29:44.235" v="1510" actId="9405"/>
          <ac:inkMkLst>
            <pc:docMk/>
            <pc:sldMk cId="809530206" sldId="293"/>
            <ac:inkMk id="150" creationId="{779562AA-0460-43CB-AC4F-61B0CCB224FC}"/>
          </ac:inkMkLst>
        </pc:inkChg>
        <pc:inkChg chg="add">
          <ac:chgData name="Quang N. Tran" userId="6382c69675898e0e" providerId="LiveId" clId="{E079735D-8EEB-42F1-8F44-3A70053966F8}" dt="2020-12-11T20:29:45.532" v="1511" actId="9405"/>
          <ac:inkMkLst>
            <pc:docMk/>
            <pc:sldMk cId="809530206" sldId="293"/>
            <ac:inkMk id="151" creationId="{AB8C0BA5-6636-4E06-9523-59A8621684AD}"/>
          </ac:inkMkLst>
        </pc:inkChg>
        <pc:inkChg chg="add mod">
          <ac:chgData name="Quang N. Tran" userId="6382c69675898e0e" providerId="LiveId" clId="{E079735D-8EEB-42F1-8F44-3A70053966F8}" dt="2020-12-11T20:29:51.755" v="1524"/>
          <ac:inkMkLst>
            <pc:docMk/>
            <pc:sldMk cId="809530206" sldId="293"/>
            <ac:inkMk id="152" creationId="{D277CCB4-8B75-4B08-8FE0-6CC33F860E4C}"/>
          </ac:inkMkLst>
        </pc:inkChg>
        <pc:inkChg chg="add mod">
          <ac:chgData name="Quang N. Tran" userId="6382c69675898e0e" providerId="LiveId" clId="{E079735D-8EEB-42F1-8F44-3A70053966F8}" dt="2020-12-11T20:29:51.755" v="1524"/>
          <ac:inkMkLst>
            <pc:docMk/>
            <pc:sldMk cId="809530206" sldId="293"/>
            <ac:inkMk id="153" creationId="{A0CAD696-0CB7-4F5C-B7FE-1D04066BB0CB}"/>
          </ac:inkMkLst>
        </pc:inkChg>
        <pc:inkChg chg="add mod">
          <ac:chgData name="Quang N. Tran" userId="6382c69675898e0e" providerId="LiveId" clId="{E079735D-8EEB-42F1-8F44-3A70053966F8}" dt="2020-12-11T20:29:51.755" v="1524"/>
          <ac:inkMkLst>
            <pc:docMk/>
            <pc:sldMk cId="809530206" sldId="293"/>
            <ac:inkMk id="154" creationId="{46C8C233-80E2-4BB1-8B31-DB93279279A6}"/>
          </ac:inkMkLst>
        </pc:inkChg>
        <pc:inkChg chg="add mod">
          <ac:chgData name="Quang N. Tran" userId="6382c69675898e0e" providerId="LiveId" clId="{E079735D-8EEB-42F1-8F44-3A70053966F8}" dt="2020-12-11T20:29:51.755" v="1524"/>
          <ac:inkMkLst>
            <pc:docMk/>
            <pc:sldMk cId="809530206" sldId="293"/>
            <ac:inkMk id="155" creationId="{545B151F-768B-4469-B7F4-A96941C01ABA}"/>
          </ac:inkMkLst>
        </pc:inkChg>
        <pc:inkChg chg="add mod">
          <ac:chgData name="Quang N. Tran" userId="6382c69675898e0e" providerId="LiveId" clId="{E079735D-8EEB-42F1-8F44-3A70053966F8}" dt="2020-12-11T20:29:51.755" v="1524"/>
          <ac:inkMkLst>
            <pc:docMk/>
            <pc:sldMk cId="809530206" sldId="293"/>
            <ac:inkMk id="156" creationId="{AB464DC5-BECE-46B5-A1A4-897C38B94D0B}"/>
          </ac:inkMkLst>
        </pc:inkChg>
        <pc:inkChg chg="add mod">
          <ac:chgData name="Quang N. Tran" userId="6382c69675898e0e" providerId="LiveId" clId="{E079735D-8EEB-42F1-8F44-3A70053966F8}" dt="2020-12-11T20:30:08.793" v="1542"/>
          <ac:inkMkLst>
            <pc:docMk/>
            <pc:sldMk cId="809530206" sldId="293"/>
            <ac:inkMk id="158" creationId="{8DED2CB2-3A34-4268-BEB7-AB1C9AA3526B}"/>
          </ac:inkMkLst>
        </pc:inkChg>
        <pc:inkChg chg="add mod">
          <ac:chgData name="Quang N. Tran" userId="6382c69675898e0e" providerId="LiveId" clId="{E079735D-8EEB-42F1-8F44-3A70053966F8}" dt="2020-12-11T20:30:08.793" v="1542"/>
          <ac:inkMkLst>
            <pc:docMk/>
            <pc:sldMk cId="809530206" sldId="293"/>
            <ac:inkMk id="159" creationId="{27661BB8-3F4C-4119-8026-E699F6282B66}"/>
          </ac:inkMkLst>
        </pc:inkChg>
        <pc:inkChg chg="add mod">
          <ac:chgData name="Quang N. Tran" userId="6382c69675898e0e" providerId="LiveId" clId="{E079735D-8EEB-42F1-8F44-3A70053966F8}" dt="2020-12-11T20:30:08.793" v="1542"/>
          <ac:inkMkLst>
            <pc:docMk/>
            <pc:sldMk cId="809530206" sldId="293"/>
            <ac:inkMk id="160" creationId="{0052A65F-C11C-47B0-A743-B39D0FC83966}"/>
          </ac:inkMkLst>
        </pc:inkChg>
        <pc:inkChg chg="add mod">
          <ac:chgData name="Quang N. Tran" userId="6382c69675898e0e" providerId="LiveId" clId="{E079735D-8EEB-42F1-8F44-3A70053966F8}" dt="2020-12-11T20:30:08.793" v="1542"/>
          <ac:inkMkLst>
            <pc:docMk/>
            <pc:sldMk cId="809530206" sldId="293"/>
            <ac:inkMk id="161" creationId="{57EF7116-1CF2-47D5-9E7F-477DA165C507}"/>
          </ac:inkMkLst>
        </pc:inkChg>
        <pc:inkChg chg="add mod">
          <ac:chgData name="Quang N. Tran" userId="6382c69675898e0e" providerId="LiveId" clId="{E079735D-8EEB-42F1-8F44-3A70053966F8}" dt="2020-12-11T20:30:08.793" v="1542"/>
          <ac:inkMkLst>
            <pc:docMk/>
            <pc:sldMk cId="809530206" sldId="293"/>
            <ac:inkMk id="162" creationId="{3C02A61F-F715-439D-83CB-BFA2A111F269}"/>
          </ac:inkMkLst>
        </pc:inkChg>
        <pc:inkChg chg="add mod">
          <ac:chgData name="Quang N. Tran" userId="6382c69675898e0e" providerId="LiveId" clId="{E079735D-8EEB-42F1-8F44-3A70053966F8}" dt="2020-12-11T20:30:12.596" v="1549"/>
          <ac:inkMkLst>
            <pc:docMk/>
            <pc:sldMk cId="809530206" sldId="293"/>
            <ac:inkMk id="164" creationId="{22581942-CB09-49A9-B60E-7DEE259FFB9A}"/>
          </ac:inkMkLst>
        </pc:inkChg>
        <pc:inkChg chg="add mod">
          <ac:chgData name="Quang N. Tran" userId="6382c69675898e0e" providerId="LiveId" clId="{E079735D-8EEB-42F1-8F44-3A70053966F8}" dt="2020-12-11T20:30:12.596" v="1549"/>
          <ac:inkMkLst>
            <pc:docMk/>
            <pc:sldMk cId="809530206" sldId="293"/>
            <ac:inkMk id="165" creationId="{5925D509-F166-4353-84E0-CEF4F72BDCED}"/>
          </ac:inkMkLst>
        </pc:inkChg>
        <pc:inkChg chg="add mod">
          <ac:chgData name="Quang N. Tran" userId="6382c69675898e0e" providerId="LiveId" clId="{E079735D-8EEB-42F1-8F44-3A70053966F8}" dt="2020-12-11T20:30:12.596" v="1549"/>
          <ac:inkMkLst>
            <pc:docMk/>
            <pc:sldMk cId="809530206" sldId="293"/>
            <ac:inkMk id="166" creationId="{6759480F-81EF-49EC-87D8-8A5428847058}"/>
          </ac:inkMkLst>
        </pc:inkChg>
        <pc:inkChg chg="add mod">
          <ac:chgData name="Quang N. Tran" userId="6382c69675898e0e" providerId="LiveId" clId="{E079735D-8EEB-42F1-8F44-3A70053966F8}" dt="2020-12-11T20:30:12.596" v="1549"/>
          <ac:inkMkLst>
            <pc:docMk/>
            <pc:sldMk cId="809530206" sldId="293"/>
            <ac:inkMk id="167" creationId="{388567C4-38CF-47C3-B068-6553162F33C5}"/>
          </ac:inkMkLst>
        </pc:inkChg>
        <pc:inkChg chg="add mod">
          <ac:chgData name="Quang N. Tran" userId="6382c69675898e0e" providerId="LiveId" clId="{E079735D-8EEB-42F1-8F44-3A70053966F8}" dt="2020-12-11T20:30:12.596" v="1549"/>
          <ac:inkMkLst>
            <pc:docMk/>
            <pc:sldMk cId="809530206" sldId="293"/>
            <ac:inkMk id="168" creationId="{835FD72E-E3AF-4E3D-9931-F77352BC9780}"/>
          </ac:inkMkLst>
        </pc:inkChg>
        <pc:inkChg chg="add mod">
          <ac:chgData name="Quang N. Tran" userId="6382c69675898e0e" providerId="LiveId" clId="{E079735D-8EEB-42F1-8F44-3A70053966F8}" dt="2020-12-11T20:30:12.596" v="1549"/>
          <ac:inkMkLst>
            <pc:docMk/>
            <pc:sldMk cId="809530206" sldId="293"/>
            <ac:inkMk id="169" creationId="{82CBFE04-0305-48BE-B78D-FCD633EBC0AC}"/>
          </ac:inkMkLst>
        </pc:inkChg>
        <pc:inkChg chg="add">
          <ac:chgData name="Quang N. Tran" userId="6382c69675898e0e" providerId="LiveId" clId="{E079735D-8EEB-42F1-8F44-3A70053966F8}" dt="2020-12-11T20:30:17.764" v="1550" actId="9405"/>
          <ac:inkMkLst>
            <pc:docMk/>
            <pc:sldMk cId="809530206" sldId="293"/>
            <ac:inkMk id="171" creationId="{2700ED62-F55C-4132-90DE-E6F6E45B68F1}"/>
          </ac:inkMkLst>
        </pc:inkChg>
        <pc:inkChg chg="add">
          <ac:chgData name="Quang N. Tran" userId="6382c69675898e0e" providerId="LiveId" clId="{E079735D-8EEB-42F1-8F44-3A70053966F8}" dt="2020-12-11T20:30:18.936" v="1551" actId="9405"/>
          <ac:inkMkLst>
            <pc:docMk/>
            <pc:sldMk cId="809530206" sldId="293"/>
            <ac:inkMk id="172" creationId="{74FE5A45-91E8-4A87-B5F5-D762DB5CF786}"/>
          </ac:inkMkLst>
        </pc:inkChg>
        <pc:inkChg chg="add">
          <ac:chgData name="Quang N. Tran" userId="6382c69675898e0e" providerId="LiveId" clId="{E079735D-8EEB-42F1-8F44-3A70053966F8}" dt="2020-12-11T20:30:19.992" v="1552" actId="9405"/>
          <ac:inkMkLst>
            <pc:docMk/>
            <pc:sldMk cId="809530206" sldId="293"/>
            <ac:inkMk id="173" creationId="{6D53E762-691C-40AB-9DE3-20DE58293420}"/>
          </ac:inkMkLst>
        </pc:inkChg>
        <pc:inkChg chg="add">
          <ac:chgData name="Quang N. Tran" userId="6382c69675898e0e" providerId="LiveId" clId="{E079735D-8EEB-42F1-8F44-3A70053966F8}" dt="2020-12-11T20:30:21.584" v="1553" actId="9405"/>
          <ac:inkMkLst>
            <pc:docMk/>
            <pc:sldMk cId="809530206" sldId="293"/>
            <ac:inkMk id="174" creationId="{F7C5DFE6-A267-4494-9AC9-0F72F00024AD}"/>
          </ac:inkMkLst>
        </pc:inkChg>
        <pc:inkChg chg="add">
          <ac:chgData name="Quang N. Tran" userId="6382c69675898e0e" providerId="LiveId" clId="{E079735D-8EEB-42F1-8F44-3A70053966F8}" dt="2020-12-11T20:30:23.239" v="1554" actId="9405"/>
          <ac:inkMkLst>
            <pc:docMk/>
            <pc:sldMk cId="809530206" sldId="293"/>
            <ac:inkMk id="175" creationId="{5897D29F-B198-4104-9419-20597097855E}"/>
          </ac:inkMkLst>
        </pc:inkChg>
        <pc:inkChg chg="add del">
          <ac:chgData name="Quang N. Tran" userId="6382c69675898e0e" providerId="LiveId" clId="{E079735D-8EEB-42F1-8F44-3A70053966F8}" dt="2020-12-11T20:31:40" v="1558"/>
          <ac:inkMkLst>
            <pc:docMk/>
            <pc:sldMk cId="809530206" sldId="293"/>
            <ac:inkMk id="176" creationId="{5C511ACE-0856-47DC-85CE-C554D8F125D4}"/>
          </ac:inkMkLst>
        </pc:inkChg>
        <pc:inkChg chg="add del">
          <ac:chgData name="Quang N. Tran" userId="6382c69675898e0e" providerId="LiveId" clId="{E079735D-8EEB-42F1-8F44-3A70053966F8}" dt="2020-12-11T20:31:50.193" v="1560"/>
          <ac:inkMkLst>
            <pc:docMk/>
            <pc:sldMk cId="809530206" sldId="293"/>
            <ac:inkMk id="177" creationId="{F46B6F81-498E-469D-8420-56F3A12B7183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78" creationId="{CC08F8F1-26AC-4829-9CE7-B3E378C1E49A}"/>
          </ac:inkMkLst>
        </pc:inkChg>
        <pc:inkChg chg="add del">
          <ac:chgData name="Quang N. Tran" userId="6382c69675898e0e" providerId="LiveId" clId="{E079735D-8EEB-42F1-8F44-3A70053966F8}" dt="2020-12-11T20:31:52.007" v="1563"/>
          <ac:inkMkLst>
            <pc:docMk/>
            <pc:sldMk cId="809530206" sldId="293"/>
            <ac:inkMk id="179" creationId="{BBD1B26A-E571-4705-BEA3-064E8372659A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0" creationId="{A1A87F6E-5B1E-4495-B158-31E722B07CB8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2" creationId="{BB4A6B80-1211-4E62-91A9-0886E5CF01C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3" creationId="{F552DFB3-B6CC-41AD-A2B5-82148B418146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4" creationId="{A21277F8-0B91-446F-8908-C9FB23A45462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5" creationId="{BC4C894A-48C5-4F3E-98DD-D7BE348DB58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86" creationId="{77DF0B10-DF01-441E-8A21-2D4A137A110B}"/>
          </ac:inkMkLst>
        </pc:inkChg>
        <pc:inkChg chg="add del">
          <ac:chgData name="Quang N. Tran" userId="6382c69675898e0e" providerId="LiveId" clId="{E079735D-8EEB-42F1-8F44-3A70053966F8}" dt="2020-12-11T20:31:59.382" v="1575"/>
          <ac:inkMkLst>
            <pc:docMk/>
            <pc:sldMk cId="809530206" sldId="293"/>
            <ac:inkMk id="187" creationId="{DE63E265-566C-47E5-99D5-D17C7E45A9C9}"/>
          </ac:inkMkLst>
        </pc:inkChg>
        <pc:inkChg chg="add del mod">
          <ac:chgData name="Quang N. Tran" userId="6382c69675898e0e" providerId="LiveId" clId="{E079735D-8EEB-42F1-8F44-3A70053966F8}" dt="2020-12-11T20:31:59.997" v="1577"/>
          <ac:inkMkLst>
            <pc:docMk/>
            <pc:sldMk cId="809530206" sldId="293"/>
            <ac:inkMk id="188" creationId="{2695E4EF-948B-40D1-81D3-E57876C91BE1}"/>
          </ac:inkMkLst>
        </pc:inkChg>
        <pc:inkChg chg="add del">
          <ac:chgData name="Quang N. Tran" userId="6382c69675898e0e" providerId="LiveId" clId="{E079735D-8EEB-42F1-8F44-3A70053966F8}" dt="2020-12-11T20:31:59.381" v="1574"/>
          <ac:inkMkLst>
            <pc:docMk/>
            <pc:sldMk cId="809530206" sldId="293"/>
            <ac:inkMk id="189" creationId="{E193FD2C-4F9B-4989-8160-C8A7BA54A4B4}"/>
          </ac:inkMkLst>
        </pc:inkChg>
        <pc:inkChg chg="add del">
          <ac:chgData name="Quang N. Tran" userId="6382c69675898e0e" providerId="LiveId" clId="{E079735D-8EEB-42F1-8F44-3A70053966F8}" dt="2020-12-11T20:32:01.575" v="1579"/>
          <ac:inkMkLst>
            <pc:docMk/>
            <pc:sldMk cId="809530206" sldId="293"/>
            <ac:inkMk id="191" creationId="{BD721417-DDBF-47EA-A576-429D19D60F67}"/>
          </ac:inkMkLst>
        </pc:inkChg>
        <pc:inkChg chg="add del mod">
          <ac:chgData name="Quang N. Tran" userId="6382c69675898e0e" providerId="LiveId" clId="{E079735D-8EEB-42F1-8F44-3A70053966F8}" dt="2020-12-11T20:32:07.983" v="1590"/>
          <ac:inkMkLst>
            <pc:docMk/>
            <pc:sldMk cId="809530206" sldId="293"/>
            <ac:inkMk id="192" creationId="{FED65DA7-ED22-4BC5-9E98-B862C44B7A06}"/>
          </ac:inkMkLst>
        </pc:inkChg>
        <pc:inkChg chg="add del mod">
          <ac:chgData name="Quang N. Tran" userId="6382c69675898e0e" providerId="LiveId" clId="{E079735D-8EEB-42F1-8F44-3A70053966F8}" dt="2020-12-11T20:32:07.982" v="1589"/>
          <ac:inkMkLst>
            <pc:docMk/>
            <pc:sldMk cId="809530206" sldId="293"/>
            <ac:inkMk id="193" creationId="{C83AA548-8A28-45C6-B072-C5475CC5664B}"/>
          </ac:inkMkLst>
        </pc:inkChg>
        <pc:inkChg chg="add del">
          <ac:chgData name="Quang N. Tran" userId="6382c69675898e0e" providerId="LiveId" clId="{E079735D-8EEB-42F1-8F44-3A70053966F8}" dt="2020-12-11T20:32:04.405" v="1584"/>
          <ac:inkMkLst>
            <pc:docMk/>
            <pc:sldMk cId="809530206" sldId="293"/>
            <ac:inkMk id="194" creationId="{D2453B80-F80A-4D40-BBF1-02EAA72C15C4}"/>
          </ac:inkMkLst>
        </pc:inkChg>
        <pc:inkChg chg="add del">
          <ac:chgData name="Quang N. Tran" userId="6382c69675898e0e" providerId="LiveId" clId="{E079735D-8EEB-42F1-8F44-3A70053966F8}" dt="2020-12-11T20:32:04.405" v="1585"/>
          <ac:inkMkLst>
            <pc:docMk/>
            <pc:sldMk cId="809530206" sldId="293"/>
            <ac:inkMk id="195" creationId="{ACBF86F0-8D8D-4928-AAF4-712D555C8A16}"/>
          </ac:inkMkLst>
        </pc:inkChg>
        <pc:inkChg chg="add del">
          <ac:chgData name="Quang N. Tran" userId="6382c69675898e0e" providerId="LiveId" clId="{E079735D-8EEB-42F1-8F44-3A70053966F8}" dt="2020-12-11T20:32:07.983" v="1592"/>
          <ac:inkMkLst>
            <pc:docMk/>
            <pc:sldMk cId="809530206" sldId="293"/>
            <ac:inkMk id="197" creationId="{5BEEC94F-47C9-40D5-9FCB-9636B22E8C2B}"/>
          </ac:inkMkLst>
        </pc:inkChg>
        <pc:inkChg chg="add del">
          <ac:chgData name="Quang N. Tran" userId="6382c69675898e0e" providerId="LiveId" clId="{E079735D-8EEB-42F1-8F44-3A70053966F8}" dt="2020-12-11T20:32:07.983" v="1591"/>
          <ac:inkMkLst>
            <pc:docMk/>
            <pc:sldMk cId="809530206" sldId="293"/>
            <ac:inkMk id="198" creationId="{61E76A0E-E36E-48FB-8BFB-6D3013260B96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199" creationId="{6900F5EC-8718-4890-8C8D-9AD35DC6567E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00" creationId="{45EC4712-3E97-4D0D-BA04-A9CEE3E66071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01" creationId="{DC6484D9-060D-40C9-BCF3-048ED0B52E90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02" creationId="{9E49B3FC-A98C-4AE6-BADE-B762CC3A44F2}"/>
          </ac:inkMkLst>
        </pc:inkChg>
        <pc:inkChg chg="add mod">
          <ac:chgData name="Quang N. Tran" userId="6382c69675898e0e" providerId="LiveId" clId="{E079735D-8EEB-42F1-8F44-3A70053966F8}" dt="2020-12-11T20:32:22.862" v="1604"/>
          <ac:inkMkLst>
            <pc:docMk/>
            <pc:sldMk cId="809530206" sldId="293"/>
            <ac:inkMk id="204" creationId="{4A97FEAC-58F6-416D-BD96-173C175D1720}"/>
          </ac:inkMkLst>
        </pc:inkChg>
        <pc:inkChg chg="add del mod">
          <ac:chgData name="Quang N. Tran" userId="6382c69675898e0e" providerId="LiveId" clId="{E079735D-8EEB-42F1-8F44-3A70053966F8}" dt="2020-12-11T20:36:07.252" v="1655" actId="9405"/>
          <ac:inkMkLst>
            <pc:docMk/>
            <pc:sldMk cId="809530206" sldId="293"/>
            <ac:inkMk id="205" creationId="{79E777F6-F8BA-4EE1-B1EF-1844D2BFE154}"/>
          </ac:inkMkLst>
        </pc:inkChg>
        <pc:inkChg chg="add del">
          <ac:chgData name="Quang N. Tran" userId="6382c69675898e0e" providerId="LiveId" clId="{E079735D-8EEB-42F1-8F44-3A70053966F8}" dt="2020-12-11T20:36:07.240" v="1654" actId="9405"/>
          <ac:inkMkLst>
            <pc:docMk/>
            <pc:sldMk cId="809530206" sldId="293"/>
            <ac:inkMk id="207" creationId="{990B1AE2-43AC-438F-AAA8-9C4A0EECE55D}"/>
          </ac:inkMkLst>
        </pc:inkChg>
        <pc:inkChg chg="add del mod">
          <ac:chgData name="Quang N. Tran" userId="6382c69675898e0e" providerId="LiveId" clId="{E079735D-8EEB-42F1-8F44-3A70053966F8}" dt="2020-12-11T20:36:07.168" v="1652" actId="9405"/>
          <ac:inkMkLst>
            <pc:docMk/>
            <pc:sldMk cId="809530206" sldId="293"/>
            <ac:inkMk id="208" creationId="{D0AE9A4A-15A1-45AF-A532-A7DCC2C340EE}"/>
          </ac:inkMkLst>
        </pc:inkChg>
      </pc:sldChg>
      <pc:sldChg chg="modSp add">
        <pc:chgData name="Quang N. Tran" userId="6382c69675898e0e" providerId="LiveId" clId="{E079735D-8EEB-42F1-8F44-3A70053966F8}" dt="2020-12-11T20:53:29.624" v="2433" actId="13926"/>
        <pc:sldMkLst>
          <pc:docMk/>
          <pc:sldMk cId="3815104382" sldId="294"/>
        </pc:sldMkLst>
        <pc:spChg chg="mod">
          <ac:chgData name="Quang N. Tran" userId="6382c69675898e0e" providerId="LiveId" clId="{E079735D-8EEB-42F1-8F44-3A70053966F8}" dt="2020-12-11T20:53:15.004" v="2424" actId="20577"/>
          <ac:spMkLst>
            <pc:docMk/>
            <pc:sldMk cId="3815104382" sldId="294"/>
            <ac:spMk id="2" creationId="{15683F3C-F477-425A-91BB-4F121EEA02D1}"/>
          </ac:spMkLst>
        </pc:spChg>
        <pc:spChg chg="mod">
          <ac:chgData name="Quang N. Tran" userId="6382c69675898e0e" providerId="LiveId" clId="{E079735D-8EEB-42F1-8F44-3A70053966F8}" dt="2020-12-11T20:53:29.624" v="2433" actId="13926"/>
          <ac:spMkLst>
            <pc:docMk/>
            <pc:sldMk cId="3815104382" sldId="294"/>
            <ac:spMk id="3" creationId="{F4812692-AD67-4179-8C53-DE30BB5C7AEF}"/>
          </ac:spMkLst>
        </pc:spChg>
      </pc:sldChg>
      <pc:sldChg chg="addSp delSp modSp add del">
        <pc:chgData name="Quang N. Tran" userId="6382c69675898e0e" providerId="LiveId" clId="{E079735D-8EEB-42F1-8F44-3A70053966F8}" dt="2020-12-11T21:34:48.324" v="2834" actId="2696"/>
        <pc:sldMkLst>
          <pc:docMk/>
          <pc:sldMk cId="2979644322" sldId="295"/>
        </pc:sldMkLst>
        <pc:spChg chg="mod">
          <ac:chgData name="Quang N. Tran" userId="6382c69675898e0e" providerId="LiveId" clId="{E079735D-8EEB-42F1-8F44-3A70053966F8}" dt="2020-12-11T21:23:56.711" v="2601"/>
          <ac:spMkLst>
            <pc:docMk/>
            <pc:sldMk cId="2979644322" sldId="295"/>
            <ac:spMk id="2" creationId="{E2D9CB60-BBA6-48B6-A93D-9B324BD40E93}"/>
          </ac:spMkLst>
        </pc:spChg>
        <pc:spChg chg="mod">
          <ac:chgData name="Quang N. Tran" userId="6382c69675898e0e" providerId="LiveId" clId="{E079735D-8EEB-42F1-8F44-3A70053966F8}" dt="2020-12-11T21:30:55.026" v="2736" actId="400"/>
          <ac:spMkLst>
            <pc:docMk/>
            <pc:sldMk cId="2979644322" sldId="295"/>
            <ac:spMk id="3" creationId="{5050F5D2-040D-4D61-A9B5-0C5E327664D4}"/>
          </ac:spMkLst>
        </pc:spChg>
        <pc:spChg chg="del">
          <ac:chgData name="Quang N. Tran" userId="6382c69675898e0e" providerId="LiveId" clId="{E079735D-8EEB-42F1-8F44-3A70053966F8}" dt="2020-12-11T21:24:41.933" v="2606" actId="478"/>
          <ac:spMkLst>
            <pc:docMk/>
            <pc:sldMk cId="2979644322" sldId="295"/>
            <ac:spMk id="4" creationId="{273D9714-B556-4C7D-A7A9-6894251891BC}"/>
          </ac:spMkLst>
        </pc:spChg>
        <pc:grpChg chg="mod">
          <ac:chgData name="Quang N. Tran" userId="6382c69675898e0e" providerId="LiveId" clId="{E079735D-8EEB-42F1-8F44-3A70053966F8}" dt="2020-12-11T21:28:40.897" v="2679"/>
          <ac:grpSpMkLst>
            <pc:docMk/>
            <pc:sldMk cId="2979644322" sldId="295"/>
            <ac:grpSpMk id="24" creationId="{F7E33957-D67C-4698-85D5-5ED76863A692}"/>
          </ac:grpSpMkLst>
        </pc:grpChg>
        <pc:grpChg chg="mod">
          <ac:chgData name="Quang N. Tran" userId="6382c69675898e0e" providerId="LiveId" clId="{E079735D-8EEB-42F1-8F44-3A70053966F8}" dt="2020-12-11T21:28:46.303" v="2682"/>
          <ac:grpSpMkLst>
            <pc:docMk/>
            <pc:sldMk cId="2979644322" sldId="295"/>
            <ac:grpSpMk id="27" creationId="{28BBB3DD-FA0B-4DC0-961C-9F2D02B0CB68}"/>
          </ac:grpSpMkLst>
        </pc:grpChg>
        <pc:grpChg chg="mod">
          <ac:chgData name="Quang N. Tran" userId="6382c69675898e0e" providerId="LiveId" clId="{E079735D-8EEB-42F1-8F44-3A70053966F8}" dt="2020-12-11T21:29:09.144" v="2685"/>
          <ac:grpSpMkLst>
            <pc:docMk/>
            <pc:sldMk cId="2979644322" sldId="295"/>
            <ac:grpSpMk id="30" creationId="{23F8DA2B-C2A8-4856-8A9C-2CA18B66F650}"/>
          </ac:grpSpMkLst>
        </pc:grpChg>
        <pc:picChg chg="add mod">
          <ac:chgData name="Quang N. Tran" userId="6382c69675898e0e" providerId="LiveId" clId="{E079735D-8EEB-42F1-8F44-3A70053966F8}" dt="2020-12-11T21:27:05.222" v="2650" actId="1076"/>
          <ac:picMkLst>
            <pc:docMk/>
            <pc:sldMk cId="2979644322" sldId="295"/>
            <ac:picMk id="5" creationId="{F28AE234-040F-4FFA-8460-0F03121C75E7}"/>
          </ac:picMkLst>
        </pc:picChg>
        <pc:picChg chg="add mod">
          <ac:chgData name="Quang N. Tran" userId="6382c69675898e0e" providerId="LiveId" clId="{E079735D-8EEB-42F1-8F44-3A70053966F8}" dt="2020-12-11T21:27:11.864" v="2652" actId="1076"/>
          <ac:picMkLst>
            <pc:docMk/>
            <pc:sldMk cId="2979644322" sldId="295"/>
            <ac:picMk id="6" creationId="{AAA99302-A986-4286-9135-F02B3A7623F5}"/>
          </ac:picMkLst>
        </pc:picChg>
        <pc:inkChg chg="add del">
          <ac:chgData name="Quang N. Tran" userId="6382c69675898e0e" providerId="LiveId" clId="{E079735D-8EEB-42F1-8F44-3A70053966F8}" dt="2020-12-11T21:27:21.540" v="2654"/>
          <ac:inkMkLst>
            <pc:docMk/>
            <pc:sldMk cId="2979644322" sldId="295"/>
            <ac:inkMk id="7" creationId="{5E9B99EF-C2FC-4CE0-AD74-5E01A2659603}"/>
          </ac:inkMkLst>
        </pc:inkChg>
        <pc:inkChg chg="add del">
          <ac:chgData name="Quang N. Tran" userId="6382c69675898e0e" providerId="LiveId" clId="{E079735D-8EEB-42F1-8F44-3A70053966F8}" dt="2020-12-11T21:27:36.823" v="2658"/>
          <ac:inkMkLst>
            <pc:docMk/>
            <pc:sldMk cId="2979644322" sldId="295"/>
            <ac:inkMk id="8" creationId="{73EE0BA1-9AF6-46FC-9F8E-64D578AD45D6}"/>
          </ac:inkMkLst>
        </pc:inkChg>
        <pc:inkChg chg="add del">
          <ac:chgData name="Quang N. Tran" userId="6382c69675898e0e" providerId="LiveId" clId="{E079735D-8EEB-42F1-8F44-3A70053966F8}" dt="2020-12-11T21:27:36.132" v="2657"/>
          <ac:inkMkLst>
            <pc:docMk/>
            <pc:sldMk cId="2979644322" sldId="295"/>
            <ac:inkMk id="9" creationId="{0D10F708-704F-4A37-A45C-868010FEFA19}"/>
          </ac:inkMkLst>
        </pc:inkChg>
        <pc:inkChg chg="add del">
          <ac:chgData name="Quang N. Tran" userId="6382c69675898e0e" providerId="LiveId" clId="{E079735D-8EEB-42F1-8F44-3A70053966F8}" dt="2020-12-11T21:27:46.322" v="2660"/>
          <ac:inkMkLst>
            <pc:docMk/>
            <pc:sldMk cId="2979644322" sldId="295"/>
            <ac:inkMk id="10" creationId="{883FA7E9-D5A8-41CE-A4FE-8EAA8B066B13}"/>
          </ac:inkMkLst>
        </pc:inkChg>
        <pc:inkChg chg="add del">
          <ac:chgData name="Quang N. Tran" userId="6382c69675898e0e" providerId="LiveId" clId="{E079735D-8EEB-42F1-8F44-3A70053966F8}" dt="2020-12-11T21:28:09.804" v="2667"/>
          <ac:inkMkLst>
            <pc:docMk/>
            <pc:sldMk cId="2979644322" sldId="295"/>
            <ac:inkMk id="11" creationId="{B57A475F-ECB1-4B3A-BCC4-38398C4F3F67}"/>
          </ac:inkMkLst>
        </pc:inkChg>
        <pc:inkChg chg="add del">
          <ac:chgData name="Quang N. Tran" userId="6382c69675898e0e" providerId="LiveId" clId="{E079735D-8EEB-42F1-8F44-3A70053966F8}" dt="2020-12-11T21:28:09.807" v="2668"/>
          <ac:inkMkLst>
            <pc:docMk/>
            <pc:sldMk cId="2979644322" sldId="295"/>
            <ac:inkMk id="12" creationId="{59CD7236-54D2-48AF-BAAA-1275D9C32314}"/>
          </ac:inkMkLst>
        </pc:inkChg>
        <pc:inkChg chg="add del">
          <ac:chgData name="Quang N. Tran" userId="6382c69675898e0e" providerId="LiveId" clId="{E079735D-8EEB-42F1-8F44-3A70053966F8}" dt="2020-12-11T21:28:07.164" v="2665"/>
          <ac:inkMkLst>
            <pc:docMk/>
            <pc:sldMk cId="2979644322" sldId="295"/>
            <ac:inkMk id="13" creationId="{BFC07135-428F-4BAB-B71D-CAE1918E6AC3}"/>
          </ac:inkMkLst>
        </pc:inkChg>
        <pc:inkChg chg="add del">
          <ac:chgData name="Quang N. Tran" userId="6382c69675898e0e" providerId="LiveId" clId="{E079735D-8EEB-42F1-8F44-3A70053966F8}" dt="2020-12-11T21:28:08.128" v="2666"/>
          <ac:inkMkLst>
            <pc:docMk/>
            <pc:sldMk cId="2979644322" sldId="295"/>
            <ac:inkMk id="14" creationId="{25A10349-A27F-45B4-A5F7-A03668A00411}"/>
          </ac:inkMkLst>
        </pc:inkChg>
        <pc:inkChg chg="add">
          <ac:chgData name="Quang N. Tran" userId="6382c69675898e0e" providerId="LiveId" clId="{E079735D-8EEB-42F1-8F44-3A70053966F8}" dt="2020-12-11T21:28:11.860" v="2669" actId="9405"/>
          <ac:inkMkLst>
            <pc:docMk/>
            <pc:sldMk cId="2979644322" sldId="295"/>
            <ac:inkMk id="15" creationId="{AE2F5456-5F05-408B-8120-4DAC0D96BBC6}"/>
          </ac:inkMkLst>
        </pc:inkChg>
        <pc:inkChg chg="add">
          <ac:chgData name="Quang N. Tran" userId="6382c69675898e0e" providerId="LiveId" clId="{E079735D-8EEB-42F1-8F44-3A70053966F8}" dt="2020-12-11T21:28:14.282" v="2670" actId="9405"/>
          <ac:inkMkLst>
            <pc:docMk/>
            <pc:sldMk cId="2979644322" sldId="295"/>
            <ac:inkMk id="16" creationId="{5E2EDE28-83A4-4E4F-802B-5DD496C79419}"/>
          </ac:inkMkLst>
        </pc:inkChg>
        <pc:inkChg chg="add">
          <ac:chgData name="Quang N. Tran" userId="6382c69675898e0e" providerId="LiveId" clId="{E079735D-8EEB-42F1-8F44-3A70053966F8}" dt="2020-12-11T21:28:20.251" v="2671" actId="9405"/>
          <ac:inkMkLst>
            <pc:docMk/>
            <pc:sldMk cId="2979644322" sldId="295"/>
            <ac:inkMk id="17" creationId="{93E05883-5B3F-42EF-B59C-CC0D38746A0E}"/>
          </ac:inkMkLst>
        </pc:inkChg>
        <pc:inkChg chg="add">
          <ac:chgData name="Quang N. Tran" userId="6382c69675898e0e" providerId="LiveId" clId="{E079735D-8EEB-42F1-8F44-3A70053966F8}" dt="2020-12-11T21:28:22.531" v="2672" actId="9405"/>
          <ac:inkMkLst>
            <pc:docMk/>
            <pc:sldMk cId="2979644322" sldId="295"/>
            <ac:inkMk id="18" creationId="{5BF729C1-4860-40AF-A13F-0C8FA538476D}"/>
          </ac:inkMkLst>
        </pc:inkChg>
        <pc:inkChg chg="add">
          <ac:chgData name="Quang N. Tran" userId="6382c69675898e0e" providerId="LiveId" clId="{E079735D-8EEB-42F1-8F44-3A70053966F8}" dt="2020-12-11T21:28:28.748" v="2673" actId="9405"/>
          <ac:inkMkLst>
            <pc:docMk/>
            <pc:sldMk cId="2979644322" sldId="295"/>
            <ac:inkMk id="19" creationId="{73B96D3D-1544-4F0B-9081-AC8EE2171E3D}"/>
          </ac:inkMkLst>
        </pc:inkChg>
        <pc:inkChg chg="add">
          <ac:chgData name="Quang N. Tran" userId="6382c69675898e0e" providerId="LiveId" clId="{E079735D-8EEB-42F1-8F44-3A70053966F8}" dt="2020-12-11T21:28:31.104" v="2674" actId="9405"/>
          <ac:inkMkLst>
            <pc:docMk/>
            <pc:sldMk cId="2979644322" sldId="295"/>
            <ac:inkMk id="20" creationId="{F39EA67A-265F-4AB5-96FF-E61F25C90AD2}"/>
          </ac:inkMkLst>
        </pc:inkChg>
        <pc:inkChg chg="add mod">
          <ac:chgData name="Quang N. Tran" userId="6382c69675898e0e" providerId="LiveId" clId="{E079735D-8EEB-42F1-8F44-3A70053966F8}" dt="2020-12-11T21:28:40.897" v="2679"/>
          <ac:inkMkLst>
            <pc:docMk/>
            <pc:sldMk cId="2979644322" sldId="295"/>
            <ac:inkMk id="21" creationId="{7198EF52-80A6-4D30-9377-92B01D68CE91}"/>
          </ac:inkMkLst>
        </pc:inkChg>
        <pc:inkChg chg="add del">
          <ac:chgData name="Quang N. Tran" userId="6382c69675898e0e" providerId="LiveId" clId="{E079735D-8EEB-42F1-8F44-3A70053966F8}" dt="2020-12-11T21:28:39.521" v="2677"/>
          <ac:inkMkLst>
            <pc:docMk/>
            <pc:sldMk cId="2979644322" sldId="295"/>
            <ac:inkMk id="22" creationId="{2ACD8E97-9956-4BAB-B836-4D99CA9C8AB6}"/>
          </ac:inkMkLst>
        </pc:inkChg>
        <pc:inkChg chg="add mod">
          <ac:chgData name="Quang N. Tran" userId="6382c69675898e0e" providerId="LiveId" clId="{E079735D-8EEB-42F1-8F44-3A70053966F8}" dt="2020-12-11T21:28:40.897" v="2679"/>
          <ac:inkMkLst>
            <pc:docMk/>
            <pc:sldMk cId="2979644322" sldId="295"/>
            <ac:inkMk id="23" creationId="{2930850B-4CDA-49B0-9A2D-998C8D0D7089}"/>
          </ac:inkMkLst>
        </pc:inkChg>
        <pc:inkChg chg="add mod">
          <ac:chgData name="Quang N. Tran" userId="6382c69675898e0e" providerId="LiveId" clId="{E079735D-8EEB-42F1-8F44-3A70053966F8}" dt="2020-12-11T21:28:46.303" v="2682"/>
          <ac:inkMkLst>
            <pc:docMk/>
            <pc:sldMk cId="2979644322" sldId="295"/>
            <ac:inkMk id="25" creationId="{45675284-53C9-414C-BE68-3D5EE10BC027}"/>
          </ac:inkMkLst>
        </pc:inkChg>
        <pc:inkChg chg="add mod">
          <ac:chgData name="Quang N. Tran" userId="6382c69675898e0e" providerId="LiveId" clId="{E079735D-8EEB-42F1-8F44-3A70053966F8}" dt="2020-12-11T21:28:46.303" v="2682"/>
          <ac:inkMkLst>
            <pc:docMk/>
            <pc:sldMk cId="2979644322" sldId="295"/>
            <ac:inkMk id="26" creationId="{3141268D-82BF-4A92-B1A0-D792E80D462C}"/>
          </ac:inkMkLst>
        </pc:inkChg>
        <pc:inkChg chg="add mod">
          <ac:chgData name="Quang N. Tran" userId="6382c69675898e0e" providerId="LiveId" clId="{E079735D-8EEB-42F1-8F44-3A70053966F8}" dt="2020-12-11T21:29:09.144" v="2685"/>
          <ac:inkMkLst>
            <pc:docMk/>
            <pc:sldMk cId="2979644322" sldId="295"/>
            <ac:inkMk id="28" creationId="{C5A18D21-6934-48C2-9913-4B68C39BC41B}"/>
          </ac:inkMkLst>
        </pc:inkChg>
        <pc:inkChg chg="add mod">
          <ac:chgData name="Quang N. Tran" userId="6382c69675898e0e" providerId="LiveId" clId="{E079735D-8EEB-42F1-8F44-3A70053966F8}" dt="2020-12-11T21:29:09.144" v="2685"/>
          <ac:inkMkLst>
            <pc:docMk/>
            <pc:sldMk cId="2979644322" sldId="295"/>
            <ac:inkMk id="29" creationId="{9A7F2BAE-A9E7-4453-B467-74613091A9F6}"/>
          </ac:inkMkLst>
        </pc:inkChg>
      </pc:sldChg>
      <pc:sldChg chg="addSp delSp modSp add">
        <pc:chgData name="Quang N. Tran" userId="6382c69675898e0e" providerId="LiveId" clId="{E079735D-8EEB-42F1-8F44-3A70053966F8}" dt="2020-12-11T21:26:30.591" v="2643"/>
        <pc:sldMkLst>
          <pc:docMk/>
          <pc:sldMk cId="264974369" sldId="296"/>
        </pc:sldMkLst>
        <pc:grpChg chg="mod">
          <ac:chgData name="Quang N. Tran" userId="6382c69675898e0e" providerId="LiveId" clId="{E079735D-8EEB-42F1-8F44-3A70053966F8}" dt="2020-12-11T21:26:30.591" v="2643"/>
          <ac:grpSpMkLst>
            <pc:docMk/>
            <pc:sldMk cId="264974369" sldId="296"/>
            <ac:grpSpMk id="12" creationId="{D412533A-7FC8-4ACC-849C-FC79FB9673B0}"/>
          </ac:grpSpMkLst>
        </pc:grpChg>
        <pc:picChg chg="del">
          <ac:chgData name="Quang N. Tran" userId="6382c69675898e0e" providerId="LiveId" clId="{E079735D-8EEB-42F1-8F44-3A70053966F8}" dt="2020-12-11T21:25:31.389" v="2616" actId="478"/>
          <ac:picMkLst>
            <pc:docMk/>
            <pc:sldMk cId="264974369" sldId="296"/>
            <ac:picMk id="5" creationId="{B94A2A2E-6737-4D82-8A02-E35D26D48892}"/>
          </ac:picMkLst>
        </pc:picChg>
        <pc:picChg chg="mod ord">
          <ac:chgData name="Quang N. Tran" userId="6382c69675898e0e" providerId="LiveId" clId="{E079735D-8EEB-42F1-8F44-3A70053966F8}" dt="2020-12-11T21:25:55.877" v="2626" actId="1076"/>
          <ac:picMkLst>
            <pc:docMk/>
            <pc:sldMk cId="264974369" sldId="296"/>
            <ac:picMk id="191" creationId="{E5B38A20-17DD-4898-8DA5-75560CFFFB50}"/>
          </ac:picMkLst>
        </pc:picChg>
        <pc:inkChg chg="add del">
          <ac:chgData name="Quang N. Tran" userId="6382c69675898e0e" providerId="LiveId" clId="{E079735D-8EEB-42F1-8F44-3A70053966F8}" dt="2020-12-11T21:26:07.065" v="2629"/>
          <ac:inkMkLst>
            <pc:docMk/>
            <pc:sldMk cId="264974369" sldId="296"/>
            <ac:inkMk id="3" creationId="{B52C5A52-FC0E-4016-AC88-8BE1B87E9431}"/>
          </ac:inkMkLst>
        </pc:inkChg>
        <pc:inkChg chg="add del">
          <ac:chgData name="Quang N. Tran" userId="6382c69675898e0e" providerId="LiveId" clId="{E079735D-8EEB-42F1-8F44-3A70053966F8}" dt="2020-12-11T21:26:27.561" v="2641"/>
          <ac:inkMkLst>
            <pc:docMk/>
            <pc:sldMk cId="264974369" sldId="296"/>
            <ac:inkMk id="4" creationId="{57BAD6C0-03B0-4CAB-B553-FE25F7BB5C64}"/>
          </ac:inkMkLst>
        </pc:inkChg>
        <pc:inkChg chg="add del">
          <ac:chgData name="Quang N. Tran" userId="6382c69675898e0e" providerId="LiveId" clId="{E079735D-8EEB-42F1-8F44-3A70053966F8}" dt="2020-12-11T21:26:14.507" v="2634"/>
          <ac:inkMkLst>
            <pc:docMk/>
            <pc:sldMk cId="264974369" sldId="296"/>
            <ac:inkMk id="6" creationId="{3E8DE3E6-1BA3-4FA9-82CD-24CF67056B89}"/>
          </ac:inkMkLst>
        </pc:inkChg>
        <pc:inkChg chg="add del">
          <ac:chgData name="Quang N. Tran" userId="6382c69675898e0e" providerId="LiveId" clId="{E079735D-8EEB-42F1-8F44-3A70053966F8}" dt="2020-12-11T21:26:17.430" v="2636"/>
          <ac:inkMkLst>
            <pc:docMk/>
            <pc:sldMk cId="264974369" sldId="296"/>
            <ac:inkMk id="7" creationId="{3B617063-9942-4480-A673-7DF0098907D0}"/>
          </ac:inkMkLst>
        </pc:inkChg>
        <pc:inkChg chg="add">
          <ac:chgData name="Quang N. Tran" userId="6382c69675898e0e" providerId="LiveId" clId="{E079735D-8EEB-42F1-8F44-3A70053966F8}" dt="2020-12-11T21:26:22.624" v="2637" actId="9405"/>
          <ac:inkMkLst>
            <pc:docMk/>
            <pc:sldMk cId="264974369" sldId="296"/>
            <ac:inkMk id="8" creationId="{10467628-5699-4387-B0EE-BEB4FD45B7FC}"/>
          </ac:inkMkLst>
        </pc:inkChg>
        <pc:inkChg chg="add del">
          <ac:chgData name="Quang N. Tran" userId="6382c69675898e0e" providerId="LiveId" clId="{E079735D-8EEB-42F1-8F44-3A70053966F8}" dt="2020-12-11T21:26:24.787" v="2639"/>
          <ac:inkMkLst>
            <pc:docMk/>
            <pc:sldMk cId="264974369" sldId="296"/>
            <ac:inkMk id="9" creationId="{49C5EF17-CC47-4AB4-84AD-42DA8FB27B26}"/>
          </ac:inkMkLst>
        </pc:inkChg>
        <pc:inkChg chg="add mod">
          <ac:chgData name="Quang N. Tran" userId="6382c69675898e0e" providerId="LiveId" clId="{E079735D-8EEB-42F1-8F44-3A70053966F8}" dt="2020-12-11T21:26:30.591" v="2643"/>
          <ac:inkMkLst>
            <pc:docMk/>
            <pc:sldMk cId="264974369" sldId="296"/>
            <ac:inkMk id="10" creationId="{D3F62478-E2D8-4E1A-B82E-A01417A21ACA}"/>
          </ac:inkMkLst>
        </pc:inkChg>
        <pc:inkChg chg="add mod">
          <ac:chgData name="Quang N. Tran" userId="6382c69675898e0e" providerId="LiveId" clId="{E079735D-8EEB-42F1-8F44-3A70053966F8}" dt="2020-12-11T21:26:30.591" v="2643"/>
          <ac:inkMkLst>
            <pc:docMk/>
            <pc:sldMk cId="264974369" sldId="296"/>
            <ac:inkMk id="11" creationId="{50CECDA9-DAF1-498B-8B76-C96911B63E23}"/>
          </ac:inkMkLst>
        </pc:inkChg>
        <pc:inkChg chg="del">
          <ac:chgData name="Quang N. Tran" userId="6382c69675898e0e" providerId="LiveId" clId="{E079735D-8EEB-42F1-8F44-3A70053966F8}" dt="2020-12-11T21:26:04.290" v="2627"/>
          <ac:inkMkLst>
            <pc:docMk/>
            <pc:sldMk cId="264974369" sldId="296"/>
            <ac:inkMk id="128" creationId="{A39D042E-7D1A-4821-B485-F2F17824BC46}"/>
          </ac:inkMkLst>
        </pc:inkChg>
        <pc:inkChg chg="del">
          <ac:chgData name="Quang N. Tran" userId="6382c69675898e0e" providerId="LiveId" clId="{E079735D-8EEB-42F1-8F44-3A70053966F8}" dt="2020-12-11T21:26:08.816" v="2630"/>
          <ac:inkMkLst>
            <pc:docMk/>
            <pc:sldMk cId="264974369" sldId="296"/>
            <ac:inkMk id="180" creationId="{817CC4E3-9EFC-45C5-9BE0-13C0BFE64085}"/>
          </ac:inkMkLst>
        </pc:inkChg>
        <pc:inkChg chg="del">
          <ac:chgData name="Quang N. Tran" userId="6382c69675898e0e" providerId="LiveId" clId="{E079735D-8EEB-42F1-8F44-3A70053966F8}" dt="2020-12-11T21:26:09.547" v="2631"/>
          <ac:inkMkLst>
            <pc:docMk/>
            <pc:sldMk cId="264974369" sldId="296"/>
            <ac:inkMk id="185" creationId="{CC7F00D4-7B90-458E-A342-9EEE9A71A6AD}"/>
          </ac:inkMkLst>
        </pc:inkChg>
      </pc:sldChg>
      <pc:sldChg chg="addSp delSp modSp add">
        <pc:chgData name="Quang N. Tran" userId="6382c69675898e0e" providerId="LiveId" clId="{E079735D-8EEB-42F1-8F44-3A70053966F8}" dt="2020-12-11T21:36:10.104" v="2864" actId="400"/>
        <pc:sldMkLst>
          <pc:docMk/>
          <pc:sldMk cId="1525954089" sldId="297"/>
        </pc:sldMkLst>
        <pc:spChg chg="mod">
          <ac:chgData name="Quang N. Tran" userId="6382c69675898e0e" providerId="LiveId" clId="{E079735D-8EEB-42F1-8F44-3A70053966F8}" dt="2020-12-11T21:36:10.104" v="2864" actId="400"/>
          <ac:spMkLst>
            <pc:docMk/>
            <pc:sldMk cId="1525954089" sldId="297"/>
            <ac:spMk id="3" creationId="{5050F5D2-040D-4D61-A9B5-0C5E327664D4}"/>
          </ac:spMkLst>
        </pc:spChg>
        <pc:grpChg chg="del">
          <ac:chgData name="Quang N. Tran" userId="6382c69675898e0e" providerId="LiveId" clId="{E079735D-8EEB-42F1-8F44-3A70053966F8}" dt="2020-12-11T21:31:13.843" v="2740" actId="478"/>
          <ac:grpSpMkLst>
            <pc:docMk/>
            <pc:sldMk cId="1525954089" sldId="297"/>
            <ac:grpSpMk id="24" creationId="{F7E33957-D67C-4698-85D5-5ED76863A692}"/>
          </ac:grpSpMkLst>
        </pc:grpChg>
        <pc:grpChg chg="del">
          <ac:chgData name="Quang N. Tran" userId="6382c69675898e0e" providerId="LiveId" clId="{E079735D-8EEB-42F1-8F44-3A70053966F8}" dt="2020-12-11T21:31:11.759" v="2738" actId="478"/>
          <ac:grpSpMkLst>
            <pc:docMk/>
            <pc:sldMk cId="1525954089" sldId="297"/>
            <ac:grpSpMk id="27" creationId="{28BBB3DD-FA0B-4DC0-961C-9F2D02B0CB68}"/>
          </ac:grpSpMkLst>
        </pc:grpChg>
        <pc:grpChg chg="del">
          <ac:chgData name="Quang N. Tran" userId="6382c69675898e0e" providerId="LiveId" clId="{E079735D-8EEB-42F1-8F44-3A70053966F8}" dt="2020-12-11T21:31:13.100" v="2739" actId="478"/>
          <ac:grpSpMkLst>
            <pc:docMk/>
            <pc:sldMk cId="1525954089" sldId="297"/>
            <ac:grpSpMk id="30" creationId="{23F8DA2B-C2A8-4856-8A9C-2CA18B66F650}"/>
          </ac:grpSpMkLst>
        </pc:grpChg>
        <pc:grpChg chg="del mod">
          <ac:chgData name="Quang N. Tran" userId="6382c69675898e0e" providerId="LiveId" clId="{E079735D-8EEB-42F1-8F44-3A70053966F8}" dt="2020-12-11T21:32:11.104" v="2767"/>
          <ac:grpSpMkLst>
            <pc:docMk/>
            <pc:sldMk cId="1525954089" sldId="297"/>
            <ac:grpSpMk id="34" creationId="{95D4BDB3-4D5A-414D-A3ED-60C507CE9F38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36" creationId="{4E4C8412-D516-4156-B75F-F820E876A858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40" creationId="{089A9E8B-85C5-4221-B55F-5467CDF16631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50" creationId="{8A6FCF5E-5670-4D56-92CB-C20EAEA7D65E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56" creationId="{436FFEDE-4A8F-4BB6-8A3A-11015F964D69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66" creationId="{A1EFC125-153D-4574-B4C0-C51CFDBDFC9C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67" creationId="{DD5966A6-1D8B-4913-ABDA-B64EE824DD44}"/>
          </ac:grpSpMkLst>
        </pc:grpChg>
        <pc:grpChg chg="mod topLvl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73" creationId="{E38C60FA-D509-4B16-9ECE-4D2575081BB9}"/>
          </ac:grpSpMkLst>
        </pc:grpChg>
        <pc:grpChg chg="add del mod">
          <ac:chgData name="Quang N. Tran" userId="6382c69675898e0e" providerId="LiveId" clId="{E079735D-8EEB-42F1-8F44-3A70053966F8}" dt="2020-12-11T21:34:21.798" v="2829" actId="165"/>
          <ac:grpSpMkLst>
            <pc:docMk/>
            <pc:sldMk cId="1525954089" sldId="297"/>
            <ac:grpSpMk id="74" creationId="{047D7DE8-FD82-43C6-A3B9-03A90D4E74BB}"/>
          </ac:grpSpMkLst>
        </pc:grpChg>
        <pc:grpChg chg="add mod">
          <ac:chgData name="Quang N. Tran" userId="6382c69675898e0e" providerId="LiveId" clId="{E079735D-8EEB-42F1-8F44-3A70053966F8}" dt="2020-12-11T21:34:35.078" v="2831" actId="338"/>
          <ac:grpSpMkLst>
            <pc:docMk/>
            <pc:sldMk cId="1525954089" sldId="297"/>
            <ac:grpSpMk id="75" creationId="{5CBA3146-C12C-4F92-876A-2E8EC21534AB}"/>
          </ac:grpSpMkLst>
        </pc:grpChg>
        <pc:picChg chg="del mod">
          <ac:chgData name="Quang N. Tran" userId="6382c69675898e0e" providerId="LiveId" clId="{E079735D-8EEB-42F1-8F44-3A70053966F8}" dt="2020-12-11T21:32:38.931" v="2807" actId="478"/>
          <ac:picMkLst>
            <pc:docMk/>
            <pc:sldMk cId="1525954089" sldId="297"/>
            <ac:picMk id="5" creationId="{F28AE234-040F-4FFA-8460-0F03121C75E7}"/>
          </ac:picMkLst>
        </pc:picChg>
        <pc:picChg chg="mod topLvl">
          <ac:chgData name="Quang N. Tran" userId="6382c69675898e0e" providerId="LiveId" clId="{E079735D-8EEB-42F1-8F44-3A70053966F8}" dt="2020-12-11T21:34:35.078" v="2831" actId="338"/>
          <ac:picMkLst>
            <pc:docMk/>
            <pc:sldMk cId="1525954089" sldId="297"/>
            <ac:picMk id="6" creationId="{AAA99302-A986-4286-9135-F02B3A7623F5}"/>
          </ac:picMkLst>
        </pc:picChg>
        <pc:inkChg chg="add del">
          <ac:chgData name="Quang N. Tran" userId="6382c69675898e0e" providerId="LiveId" clId="{E079735D-8EEB-42F1-8F44-3A70053966F8}" dt="2020-12-11T21:31:35.265" v="2747"/>
          <ac:inkMkLst>
            <pc:docMk/>
            <pc:sldMk cId="1525954089" sldId="297"/>
            <ac:inkMk id="4" creationId="{B3E1621A-E1A1-43AF-9BA0-7FCE0BF169E9}"/>
          </ac:inkMkLst>
        </pc:inkChg>
        <pc:inkChg chg="add del">
          <ac:chgData name="Quang N. Tran" userId="6382c69675898e0e" providerId="LiveId" clId="{E079735D-8EEB-42F1-8F44-3A70053966F8}" dt="2020-12-11T21:31:35.268" v="2748"/>
          <ac:inkMkLst>
            <pc:docMk/>
            <pc:sldMk cId="1525954089" sldId="297"/>
            <ac:inkMk id="7" creationId="{82343A11-6FDB-4C02-87EE-528940B50D43}"/>
          </ac:inkMkLst>
        </pc:inkChg>
        <pc:inkChg chg="add del">
          <ac:chgData name="Quang N. Tran" userId="6382c69675898e0e" providerId="LiveId" clId="{E079735D-8EEB-42F1-8F44-3A70053966F8}" dt="2020-12-11T21:31:35.232" v="2746"/>
          <ac:inkMkLst>
            <pc:docMk/>
            <pc:sldMk cId="1525954089" sldId="297"/>
            <ac:inkMk id="8" creationId="{CF7A016B-474C-4BA2-B050-A187B1E91D84}"/>
          </ac:inkMkLst>
        </pc:inkChg>
        <pc:inkChg chg="add del">
          <ac:chgData name="Quang N. Tran" userId="6382c69675898e0e" providerId="LiveId" clId="{E079735D-8EEB-42F1-8F44-3A70053966F8}" dt="2020-12-11T21:31:46.089" v="2755"/>
          <ac:inkMkLst>
            <pc:docMk/>
            <pc:sldMk cId="1525954089" sldId="297"/>
            <ac:inkMk id="9" creationId="{D5CA8184-2221-4F40-9CFC-B8D7A395889D}"/>
          </ac:inkMkLst>
        </pc:inkChg>
        <pc:inkChg chg="add del">
          <ac:chgData name="Quang N. Tran" userId="6382c69675898e0e" providerId="LiveId" clId="{E079735D-8EEB-42F1-8F44-3A70053966F8}" dt="2020-12-11T21:31:46.091" v="2756"/>
          <ac:inkMkLst>
            <pc:docMk/>
            <pc:sldMk cId="1525954089" sldId="297"/>
            <ac:inkMk id="10" creationId="{42A4C978-D7F6-49A2-8F44-8A8B1D042630}"/>
          </ac:inkMkLst>
        </pc:inkChg>
        <pc:inkChg chg="add del">
          <ac:chgData name="Quang N. Tran" userId="6382c69675898e0e" providerId="LiveId" clId="{E079735D-8EEB-42F1-8F44-3A70053966F8}" dt="2020-12-11T21:31:46.088" v="2754"/>
          <ac:inkMkLst>
            <pc:docMk/>
            <pc:sldMk cId="1525954089" sldId="297"/>
            <ac:inkMk id="11" creationId="{8F694FE3-3C62-4E9F-9D3C-02C66FCE327A}"/>
          </ac:inkMkLst>
        </pc:inkChg>
        <pc:inkChg chg="add del">
          <ac:chgData name="Quang N. Tran" userId="6382c69675898e0e" providerId="LiveId" clId="{E079735D-8EEB-42F1-8F44-3A70053966F8}" dt="2020-12-11T21:31:46.087" v="2753"/>
          <ac:inkMkLst>
            <pc:docMk/>
            <pc:sldMk cId="1525954089" sldId="297"/>
            <ac:inkMk id="12" creationId="{27F97A20-08C9-4571-8DA0-D3917272C690}"/>
          </ac:inkMkLst>
        </pc:inkChg>
        <pc:inkChg chg="add mod">
          <ac:chgData name="Quang N. Tran" userId="6382c69675898e0e" providerId="LiveId" clId="{E079735D-8EEB-42F1-8F44-3A70053966F8}" dt="2020-12-11T21:32:11.104" v="2767"/>
          <ac:inkMkLst>
            <pc:docMk/>
            <pc:sldMk cId="1525954089" sldId="297"/>
            <ac:inkMk id="13" creationId="{E54ADCD6-0ABD-4FA7-859B-C70C80AA59B3}"/>
          </ac:inkMkLst>
        </pc:inkChg>
        <pc:inkChg chg="add mod">
          <ac:chgData name="Quang N. Tran" userId="6382c69675898e0e" providerId="LiveId" clId="{E079735D-8EEB-42F1-8F44-3A70053966F8}" dt="2020-12-11T21:32:11.104" v="2767"/>
          <ac:inkMkLst>
            <pc:docMk/>
            <pc:sldMk cId="1525954089" sldId="297"/>
            <ac:inkMk id="14" creationId="{18B1B7AE-F836-4D29-B8C4-9357D87F7B05}"/>
          </ac:inkMkLst>
        </pc:inkChg>
        <pc:inkChg chg="mod topLvl">
          <ac:chgData name="Quang N. Tran" userId="6382c69675898e0e" providerId="LiveId" clId="{E079735D-8EEB-42F1-8F44-3A70053966F8}" dt="2020-12-11T21:34:35.078" v="2831" actId="338"/>
          <ac:inkMkLst>
            <pc:docMk/>
            <pc:sldMk cId="1525954089" sldId="297"/>
            <ac:inkMk id="15" creationId="{AE2F5456-5F05-408B-8120-4DAC0D96BBC6}"/>
          </ac:inkMkLst>
        </pc:inkChg>
        <pc:inkChg chg="del">
          <ac:chgData name="Quang N. Tran" userId="6382c69675898e0e" providerId="LiveId" clId="{E079735D-8EEB-42F1-8F44-3A70053966F8}" dt="2020-12-11T21:31:18.202" v="2741" actId="478"/>
          <ac:inkMkLst>
            <pc:docMk/>
            <pc:sldMk cId="1525954089" sldId="297"/>
            <ac:inkMk id="16" creationId="{5E2EDE28-83A4-4E4F-802B-5DD496C79419}"/>
          </ac:inkMkLst>
        </pc:inkChg>
        <pc:inkChg chg="mod topLvl">
          <ac:chgData name="Quang N. Tran" userId="6382c69675898e0e" providerId="LiveId" clId="{E079735D-8EEB-42F1-8F44-3A70053966F8}" dt="2020-12-11T21:34:35.078" v="2831" actId="338"/>
          <ac:inkMkLst>
            <pc:docMk/>
            <pc:sldMk cId="1525954089" sldId="297"/>
            <ac:inkMk id="17" creationId="{93E05883-5B3F-42EF-B59C-CC0D38746A0E}"/>
          </ac:inkMkLst>
        </pc:inkChg>
        <pc:inkChg chg="del">
          <ac:chgData name="Quang N. Tran" userId="6382c69675898e0e" providerId="LiveId" clId="{E079735D-8EEB-42F1-8F44-3A70053966F8}" dt="2020-12-11T21:31:18.202" v="2741" actId="478"/>
          <ac:inkMkLst>
            <pc:docMk/>
            <pc:sldMk cId="1525954089" sldId="297"/>
            <ac:inkMk id="18" creationId="{5BF729C1-4860-40AF-A13F-0C8FA538476D}"/>
          </ac:inkMkLst>
        </pc:inkChg>
        <pc:inkChg chg="mod topLvl">
          <ac:chgData name="Quang N. Tran" userId="6382c69675898e0e" providerId="LiveId" clId="{E079735D-8EEB-42F1-8F44-3A70053966F8}" dt="2020-12-11T21:34:35.078" v="2831" actId="338"/>
          <ac:inkMkLst>
            <pc:docMk/>
            <pc:sldMk cId="1525954089" sldId="297"/>
            <ac:inkMk id="19" creationId="{73B96D3D-1544-4F0B-9081-AC8EE2171E3D}"/>
          </ac:inkMkLst>
        </pc:inkChg>
        <pc:inkChg chg="del">
          <ac:chgData name="Quang N. Tran" userId="6382c69675898e0e" providerId="LiveId" clId="{E079735D-8EEB-42F1-8F44-3A70053966F8}" dt="2020-12-11T21:31:18.202" v="2741" actId="478"/>
          <ac:inkMkLst>
            <pc:docMk/>
            <pc:sldMk cId="1525954089" sldId="297"/>
            <ac:inkMk id="20" creationId="{F39EA67A-265F-4AB5-96FF-E61F25C90AD2}"/>
          </ac:inkMkLst>
        </pc:inkChg>
        <pc:inkChg chg="add mod">
          <ac:chgData name="Quang N. Tran" userId="6382c69675898e0e" providerId="LiveId" clId="{E079735D-8EEB-42F1-8F44-3A70053966F8}" dt="2020-12-11T21:32:11.104" v="2767"/>
          <ac:inkMkLst>
            <pc:docMk/>
            <pc:sldMk cId="1525954089" sldId="297"/>
            <ac:inkMk id="22" creationId="{B9B38E4B-CB40-4CF2-895B-9BADAB4ADCD8}"/>
          </ac:inkMkLst>
        </pc:inkChg>
        <pc:inkChg chg="add mod">
          <ac:chgData name="Quang N. Tran" userId="6382c69675898e0e" providerId="LiveId" clId="{E079735D-8EEB-42F1-8F44-3A70053966F8}" dt="2020-12-11T21:32:11.104" v="2767"/>
          <ac:inkMkLst>
            <pc:docMk/>
            <pc:sldMk cId="1525954089" sldId="297"/>
            <ac:inkMk id="31" creationId="{0113D786-7195-4169-AF6D-D29F7BE75DF4}"/>
          </ac:inkMkLst>
        </pc:inkChg>
        <pc:inkChg chg="add mod">
          <ac:chgData name="Quang N. Tran" userId="6382c69675898e0e" providerId="LiveId" clId="{E079735D-8EEB-42F1-8F44-3A70053966F8}" dt="2020-12-11T21:32:11.104" v="2767"/>
          <ac:inkMkLst>
            <pc:docMk/>
            <pc:sldMk cId="1525954089" sldId="297"/>
            <ac:inkMk id="32" creationId="{0252FCE6-F934-4D20-97A4-B1D227CB2065}"/>
          </ac:inkMkLst>
        </pc:inkChg>
        <pc:inkChg chg="add del mod">
          <ac:chgData name="Quang N. Tran" userId="6382c69675898e0e" providerId="LiveId" clId="{E079735D-8EEB-42F1-8F44-3A70053966F8}" dt="2020-12-11T21:32:08.763" v="2765"/>
          <ac:inkMkLst>
            <pc:docMk/>
            <pc:sldMk cId="1525954089" sldId="297"/>
            <ac:inkMk id="33" creationId="{0955B346-D956-40C1-928A-697EE7F07B5E}"/>
          </ac:inkMkLst>
        </pc:inkChg>
        <pc:inkChg chg="add mod">
          <ac:chgData name="Quang N. Tran" userId="6382c69675898e0e" providerId="LiveId" clId="{E079735D-8EEB-42F1-8F44-3A70053966F8}" dt="2020-12-11T21:32:11.104" v="2767"/>
          <ac:inkMkLst>
            <pc:docMk/>
            <pc:sldMk cId="1525954089" sldId="297"/>
            <ac:inkMk id="35" creationId="{F19FF0ED-CEA1-42B2-A1F3-D51523BDFC28}"/>
          </ac:inkMkLst>
        </pc:inkChg>
        <pc:inkChg chg="add mod">
          <ac:chgData name="Quang N. Tran" userId="6382c69675898e0e" providerId="LiveId" clId="{E079735D-8EEB-42F1-8F44-3A70053966F8}" dt="2020-12-11T21:32:14.905" v="2771"/>
          <ac:inkMkLst>
            <pc:docMk/>
            <pc:sldMk cId="1525954089" sldId="297"/>
            <ac:inkMk id="37" creationId="{CB7B80B1-0809-40F3-9E93-D71F3BE940AF}"/>
          </ac:inkMkLst>
        </pc:inkChg>
        <pc:inkChg chg="add mod">
          <ac:chgData name="Quang N. Tran" userId="6382c69675898e0e" providerId="LiveId" clId="{E079735D-8EEB-42F1-8F44-3A70053966F8}" dt="2020-12-11T21:32:14.905" v="2771"/>
          <ac:inkMkLst>
            <pc:docMk/>
            <pc:sldMk cId="1525954089" sldId="297"/>
            <ac:inkMk id="38" creationId="{F389E074-626F-4908-A0FD-7BEB2A48B04C}"/>
          </ac:inkMkLst>
        </pc:inkChg>
        <pc:inkChg chg="add mod">
          <ac:chgData name="Quang N. Tran" userId="6382c69675898e0e" providerId="LiveId" clId="{E079735D-8EEB-42F1-8F44-3A70053966F8}" dt="2020-12-11T21:32:14.905" v="2771"/>
          <ac:inkMkLst>
            <pc:docMk/>
            <pc:sldMk cId="1525954089" sldId="297"/>
            <ac:inkMk id="39" creationId="{BB9A5337-E483-4B09-ADF8-FC3397A22B82}"/>
          </ac:inkMkLst>
        </pc:inkChg>
        <pc:inkChg chg="add del">
          <ac:chgData name="Quang N. Tran" userId="6382c69675898e0e" providerId="LiveId" clId="{E079735D-8EEB-42F1-8F44-3A70053966F8}" dt="2020-12-11T21:32:16.612" v="2777"/>
          <ac:inkMkLst>
            <pc:docMk/>
            <pc:sldMk cId="1525954089" sldId="297"/>
            <ac:inkMk id="41" creationId="{82091C85-092C-4D25-98CB-4B56127AA1C1}"/>
          </ac:inkMkLst>
        </pc:inkChg>
        <pc:inkChg chg="add del">
          <ac:chgData name="Quang N. Tran" userId="6382c69675898e0e" providerId="LiveId" clId="{E079735D-8EEB-42F1-8F44-3A70053966F8}" dt="2020-12-11T21:32:16.611" v="2776"/>
          <ac:inkMkLst>
            <pc:docMk/>
            <pc:sldMk cId="1525954089" sldId="297"/>
            <ac:inkMk id="42" creationId="{D69CD2A1-8111-43B3-A55E-75B166B8E713}"/>
          </ac:inkMkLst>
        </pc:inkChg>
        <pc:inkChg chg="add del">
          <ac:chgData name="Quang N. Tran" userId="6382c69675898e0e" providerId="LiveId" clId="{E079735D-8EEB-42F1-8F44-3A70053966F8}" dt="2020-12-11T21:32:16.607" v="2775"/>
          <ac:inkMkLst>
            <pc:docMk/>
            <pc:sldMk cId="1525954089" sldId="297"/>
            <ac:inkMk id="43" creationId="{15567AD2-5229-47B3-BD81-00058148044C}"/>
          </ac:inkMkLst>
        </pc:inkChg>
        <pc:inkChg chg="add mod">
          <ac:chgData name="Quang N. Tran" userId="6382c69675898e0e" providerId="LiveId" clId="{E079735D-8EEB-42F1-8F44-3A70053966F8}" dt="2020-12-11T21:32:19.782" v="2784"/>
          <ac:inkMkLst>
            <pc:docMk/>
            <pc:sldMk cId="1525954089" sldId="297"/>
            <ac:inkMk id="44" creationId="{83CF6494-ACF4-4167-B3D8-B1DDEC148E41}"/>
          </ac:inkMkLst>
        </pc:inkChg>
        <pc:inkChg chg="add mod">
          <ac:chgData name="Quang N. Tran" userId="6382c69675898e0e" providerId="LiveId" clId="{E079735D-8EEB-42F1-8F44-3A70053966F8}" dt="2020-12-11T21:32:19.782" v="2784"/>
          <ac:inkMkLst>
            <pc:docMk/>
            <pc:sldMk cId="1525954089" sldId="297"/>
            <ac:inkMk id="45" creationId="{CA7F45F6-DCA5-49E2-BE20-639AEC7CF945}"/>
          </ac:inkMkLst>
        </pc:inkChg>
        <pc:inkChg chg="add mod">
          <ac:chgData name="Quang N. Tran" userId="6382c69675898e0e" providerId="LiveId" clId="{E079735D-8EEB-42F1-8F44-3A70053966F8}" dt="2020-12-11T21:32:19.782" v="2784"/>
          <ac:inkMkLst>
            <pc:docMk/>
            <pc:sldMk cId="1525954089" sldId="297"/>
            <ac:inkMk id="46" creationId="{9A9AF9D9-1C8C-435D-BD51-5E6B7387C2EC}"/>
          </ac:inkMkLst>
        </pc:inkChg>
        <pc:inkChg chg="add mod">
          <ac:chgData name="Quang N. Tran" userId="6382c69675898e0e" providerId="LiveId" clId="{E079735D-8EEB-42F1-8F44-3A70053966F8}" dt="2020-12-11T21:32:19.782" v="2784"/>
          <ac:inkMkLst>
            <pc:docMk/>
            <pc:sldMk cId="1525954089" sldId="297"/>
            <ac:inkMk id="47" creationId="{56655CBB-C072-497A-937B-A14643153A89}"/>
          </ac:inkMkLst>
        </pc:inkChg>
        <pc:inkChg chg="add mod">
          <ac:chgData name="Quang N. Tran" userId="6382c69675898e0e" providerId="LiveId" clId="{E079735D-8EEB-42F1-8F44-3A70053966F8}" dt="2020-12-11T21:32:19.782" v="2784"/>
          <ac:inkMkLst>
            <pc:docMk/>
            <pc:sldMk cId="1525954089" sldId="297"/>
            <ac:inkMk id="48" creationId="{8D071C3B-7A2E-4AB1-A541-1E1C0602BC1D}"/>
          </ac:inkMkLst>
        </pc:inkChg>
        <pc:inkChg chg="add mod">
          <ac:chgData name="Quang N. Tran" userId="6382c69675898e0e" providerId="LiveId" clId="{E079735D-8EEB-42F1-8F44-3A70053966F8}" dt="2020-12-11T21:32:19.782" v="2784"/>
          <ac:inkMkLst>
            <pc:docMk/>
            <pc:sldMk cId="1525954089" sldId="297"/>
            <ac:inkMk id="49" creationId="{4FE99903-0ACF-42C4-8D8D-4A0DE79BD625}"/>
          </ac:inkMkLst>
        </pc:inkChg>
        <pc:inkChg chg="add mod">
          <ac:chgData name="Quang N. Tran" userId="6382c69675898e0e" providerId="LiveId" clId="{E079735D-8EEB-42F1-8F44-3A70053966F8}" dt="2020-12-11T21:32:24.161" v="2790"/>
          <ac:inkMkLst>
            <pc:docMk/>
            <pc:sldMk cId="1525954089" sldId="297"/>
            <ac:inkMk id="51" creationId="{EC598C78-4A85-4DEE-94FA-46C44B82C578}"/>
          </ac:inkMkLst>
        </pc:inkChg>
        <pc:inkChg chg="add mod">
          <ac:chgData name="Quang N. Tran" userId="6382c69675898e0e" providerId="LiveId" clId="{E079735D-8EEB-42F1-8F44-3A70053966F8}" dt="2020-12-11T21:32:24.161" v="2790"/>
          <ac:inkMkLst>
            <pc:docMk/>
            <pc:sldMk cId="1525954089" sldId="297"/>
            <ac:inkMk id="52" creationId="{B6B9B1B5-9642-4CFD-8797-B39189B5BB65}"/>
          </ac:inkMkLst>
        </pc:inkChg>
        <pc:inkChg chg="add mod">
          <ac:chgData name="Quang N. Tran" userId="6382c69675898e0e" providerId="LiveId" clId="{E079735D-8EEB-42F1-8F44-3A70053966F8}" dt="2020-12-11T21:32:24.161" v="2790"/>
          <ac:inkMkLst>
            <pc:docMk/>
            <pc:sldMk cId="1525954089" sldId="297"/>
            <ac:inkMk id="53" creationId="{8B62CD74-EC6C-4E9F-BC98-DE48232EC4A9}"/>
          </ac:inkMkLst>
        </pc:inkChg>
        <pc:inkChg chg="add mod">
          <ac:chgData name="Quang N. Tran" userId="6382c69675898e0e" providerId="LiveId" clId="{E079735D-8EEB-42F1-8F44-3A70053966F8}" dt="2020-12-11T21:32:24.161" v="2790"/>
          <ac:inkMkLst>
            <pc:docMk/>
            <pc:sldMk cId="1525954089" sldId="297"/>
            <ac:inkMk id="54" creationId="{39D193C5-3B42-40E9-A308-A16989E81B05}"/>
          </ac:inkMkLst>
        </pc:inkChg>
        <pc:inkChg chg="add mod">
          <ac:chgData name="Quang N. Tran" userId="6382c69675898e0e" providerId="LiveId" clId="{E079735D-8EEB-42F1-8F44-3A70053966F8}" dt="2020-12-11T21:32:24.161" v="2790"/>
          <ac:inkMkLst>
            <pc:docMk/>
            <pc:sldMk cId="1525954089" sldId="297"/>
            <ac:inkMk id="55" creationId="{344E14D1-661E-4F5A-89B2-C4DC94EF46F4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57" creationId="{B502388C-646A-4DBD-96EA-750FD0E9AA21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58" creationId="{F1E25051-F163-4F7B-9147-E773D66685A2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59" creationId="{9AE9389C-C25E-424F-A598-B17804E7DB88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60" creationId="{FD9E15C6-4436-45B9-A4E5-34494881AACF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61" creationId="{8D98EF00-CE2B-43AF-BD94-20FE3FF1726E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62" creationId="{966EB8FD-214A-44DA-98C8-DF1EF410BEB5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63" creationId="{AF9DE442-26C5-4E91-A32C-21AB868D60F5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64" creationId="{9AD65F39-F968-435A-A38B-A286816BF2AC}"/>
          </ac:inkMkLst>
        </pc:inkChg>
        <pc:inkChg chg="add mod">
          <ac:chgData name="Quang N. Tran" userId="6382c69675898e0e" providerId="LiveId" clId="{E079735D-8EEB-42F1-8F44-3A70053966F8}" dt="2020-12-11T21:32:31.668" v="2800"/>
          <ac:inkMkLst>
            <pc:docMk/>
            <pc:sldMk cId="1525954089" sldId="297"/>
            <ac:inkMk id="65" creationId="{A17C473F-4D3E-4968-A2D5-BB5192F392DC}"/>
          </ac:inkMkLst>
        </pc:inkChg>
        <pc:inkChg chg="add mod">
          <ac:chgData name="Quang N. Tran" userId="6382c69675898e0e" providerId="LiveId" clId="{E079735D-8EEB-42F1-8F44-3A70053966F8}" dt="2020-12-11T21:32:36.242" v="2806"/>
          <ac:inkMkLst>
            <pc:docMk/>
            <pc:sldMk cId="1525954089" sldId="297"/>
            <ac:inkMk id="68" creationId="{F41C7D5B-7FA7-4B04-970D-FBF9D528BCAF}"/>
          </ac:inkMkLst>
        </pc:inkChg>
        <pc:inkChg chg="add mod">
          <ac:chgData name="Quang N. Tran" userId="6382c69675898e0e" providerId="LiveId" clId="{E079735D-8EEB-42F1-8F44-3A70053966F8}" dt="2020-12-11T21:32:36.242" v="2806"/>
          <ac:inkMkLst>
            <pc:docMk/>
            <pc:sldMk cId="1525954089" sldId="297"/>
            <ac:inkMk id="69" creationId="{1DFC5098-7A66-4ED0-8644-155F8EFB8595}"/>
          </ac:inkMkLst>
        </pc:inkChg>
        <pc:inkChg chg="add mod">
          <ac:chgData name="Quang N. Tran" userId="6382c69675898e0e" providerId="LiveId" clId="{E079735D-8EEB-42F1-8F44-3A70053966F8}" dt="2020-12-11T21:32:36.242" v="2806"/>
          <ac:inkMkLst>
            <pc:docMk/>
            <pc:sldMk cId="1525954089" sldId="297"/>
            <ac:inkMk id="70" creationId="{D1333B77-5B26-47A3-9CE5-9F1D356FF8DD}"/>
          </ac:inkMkLst>
        </pc:inkChg>
        <pc:inkChg chg="add mod">
          <ac:chgData name="Quang N. Tran" userId="6382c69675898e0e" providerId="LiveId" clId="{E079735D-8EEB-42F1-8F44-3A70053966F8}" dt="2020-12-11T21:32:36.242" v="2806"/>
          <ac:inkMkLst>
            <pc:docMk/>
            <pc:sldMk cId="1525954089" sldId="297"/>
            <ac:inkMk id="71" creationId="{8983B8D4-8FB0-4ECB-A1B2-374A1BC7B67C}"/>
          </ac:inkMkLst>
        </pc:inkChg>
        <pc:inkChg chg="add mod">
          <ac:chgData name="Quang N. Tran" userId="6382c69675898e0e" providerId="LiveId" clId="{E079735D-8EEB-42F1-8F44-3A70053966F8}" dt="2020-12-11T21:32:36.242" v="2806"/>
          <ac:inkMkLst>
            <pc:docMk/>
            <pc:sldMk cId="1525954089" sldId="297"/>
            <ac:inkMk id="72" creationId="{089BA62C-A27F-46CD-A5FF-01B8D9D0056C}"/>
          </ac:inkMkLst>
        </pc:inkChg>
      </pc:sldChg>
      <pc:sldChg chg="addSp delSp modSp add">
        <pc:chgData name="Quang N. Tran" userId="6382c69675898e0e" providerId="LiveId" clId="{E079735D-8EEB-42F1-8F44-3A70053966F8}" dt="2020-12-11T21:40:01.765" v="2897" actId="20577"/>
        <pc:sldMkLst>
          <pc:docMk/>
          <pc:sldMk cId="3906018074" sldId="298"/>
        </pc:sldMkLst>
        <pc:spChg chg="del">
          <ac:chgData name="Quang N. Tran" userId="6382c69675898e0e" providerId="LiveId" clId="{E079735D-8EEB-42F1-8F44-3A70053966F8}" dt="2020-12-11T21:39:51.955" v="2866"/>
          <ac:spMkLst>
            <pc:docMk/>
            <pc:sldMk cId="3906018074" sldId="298"/>
            <ac:spMk id="2" creationId="{390294A7-B35D-4E3C-BD82-B8F79C53CF35}"/>
          </ac:spMkLst>
        </pc:spChg>
        <pc:spChg chg="del">
          <ac:chgData name="Quang N. Tran" userId="6382c69675898e0e" providerId="LiveId" clId="{E079735D-8EEB-42F1-8F44-3A70053966F8}" dt="2020-12-11T21:39:51.955" v="2866"/>
          <ac:spMkLst>
            <pc:docMk/>
            <pc:sldMk cId="3906018074" sldId="298"/>
            <ac:spMk id="3" creationId="{EEAB0E1C-BC10-4CC3-8858-0B320C280514}"/>
          </ac:spMkLst>
        </pc:spChg>
        <pc:spChg chg="add mod">
          <ac:chgData name="Quang N. Tran" userId="6382c69675898e0e" providerId="LiveId" clId="{E079735D-8EEB-42F1-8F44-3A70053966F8}" dt="2020-12-11T21:40:01.765" v="2897" actId="20577"/>
          <ac:spMkLst>
            <pc:docMk/>
            <pc:sldMk cId="3906018074" sldId="298"/>
            <ac:spMk id="5" creationId="{FA9E7C1D-5FD5-4C5A-AE0C-FC9D4F593B47}"/>
          </ac:spMkLst>
        </pc:spChg>
      </pc:sldChg>
      <pc:sldChg chg="modSp add">
        <pc:chgData name="Quang N. Tran" userId="6382c69675898e0e" providerId="LiveId" clId="{E079735D-8EEB-42F1-8F44-3A70053966F8}" dt="2020-12-12T10:53:01.574" v="4102" actId="207"/>
        <pc:sldMkLst>
          <pc:docMk/>
          <pc:sldMk cId="2578268323" sldId="299"/>
        </pc:sldMkLst>
        <pc:spChg chg="mod">
          <ac:chgData name="Quang N. Tran" userId="6382c69675898e0e" providerId="LiveId" clId="{E079735D-8EEB-42F1-8F44-3A70053966F8}" dt="2020-12-12T10:45:24.519" v="3992" actId="113"/>
          <ac:spMkLst>
            <pc:docMk/>
            <pc:sldMk cId="2578268323" sldId="299"/>
            <ac:spMk id="2" creationId="{97C01B65-7217-4812-A5D6-FD1C9FBB13E0}"/>
          </ac:spMkLst>
        </pc:spChg>
        <pc:spChg chg="mod">
          <ac:chgData name="Quang N. Tran" userId="6382c69675898e0e" providerId="LiveId" clId="{E079735D-8EEB-42F1-8F44-3A70053966F8}" dt="2020-12-12T10:53:01.574" v="4102" actId="207"/>
          <ac:spMkLst>
            <pc:docMk/>
            <pc:sldMk cId="2578268323" sldId="299"/>
            <ac:spMk id="3" creationId="{A3FF27F3-1851-439B-9FD9-3140E695CA2B}"/>
          </ac:spMkLst>
        </pc:spChg>
      </pc:sldChg>
      <pc:sldChg chg="modSp add">
        <pc:chgData name="Quang N. Tran" userId="6382c69675898e0e" providerId="LiveId" clId="{E079735D-8EEB-42F1-8F44-3A70053966F8}" dt="2020-12-12T11:27:33.053" v="5261" actId="20577"/>
        <pc:sldMkLst>
          <pc:docMk/>
          <pc:sldMk cId="680771606" sldId="300"/>
        </pc:sldMkLst>
        <pc:spChg chg="mod">
          <ac:chgData name="Quang N. Tran" userId="6382c69675898e0e" providerId="LiveId" clId="{E079735D-8EEB-42F1-8F44-3A70053966F8}" dt="2020-12-12T11:15:21.663" v="4923" actId="20577"/>
          <ac:spMkLst>
            <pc:docMk/>
            <pc:sldMk cId="680771606" sldId="300"/>
            <ac:spMk id="2" creationId="{219937A4-304D-4123-B1CA-684CAAC03B9D}"/>
          </ac:spMkLst>
        </pc:spChg>
        <pc:spChg chg="mod">
          <ac:chgData name="Quang N. Tran" userId="6382c69675898e0e" providerId="LiveId" clId="{E079735D-8EEB-42F1-8F44-3A70053966F8}" dt="2020-12-12T11:27:33.053" v="5261" actId="20577"/>
          <ac:spMkLst>
            <pc:docMk/>
            <pc:sldMk cId="680771606" sldId="300"/>
            <ac:spMk id="3" creationId="{F3172F8A-1331-4B54-A111-FBC4B88996DD}"/>
          </ac:spMkLst>
        </pc:spChg>
      </pc:sldChg>
      <pc:sldChg chg="addSp delSp modSp add">
        <pc:chgData name="Quang N. Tran" userId="6382c69675898e0e" providerId="LiveId" clId="{E079735D-8EEB-42F1-8F44-3A70053966F8}" dt="2020-12-12T11:54:53.047" v="5305" actId="113"/>
        <pc:sldMkLst>
          <pc:docMk/>
          <pc:sldMk cId="1323938032" sldId="301"/>
        </pc:sldMkLst>
        <pc:spChg chg="del">
          <ac:chgData name="Quang N. Tran" userId="6382c69675898e0e" providerId="LiveId" clId="{E079735D-8EEB-42F1-8F44-3A70053966F8}" dt="2020-12-12T11:54:29.447" v="5262"/>
          <ac:spMkLst>
            <pc:docMk/>
            <pc:sldMk cId="1323938032" sldId="301"/>
            <ac:spMk id="2" creationId="{57EEA700-0DE9-4729-9947-A708770420B7}"/>
          </ac:spMkLst>
        </pc:spChg>
        <pc:spChg chg="del">
          <ac:chgData name="Quang N. Tran" userId="6382c69675898e0e" providerId="LiveId" clId="{E079735D-8EEB-42F1-8F44-3A70053966F8}" dt="2020-12-12T11:54:29.447" v="5262"/>
          <ac:spMkLst>
            <pc:docMk/>
            <pc:sldMk cId="1323938032" sldId="301"/>
            <ac:spMk id="3" creationId="{697D8497-6AA2-4CF3-931D-D460870BAD83}"/>
          </ac:spMkLst>
        </pc:spChg>
        <pc:spChg chg="add mod">
          <ac:chgData name="Quang N. Tran" userId="6382c69675898e0e" providerId="LiveId" clId="{E079735D-8EEB-42F1-8F44-3A70053966F8}" dt="2020-12-12T11:54:53.047" v="5305" actId="113"/>
          <ac:spMkLst>
            <pc:docMk/>
            <pc:sldMk cId="1323938032" sldId="301"/>
            <ac:spMk id="5" creationId="{E2EBBC84-F073-4148-8493-004492925719}"/>
          </ac:spMkLst>
        </pc:spChg>
      </pc:sldChg>
      <pc:sldChg chg="modSp add">
        <pc:chgData name="Quang N. Tran" userId="6382c69675898e0e" providerId="LiveId" clId="{E079735D-8EEB-42F1-8F44-3A70053966F8}" dt="2020-12-12T14:33:06.924" v="5387" actId="20577"/>
        <pc:sldMkLst>
          <pc:docMk/>
          <pc:sldMk cId="2303728905" sldId="302"/>
        </pc:sldMkLst>
        <pc:spChg chg="mod">
          <ac:chgData name="Quang N. Tran" userId="6382c69675898e0e" providerId="LiveId" clId="{E079735D-8EEB-42F1-8F44-3A70053966F8}" dt="2020-12-12T11:55:04.633" v="5309" actId="27636"/>
          <ac:spMkLst>
            <pc:docMk/>
            <pc:sldMk cId="2303728905" sldId="302"/>
            <ac:spMk id="2" creationId="{48EAF71C-A538-4D09-B215-98899AAF6420}"/>
          </ac:spMkLst>
        </pc:spChg>
        <pc:spChg chg="mod">
          <ac:chgData name="Quang N. Tran" userId="6382c69675898e0e" providerId="LiveId" clId="{E079735D-8EEB-42F1-8F44-3A70053966F8}" dt="2020-12-12T14:33:06.924" v="5387" actId="20577"/>
          <ac:spMkLst>
            <pc:docMk/>
            <pc:sldMk cId="2303728905" sldId="302"/>
            <ac:spMk id="3" creationId="{FDA0181D-E766-418D-9858-355A7565C550}"/>
          </ac:spMkLst>
        </pc:spChg>
      </pc:sldChg>
      <pc:sldChg chg="addSp delSp modSp add ord">
        <pc:chgData name="Quang N. Tran" userId="6382c69675898e0e" providerId="LiveId" clId="{E079735D-8EEB-42F1-8F44-3A70053966F8}" dt="2020-12-12T15:05:34.033" v="5715"/>
        <pc:sldMkLst>
          <pc:docMk/>
          <pc:sldMk cId="1157236432" sldId="303"/>
        </pc:sldMkLst>
        <pc:spChg chg="del">
          <ac:chgData name="Quang N. Tran" userId="6382c69675898e0e" providerId="LiveId" clId="{E079735D-8EEB-42F1-8F44-3A70053966F8}" dt="2020-12-12T15:05:16.417" v="5706" actId="478"/>
          <ac:spMkLst>
            <pc:docMk/>
            <pc:sldMk cId="1157236432" sldId="303"/>
            <ac:spMk id="198" creationId="{467D4B23-9682-40D9-9D56-E72C6CD4ACF1}"/>
          </ac:spMkLst>
        </pc:spChg>
        <pc:grpChg chg="mod">
          <ac:chgData name="Quang N. Tran" userId="6382c69675898e0e" providerId="LiveId" clId="{E079735D-8EEB-42F1-8F44-3A70053966F8}" dt="2020-12-12T15:05:30.186" v="5711"/>
          <ac:grpSpMkLst>
            <pc:docMk/>
            <pc:sldMk cId="1157236432" sldId="303"/>
            <ac:grpSpMk id="123" creationId="{D50BA867-AA2B-44A6-9366-F9A4167A9210}"/>
          </ac:grpSpMkLst>
        </pc:grpChg>
        <pc:grpChg chg="mod">
          <ac:chgData name="Quang N. Tran" userId="6382c69675898e0e" providerId="LiveId" clId="{E079735D-8EEB-42F1-8F44-3A70053966F8}" dt="2020-12-12T15:05:34.033" v="5715"/>
          <ac:grpSpMkLst>
            <pc:docMk/>
            <pc:sldMk cId="1157236432" sldId="303"/>
            <ac:grpSpMk id="197" creationId="{CD1B0C35-C9FD-42F8-9A00-46489DE75EF4}"/>
          </ac:grpSpMkLst>
        </pc:grpChg>
        <pc:inkChg chg="add del">
          <ac:chgData name="Quang N. Tran" userId="6382c69675898e0e" providerId="LiveId" clId="{E079735D-8EEB-42F1-8F44-3A70053966F8}" dt="2020-12-12T15:05:30.186" v="5711"/>
          <ac:inkMkLst>
            <pc:docMk/>
            <pc:sldMk cId="1157236432" sldId="303"/>
            <ac:inkMk id="122" creationId="{F309D9EE-4CA6-43F0-A6E0-9F79127EB36F}"/>
          </ac:inkMkLst>
        </pc:inkChg>
        <pc:inkChg chg="add del">
          <ac:chgData name="Quang N. Tran" userId="6382c69675898e0e" providerId="LiveId" clId="{E079735D-8EEB-42F1-8F44-3A70053966F8}" dt="2020-12-12T15:05:32.070" v="5713"/>
          <ac:inkMkLst>
            <pc:docMk/>
            <pc:sldMk cId="1157236432" sldId="303"/>
            <ac:inkMk id="182" creationId="{C6874567-B6F3-4110-9227-762EC3208D92}"/>
          </ac:inkMkLst>
        </pc:inkChg>
        <pc:inkChg chg="add del">
          <ac:chgData name="Quang N. Tran" userId="6382c69675898e0e" providerId="LiveId" clId="{E079735D-8EEB-42F1-8F44-3A70053966F8}" dt="2020-12-12T15:05:31.467" v="5712"/>
          <ac:inkMkLst>
            <pc:docMk/>
            <pc:sldMk cId="1157236432" sldId="303"/>
            <ac:inkMk id="188" creationId="{8C62921F-D9E4-4B1A-B1B2-3A0E5D2F124A}"/>
          </ac:inkMkLst>
        </pc:inkChg>
        <pc:inkChg chg="del">
          <ac:chgData name="Quang N. Tran" userId="6382c69675898e0e" providerId="LiveId" clId="{E079735D-8EEB-42F1-8F44-3A70053966F8}" dt="2020-12-12T15:05:32.977" v="5714"/>
          <ac:inkMkLst>
            <pc:docMk/>
            <pc:sldMk cId="1157236432" sldId="303"/>
            <ac:inkMk id="193" creationId="{F06B1316-8B96-4B25-A955-8BA73F7E679E}"/>
          </ac:inkMkLst>
        </pc:inkChg>
        <pc:inkChg chg="del">
          <ac:chgData name="Quang N. Tran" userId="6382c69675898e0e" providerId="LiveId" clId="{E079735D-8EEB-42F1-8F44-3A70053966F8}" dt="2020-12-12T15:05:34.033" v="5715"/>
          <ac:inkMkLst>
            <pc:docMk/>
            <pc:sldMk cId="1157236432" sldId="303"/>
            <ac:inkMk id="196" creationId="{251689BD-07F2-4CD2-9834-FFB2D4333255}"/>
          </ac:inkMkLst>
        </pc:inkChg>
      </pc:sldChg>
      <pc:sldChg chg="modSp add">
        <pc:chgData name="Quang N. Tran" userId="6382c69675898e0e" providerId="LiveId" clId="{E079735D-8EEB-42F1-8F44-3A70053966F8}" dt="2020-12-12T16:56:38.413" v="6886" actId="115"/>
        <pc:sldMkLst>
          <pc:docMk/>
          <pc:sldMk cId="3720743431" sldId="304"/>
        </pc:sldMkLst>
        <pc:spChg chg="mod">
          <ac:chgData name="Quang N. Tran" userId="6382c69675898e0e" providerId="LiveId" clId="{E079735D-8EEB-42F1-8F44-3A70053966F8}" dt="2020-12-12T16:50:23.483" v="6822" actId="20577"/>
          <ac:spMkLst>
            <pc:docMk/>
            <pc:sldMk cId="3720743431" sldId="304"/>
            <ac:spMk id="2" creationId="{B021C7BA-B895-4C1D-BD1C-4769383B575D}"/>
          </ac:spMkLst>
        </pc:spChg>
        <pc:spChg chg="mod">
          <ac:chgData name="Quang N. Tran" userId="6382c69675898e0e" providerId="LiveId" clId="{E079735D-8EEB-42F1-8F44-3A70053966F8}" dt="2020-12-12T16:56:38.413" v="6886" actId="115"/>
          <ac:spMkLst>
            <pc:docMk/>
            <pc:sldMk cId="3720743431" sldId="304"/>
            <ac:spMk id="3" creationId="{0D9AF830-81B1-4240-84B2-33ED8B05036D}"/>
          </ac:spMkLst>
        </pc:spChg>
      </pc:sldChg>
      <pc:sldChg chg="add del">
        <pc:chgData name="Quang N. Tran" userId="6382c69675898e0e" providerId="LiveId" clId="{E079735D-8EEB-42F1-8F44-3A70053966F8}" dt="2020-12-12T16:59:08.226" v="6887" actId="2696"/>
        <pc:sldMkLst>
          <pc:docMk/>
          <pc:sldMk cId="1519370134" sldId="305"/>
        </pc:sldMkLst>
      </pc:sldChg>
      <pc:sldChg chg="addSp delSp modSp add">
        <pc:chgData name="Quang N. Tran" userId="6382c69675898e0e" providerId="LiveId" clId="{E079735D-8EEB-42F1-8F44-3A70053966F8}" dt="2020-12-12T16:28:43.910" v="6644" actId="9405"/>
        <pc:sldMkLst>
          <pc:docMk/>
          <pc:sldMk cId="1534358223" sldId="306"/>
        </pc:sldMkLst>
        <pc:spChg chg="mod">
          <ac:chgData name="Quang N. Tran" userId="6382c69675898e0e" providerId="LiveId" clId="{E079735D-8EEB-42F1-8F44-3A70053966F8}" dt="2020-12-12T16:27:57.503" v="6607"/>
          <ac:spMkLst>
            <pc:docMk/>
            <pc:sldMk cId="1534358223" sldId="306"/>
            <ac:spMk id="2" creationId="{136BC673-DDD6-41D4-ADD8-ED53FA786E91}"/>
          </ac:spMkLst>
        </pc:spChg>
        <pc:spChg chg="del">
          <ac:chgData name="Quang N. Tran" userId="6382c69675898e0e" providerId="LiveId" clId="{E079735D-8EEB-42F1-8F44-3A70053966F8}" dt="2020-12-12T16:27:28.396" v="6599"/>
          <ac:spMkLst>
            <pc:docMk/>
            <pc:sldMk cId="1534358223" sldId="306"/>
            <ac:spMk id="3" creationId="{1CD08BEA-ECF4-4220-895C-97C238CA8A2C}"/>
          </ac:spMkLst>
        </pc:spChg>
        <pc:spChg chg="del">
          <ac:chgData name="Quang N. Tran" userId="6382c69675898e0e" providerId="LiveId" clId="{E079735D-8EEB-42F1-8F44-3A70053966F8}" dt="2020-12-12T16:27:43.471" v="6604" actId="478"/>
          <ac:spMkLst>
            <pc:docMk/>
            <pc:sldMk cId="1534358223" sldId="306"/>
            <ac:spMk id="4" creationId="{449B7B8E-F864-482E-847A-44E404AE2BEB}"/>
          </ac:spMkLst>
        </pc:spChg>
        <pc:grpChg chg="del mod">
          <ac:chgData name="Quang N. Tran" userId="6382c69675898e0e" providerId="LiveId" clId="{E079735D-8EEB-42F1-8F44-3A70053966F8}" dt="2020-12-12T16:28:25.469" v="6622"/>
          <ac:grpSpMkLst>
            <pc:docMk/>
            <pc:sldMk cId="1534358223" sldId="306"/>
            <ac:grpSpMk id="18" creationId="{935B5232-3EA8-44E4-B5B4-612DEF992A5B}"/>
          </ac:grpSpMkLst>
        </pc:grpChg>
        <pc:grpChg chg="del mod">
          <ac:chgData name="Quang N. Tran" userId="6382c69675898e0e" providerId="LiveId" clId="{E079735D-8EEB-42F1-8F44-3A70053966F8}" dt="2020-12-12T16:28:27.308" v="6625"/>
          <ac:grpSpMkLst>
            <pc:docMk/>
            <pc:sldMk cId="1534358223" sldId="306"/>
            <ac:grpSpMk id="21" creationId="{686FA3C4-DDCD-439E-94A1-9DEE6F45AF80}"/>
          </ac:grpSpMkLst>
        </pc:grpChg>
        <pc:grpChg chg="mod">
          <ac:chgData name="Quang N. Tran" userId="6382c69675898e0e" providerId="LiveId" clId="{E079735D-8EEB-42F1-8F44-3A70053966F8}" dt="2020-12-12T16:28:27.308" v="6625"/>
          <ac:grpSpMkLst>
            <pc:docMk/>
            <pc:sldMk cId="1534358223" sldId="306"/>
            <ac:grpSpMk id="24" creationId="{9106F15C-77A0-4E5D-AB66-8963F8D5B84A}"/>
          </ac:grpSpMkLst>
        </pc:grpChg>
        <pc:grpChg chg="del mod">
          <ac:chgData name="Quang N. Tran" userId="6382c69675898e0e" providerId="LiveId" clId="{E079735D-8EEB-42F1-8F44-3A70053966F8}" dt="2020-12-12T16:28:34.474" v="6640"/>
          <ac:grpSpMkLst>
            <pc:docMk/>
            <pc:sldMk cId="1534358223" sldId="306"/>
            <ac:grpSpMk id="29" creationId="{C77A7CF6-9F24-4E79-858F-5465942EF9C8}"/>
          </ac:grpSpMkLst>
        </pc:grpChg>
        <pc:grpChg chg="mod">
          <ac:chgData name="Quang N. Tran" userId="6382c69675898e0e" providerId="LiveId" clId="{E079735D-8EEB-42F1-8F44-3A70053966F8}" dt="2020-12-12T16:28:34.474" v="6640"/>
          <ac:grpSpMkLst>
            <pc:docMk/>
            <pc:sldMk cId="1534358223" sldId="306"/>
            <ac:grpSpMk id="38" creationId="{B0B45C96-0938-4C5F-BD5C-8DEF768B247B}"/>
          </ac:grpSpMkLst>
        </pc:grpChg>
        <pc:picChg chg="add mod modCrop">
          <ac:chgData name="Quang N. Tran" userId="6382c69675898e0e" providerId="LiveId" clId="{E079735D-8EEB-42F1-8F44-3A70053966F8}" dt="2020-12-12T16:27:51.664" v="6606" actId="1076"/>
          <ac:picMkLst>
            <pc:docMk/>
            <pc:sldMk cId="1534358223" sldId="306"/>
            <ac:picMk id="6" creationId="{9EF54982-56A8-42C2-B831-72494322F6F9}"/>
          </ac:picMkLst>
        </pc:pic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7" creationId="{E9A9B6BA-04FE-435E-91B9-C681125DC74C}"/>
          </ac:inkMkLst>
        </pc:inkChg>
        <pc:inkChg chg="add">
          <ac:chgData name="Quang N. Tran" userId="6382c69675898e0e" providerId="LiveId" clId="{E079735D-8EEB-42F1-8F44-3A70053966F8}" dt="2020-12-12T16:28:15.025" v="6609" actId="9405"/>
          <ac:inkMkLst>
            <pc:docMk/>
            <pc:sldMk cId="1534358223" sldId="306"/>
            <ac:inkMk id="8" creationId="{C4D64D7C-8CEE-460C-A051-AD64B253274B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9" creationId="{D1556DBA-C537-4C07-8ECD-0E5B71E1DAA3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0" creationId="{4CC25D6D-106D-4C99-90FE-1C393CB81AE9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1" creationId="{A14EC489-B216-44B5-86FF-551C10029D82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2" creationId="{79CD6DA3-5A4C-459E-8878-1C2D11130D02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3" creationId="{77B88619-86E2-42CD-98CB-DB8672B46704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4" creationId="{7A4BD174-94D6-41B3-91A2-812C808C778F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5" creationId="{818BC6F7-4572-41D6-B56F-C13DDB4D258B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6" creationId="{10843E7C-556B-4078-BA18-7F7D02F278E1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7" creationId="{DB4EB0D7-15D4-4A6E-A08F-148A6298D614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19" creationId="{3A31D4F2-7111-4891-B5C2-25691F851FC4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20" creationId="{9CD6375C-1F0D-4131-A047-82FE985C6B07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22" creationId="{829D9682-3055-4D01-A994-57C9D39D903C}"/>
          </ac:inkMkLst>
        </pc:inkChg>
        <pc:inkChg chg="add mod">
          <ac:chgData name="Quang N. Tran" userId="6382c69675898e0e" providerId="LiveId" clId="{E079735D-8EEB-42F1-8F44-3A70053966F8}" dt="2020-12-12T16:28:27.308" v="6625"/>
          <ac:inkMkLst>
            <pc:docMk/>
            <pc:sldMk cId="1534358223" sldId="306"/>
            <ac:inkMk id="23" creationId="{761AFCA8-DC3B-4AF3-BDD2-87751EC53323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25" creationId="{49677F32-0DA5-4961-9ADB-D3A6DDF3C3E7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26" creationId="{71033E12-C3E6-4A85-874D-286BABEA336D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27" creationId="{1E9DE39A-ED29-4124-B5F5-B4E07C1E0A13}"/>
          </ac:inkMkLst>
        </pc:inkChg>
        <pc:inkChg chg="add del">
          <ac:chgData name="Quang N. Tran" userId="6382c69675898e0e" providerId="LiveId" clId="{E079735D-8EEB-42F1-8F44-3A70053966F8}" dt="2020-12-12T16:28:30.955" v="6630"/>
          <ac:inkMkLst>
            <pc:docMk/>
            <pc:sldMk cId="1534358223" sldId="306"/>
            <ac:inkMk id="28" creationId="{0AE4C1B6-80D0-44AD-8B97-43297AA1454C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0" creationId="{E0E1D28D-3717-459D-80DD-FF9AA9689150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1" creationId="{4F078E0C-154E-464C-80CA-316F3CDCBE55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2" creationId="{26DD4CB0-14DC-462F-98F3-40129B32653B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3" creationId="{A798FF25-C359-4F2D-A200-A391CE5A38DA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4" creationId="{D778353E-01F5-4E69-BECD-6EE7209DB184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5" creationId="{DA03044F-656B-419F-BD96-193465BE153E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6" creationId="{EA3F1370-6D13-41E3-A9AF-BD75326A839F}"/>
          </ac:inkMkLst>
        </pc:inkChg>
        <pc:inkChg chg="add mod">
          <ac:chgData name="Quang N. Tran" userId="6382c69675898e0e" providerId="LiveId" clId="{E079735D-8EEB-42F1-8F44-3A70053966F8}" dt="2020-12-12T16:28:34.474" v="6640"/>
          <ac:inkMkLst>
            <pc:docMk/>
            <pc:sldMk cId="1534358223" sldId="306"/>
            <ac:inkMk id="37" creationId="{75919959-CDBB-4121-868D-78E24E37C982}"/>
          </ac:inkMkLst>
        </pc:inkChg>
        <pc:inkChg chg="add del">
          <ac:chgData name="Quang N. Tran" userId="6382c69675898e0e" providerId="LiveId" clId="{E079735D-8EEB-42F1-8F44-3A70053966F8}" dt="2020-12-12T16:28:37.544" v="6642"/>
          <ac:inkMkLst>
            <pc:docMk/>
            <pc:sldMk cId="1534358223" sldId="306"/>
            <ac:inkMk id="39" creationId="{FC7FD297-6335-491A-8AFE-F2345EB03353}"/>
          </ac:inkMkLst>
        </pc:inkChg>
        <pc:inkChg chg="add">
          <ac:chgData name="Quang N. Tran" userId="6382c69675898e0e" providerId="LiveId" clId="{E079735D-8EEB-42F1-8F44-3A70053966F8}" dt="2020-12-12T16:28:42.197" v="6643" actId="9405"/>
          <ac:inkMkLst>
            <pc:docMk/>
            <pc:sldMk cId="1534358223" sldId="306"/>
            <ac:inkMk id="40" creationId="{8EEC8B84-D650-4391-9C2F-F0B0F934AF3D}"/>
          </ac:inkMkLst>
        </pc:inkChg>
        <pc:inkChg chg="add">
          <ac:chgData name="Quang N. Tran" userId="6382c69675898e0e" providerId="LiveId" clId="{E079735D-8EEB-42F1-8F44-3A70053966F8}" dt="2020-12-12T16:28:43.910" v="6644" actId="9405"/>
          <ac:inkMkLst>
            <pc:docMk/>
            <pc:sldMk cId="1534358223" sldId="306"/>
            <ac:inkMk id="41" creationId="{61CE8C90-F900-43D4-9210-826982C0D08D}"/>
          </ac:inkMkLst>
        </pc:inkChg>
      </pc:sldChg>
      <pc:sldMasterChg chg="modSldLayout">
        <pc:chgData name="Quang N. Tran" userId="6382c69675898e0e" providerId="LiveId" clId="{E079735D-8EEB-42F1-8F44-3A70053966F8}" dt="2020-12-11T20:02:05.588" v="1018" actId="113"/>
        <pc:sldMasterMkLst>
          <pc:docMk/>
          <pc:sldMasterMk cId="756642310" sldId="2147483664"/>
        </pc:sldMasterMkLst>
        <pc:sldLayoutChg chg="addSp delSp modSp">
          <pc:chgData name="Quang N. Tran" userId="6382c69675898e0e" providerId="LiveId" clId="{E079735D-8EEB-42F1-8F44-3A70053966F8}" dt="2020-12-11T20:02:05.588" v="1018" actId="113"/>
          <pc:sldLayoutMkLst>
            <pc:docMk/>
            <pc:sldMasterMk cId="756642310" sldId="2147483664"/>
            <pc:sldLayoutMk cId="4026622065" sldId="2147483666"/>
          </pc:sldLayoutMkLst>
          <pc:spChg chg="mod">
            <ac:chgData name="Quang N. Tran" userId="6382c69675898e0e" providerId="LiveId" clId="{E079735D-8EEB-42F1-8F44-3A70053966F8}" dt="2020-12-11T20:02:05.588" v="1018" actId="113"/>
            <ac:spMkLst>
              <pc:docMk/>
              <pc:sldMasterMk cId="756642310" sldId="2147483664"/>
              <pc:sldLayoutMk cId="4026622065" sldId="2147483666"/>
              <ac:spMk id="2" creationId="{00000000-0000-0000-0000-000000000000}"/>
            </ac:spMkLst>
          </pc:spChg>
          <pc:spChg chg="add del">
            <ac:chgData name="Quang N. Tran" userId="6382c69675898e0e" providerId="LiveId" clId="{E079735D-8EEB-42F1-8F44-3A70053966F8}" dt="2020-12-11T20:01:23.858" v="1007" actId="11529"/>
            <ac:spMkLst>
              <pc:docMk/>
              <pc:sldMasterMk cId="756642310" sldId="2147483664"/>
              <pc:sldLayoutMk cId="4026622065" sldId="2147483666"/>
              <ac:spMk id="7" creationId="{642DDF07-50A9-4322-AE1F-20DAC79B1B7B}"/>
            </ac:spMkLst>
          </pc:spChg>
          <pc:spChg chg="del mod">
            <ac:chgData name="Quang N. Tran" userId="6382c69675898e0e" providerId="LiveId" clId="{E079735D-8EEB-42F1-8F44-3A70053966F8}" dt="2020-12-11T20:01:50.727" v="1014" actId="478"/>
            <ac:spMkLst>
              <pc:docMk/>
              <pc:sldMasterMk cId="756642310" sldId="2147483664"/>
              <pc:sldLayoutMk cId="4026622065" sldId="2147483666"/>
              <ac:spMk id="9" creationId="{1B9BCB9F-205B-498D-ADCF-BC46DD55F43B}"/>
            </ac:spMkLst>
          </pc:spChg>
          <pc:spChg chg="add del mod">
            <ac:chgData name="Quang N. Tran" userId="6382c69675898e0e" providerId="LiveId" clId="{E079735D-8EEB-42F1-8F44-3A70053966F8}" dt="2020-12-11T20:01:53.730" v="1015" actId="478"/>
            <ac:spMkLst>
              <pc:docMk/>
              <pc:sldMasterMk cId="756642310" sldId="2147483664"/>
              <pc:sldLayoutMk cId="4026622065" sldId="2147483666"/>
              <ac:spMk id="10" creationId="{B9207AC3-8FA3-465E-840B-C08C1853B97D}"/>
            </ac:spMkLst>
          </pc:spChg>
        </pc:sldLayoutChg>
      </pc:sldMasterChg>
    </pc:docChg>
  </pc:docChgLst>
  <pc:docChgLst>
    <pc:chgData name="Quang N. Tran" userId="6382c69675898e0e" providerId="LiveId" clId="{110BA5AA-D67A-4C57-9331-D620CEC3AFFF}"/>
    <pc:docChg chg="undo custSel addSld delSld modSld">
      <pc:chgData name="Quang N. Tran" userId="6382c69675898e0e" providerId="LiveId" clId="{110BA5AA-D67A-4C57-9331-D620CEC3AFFF}" dt="2020-12-12T18:03:18.754" v="216" actId="20577"/>
      <pc:docMkLst>
        <pc:docMk/>
      </pc:docMkLst>
      <pc:sldChg chg="modSp">
        <pc:chgData name="Quang N. Tran" userId="6382c69675898e0e" providerId="LiveId" clId="{110BA5AA-D67A-4C57-9331-D620CEC3AFFF}" dt="2020-12-12T17:56:45.433" v="10" actId="6549"/>
        <pc:sldMkLst>
          <pc:docMk/>
          <pc:sldMk cId="1232095000" sldId="272"/>
        </pc:sldMkLst>
        <pc:spChg chg="mod">
          <ac:chgData name="Quang N. Tran" userId="6382c69675898e0e" providerId="LiveId" clId="{110BA5AA-D67A-4C57-9331-D620CEC3AFFF}" dt="2020-12-12T17:56:45.433" v="10" actId="6549"/>
          <ac:spMkLst>
            <pc:docMk/>
            <pc:sldMk cId="1232095000" sldId="272"/>
            <ac:spMk id="4" creationId="{FE0C5F94-9EFC-4E18-BDD2-2045265667AC}"/>
          </ac:spMkLst>
        </pc:spChg>
      </pc:sldChg>
      <pc:sldChg chg="delSp modSp">
        <pc:chgData name="Quang N. Tran" userId="6382c69675898e0e" providerId="LiveId" clId="{110BA5AA-D67A-4C57-9331-D620CEC3AFFF}" dt="2020-12-12T17:58:07.524" v="91" actId="478"/>
        <pc:sldMkLst>
          <pc:docMk/>
          <pc:sldMk cId="2198139614" sldId="278"/>
        </pc:sldMkLst>
        <pc:spChg chg="mod">
          <ac:chgData name="Quang N. Tran" userId="6382c69675898e0e" providerId="LiveId" clId="{110BA5AA-D67A-4C57-9331-D620CEC3AFFF}" dt="2020-12-12T17:58:03.166" v="90" actId="20577"/>
          <ac:spMkLst>
            <pc:docMk/>
            <pc:sldMk cId="2198139614" sldId="278"/>
            <ac:spMk id="3" creationId="{DB2B8349-2C7E-48F6-9CBF-D0A9D3EC1002}"/>
          </ac:spMkLst>
        </pc:spChg>
        <pc:spChg chg="del">
          <ac:chgData name="Quang N. Tran" userId="6382c69675898e0e" providerId="LiveId" clId="{110BA5AA-D67A-4C57-9331-D620CEC3AFFF}" dt="2020-12-12T17:58:07.524" v="91" actId="478"/>
          <ac:spMkLst>
            <pc:docMk/>
            <pc:sldMk cId="2198139614" sldId="278"/>
            <ac:spMk id="4" creationId="{3649090F-F77D-44D0-8B8B-2BD56B6B50F9}"/>
          </ac:spMkLst>
        </pc:s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29" creationId="{C6F8F0F2-F106-4099-9F72-D1A1DE512CA8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38" creationId="{C0469A0B-F653-4C01-AABB-6441926C970B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52" creationId="{D2DB3065-D808-4994-8F5F-E1D52A380778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104" creationId="{0E8EBB89-2D4D-4BE3-A78F-EF95E5FCE876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130" creationId="{3504BC79-887B-42A2-A2BA-26D840BC4870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136" creationId="{86A5986B-D9AB-4470-AFFF-649E9DE6DDA4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140" creationId="{6EF531D9-7E70-47C9-BA83-14503A8686B0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178" creationId="{4978C758-7EDF-411A-B884-7ABECC385879}"/>
          </ac:grpSpMkLst>
        </pc:grpChg>
        <pc:grpChg chg="del">
          <ac:chgData name="Quang N. Tran" userId="6382c69675898e0e" providerId="LiveId" clId="{110BA5AA-D67A-4C57-9331-D620CEC3AFFF}" dt="2020-12-12T17:58:07.524" v="91" actId="478"/>
          <ac:grpSpMkLst>
            <pc:docMk/>
            <pc:sldMk cId="2198139614" sldId="278"/>
            <ac:grpSpMk id="184" creationId="{678C3549-87A2-4928-B329-E1062EB5ED74}"/>
          </ac:grpSpMkLst>
        </pc:grpChg>
        <pc:picChg chg="del">
          <ac:chgData name="Quang N. Tran" userId="6382c69675898e0e" providerId="LiveId" clId="{110BA5AA-D67A-4C57-9331-D620CEC3AFFF}" dt="2020-12-12T17:58:07.524" v="91" actId="478"/>
          <ac:picMkLst>
            <pc:docMk/>
            <pc:sldMk cId="2198139614" sldId="278"/>
            <ac:picMk id="7" creationId="{DF63A669-A1A8-4F6F-AC13-6A8B9D9537D6}"/>
          </ac:picMkLst>
        </pc:pic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30" creationId="{65A31F80-6CBD-4A29-A765-599313E30657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87" creationId="{0A4659B4-9CBF-4164-887F-F76E07251808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88" creationId="{3C95162B-A172-49E4-8059-D2C0BFBA123E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89" creationId="{7C7C0DF0-B1AC-4544-90DC-F42B8AA1D904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11" creationId="{5C01657D-3504-41F7-8ADD-4DEBF0363053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15" creationId="{9EDAE021-2289-4D24-BA11-E7E6F34943AE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85" creationId="{238664BD-AB4B-48D9-996B-352DFFB6147F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86" creationId="{5A8ADE74-01C7-4C7B-92A2-0FD0C58D58BC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87" creationId="{753FF940-1E15-4571-9826-D178FC7B61F0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88" creationId="{51CA0D0C-F84C-42C7-AF46-C3FBE818A355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89" creationId="{56DCFDE4-5D7D-4087-8687-91CD984F554E}"/>
          </ac:inkMkLst>
        </pc:inkChg>
        <pc:inkChg chg="del">
          <ac:chgData name="Quang N. Tran" userId="6382c69675898e0e" providerId="LiveId" clId="{110BA5AA-D67A-4C57-9331-D620CEC3AFFF}" dt="2020-12-12T17:58:07.524" v="91" actId="478"/>
          <ac:inkMkLst>
            <pc:docMk/>
            <pc:sldMk cId="2198139614" sldId="278"/>
            <ac:inkMk id="190" creationId="{6A4F8613-A082-448F-8859-305A16407546}"/>
          </ac:inkMkLst>
        </pc:inkChg>
      </pc:sldChg>
      <pc:sldChg chg="delSp">
        <pc:chgData name="Quang N. Tran" userId="6382c69675898e0e" providerId="LiveId" clId="{110BA5AA-D67A-4C57-9331-D620CEC3AFFF}" dt="2020-12-12T17:58:15.633" v="92" actId="478"/>
        <pc:sldMkLst>
          <pc:docMk/>
          <pc:sldMk cId="3212827759" sldId="279"/>
        </pc:sldMkLst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24" creationId="{F65EBBFB-3EDE-45EF-9468-0772CCAE1A93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26" creationId="{A7803C4E-CF6D-4B78-B051-C87D9E64D3E8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35" creationId="{EB463BA8-3C3E-4859-9113-C584FEC3EC6D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42" creationId="{38E15BDA-AD93-4B00-A934-A9FB034C65A0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50" creationId="{8AC98CB9-6B55-495B-9DF0-D04706B48244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57" creationId="{577D00CF-EF21-4B0B-B9D3-4A066BBD13E2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61" creationId="{FDF25239-B4F5-4003-BF3F-FF7333D4AAE5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65" creationId="{3C739BEA-DC97-4F25-9540-74C4CEBCBDAC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71" creationId="{1D9EAA8A-8E2F-4EF0-9F62-4EA0B5C61CE1}"/>
          </ac:grpSpMkLst>
        </pc:grpChg>
        <pc:grpChg chg="del">
          <ac:chgData name="Quang N. Tran" userId="6382c69675898e0e" providerId="LiveId" clId="{110BA5AA-D67A-4C57-9331-D620CEC3AFFF}" dt="2020-12-12T17:58:15.633" v="92" actId="478"/>
          <ac:grpSpMkLst>
            <pc:docMk/>
            <pc:sldMk cId="3212827759" sldId="279"/>
            <ac:grpSpMk id="84" creationId="{89904288-F1A7-4B28-9FDA-CDE2F6331409}"/>
          </ac:grpSpMkLst>
        </pc:grpChg>
        <pc:inkChg chg="del">
          <ac:chgData name="Quang N. Tran" userId="6382c69675898e0e" providerId="LiveId" clId="{110BA5AA-D67A-4C57-9331-D620CEC3AFFF}" dt="2020-12-12T17:58:15.633" v="92" actId="478"/>
          <ac:inkMkLst>
            <pc:docMk/>
            <pc:sldMk cId="3212827759" sldId="279"/>
            <ac:inkMk id="9" creationId="{939C078F-A0F2-40C5-8CF1-04B40EB1AC98}"/>
          </ac:inkMkLst>
        </pc:inkChg>
        <pc:inkChg chg="del">
          <ac:chgData name="Quang N. Tran" userId="6382c69675898e0e" providerId="LiveId" clId="{110BA5AA-D67A-4C57-9331-D620CEC3AFFF}" dt="2020-12-12T17:58:15.633" v="92" actId="478"/>
          <ac:inkMkLst>
            <pc:docMk/>
            <pc:sldMk cId="3212827759" sldId="279"/>
            <ac:inkMk id="28" creationId="{DA310ECD-A06E-46EC-9DE2-5F0F5308F00A}"/>
          </ac:inkMkLst>
        </pc:inkChg>
        <pc:inkChg chg="del">
          <ac:chgData name="Quang N. Tran" userId="6382c69675898e0e" providerId="LiveId" clId="{110BA5AA-D67A-4C57-9331-D620CEC3AFFF}" dt="2020-12-12T17:58:15.633" v="92" actId="478"/>
          <ac:inkMkLst>
            <pc:docMk/>
            <pc:sldMk cId="3212827759" sldId="279"/>
            <ac:inkMk id="43" creationId="{CDB92DD2-D5BC-4ED6-A76A-F0253A916277}"/>
          </ac:inkMkLst>
        </pc:inkChg>
        <pc:inkChg chg="del">
          <ac:chgData name="Quang N. Tran" userId="6382c69675898e0e" providerId="LiveId" clId="{110BA5AA-D67A-4C57-9331-D620CEC3AFFF}" dt="2020-12-12T17:58:15.633" v="92" actId="478"/>
          <ac:inkMkLst>
            <pc:docMk/>
            <pc:sldMk cId="3212827759" sldId="279"/>
            <ac:inkMk id="51" creationId="{0D4C2CF1-704D-4AC2-B01A-8F0C6664EC04}"/>
          </ac:inkMkLst>
        </pc:inkChg>
      </pc:sldChg>
      <pc:sldChg chg="modSp">
        <pc:chgData name="Quang N. Tran" userId="6382c69675898e0e" providerId="LiveId" clId="{110BA5AA-D67A-4C57-9331-D620CEC3AFFF}" dt="2020-12-12T17:58:46.785" v="98" actId="20577"/>
        <pc:sldMkLst>
          <pc:docMk/>
          <pc:sldMk cId="2629941820" sldId="280"/>
        </pc:sldMkLst>
        <pc:spChg chg="mod">
          <ac:chgData name="Quang N. Tran" userId="6382c69675898e0e" providerId="LiveId" clId="{110BA5AA-D67A-4C57-9331-D620CEC3AFFF}" dt="2020-12-12T17:58:46.785" v="98" actId="20577"/>
          <ac:spMkLst>
            <pc:docMk/>
            <pc:sldMk cId="2629941820" sldId="280"/>
            <ac:spMk id="3" creationId="{B7C5168E-2DD6-44FB-833D-0928BA1123B8}"/>
          </ac:spMkLst>
        </pc:spChg>
      </pc:sldChg>
      <pc:sldChg chg="addSp delSp modSp">
        <pc:chgData name="Quang N. Tran" userId="6382c69675898e0e" providerId="LiveId" clId="{110BA5AA-D67A-4C57-9331-D620CEC3AFFF}" dt="2020-12-12T17:59:01.613" v="100" actId="478"/>
        <pc:sldMkLst>
          <pc:docMk/>
          <pc:sldMk cId="3000290551" sldId="281"/>
        </pc:sldMkLst>
        <pc:spChg chg="del">
          <ac:chgData name="Quang N. Tran" userId="6382c69675898e0e" providerId="LiveId" clId="{110BA5AA-D67A-4C57-9331-D620CEC3AFFF}" dt="2020-12-12T17:58:58.105" v="99" actId="478"/>
          <ac:spMkLst>
            <pc:docMk/>
            <pc:sldMk cId="3000290551" sldId="281"/>
            <ac:spMk id="3" creationId="{1C393313-262C-49F2-9322-849A7F627DAA}"/>
          </ac:spMkLst>
        </pc:spChg>
        <pc:spChg chg="del">
          <ac:chgData name="Quang N. Tran" userId="6382c69675898e0e" providerId="LiveId" clId="{110BA5AA-D67A-4C57-9331-D620CEC3AFFF}" dt="2020-12-12T17:58:58.105" v="99" actId="478"/>
          <ac:spMkLst>
            <pc:docMk/>
            <pc:sldMk cId="3000290551" sldId="281"/>
            <ac:spMk id="4" creationId="{FCE51848-C152-49A8-BB26-FD5733CB632F}"/>
          </ac:spMkLst>
        </pc:spChg>
        <pc:spChg chg="add del mod">
          <ac:chgData name="Quang N. Tran" userId="6382c69675898e0e" providerId="LiveId" clId="{110BA5AA-D67A-4C57-9331-D620CEC3AFFF}" dt="2020-12-12T17:59:01.613" v="100" actId="478"/>
          <ac:spMkLst>
            <pc:docMk/>
            <pc:sldMk cId="3000290551" sldId="281"/>
            <ac:spMk id="16" creationId="{73921427-B743-48A6-B8AA-D9899264719C}"/>
          </ac:spMkLst>
        </pc:s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11" creationId="{E3C51E4B-C028-4CD3-AA25-94E98D221199}"/>
          </ac:grpSpMkLst>
        </pc:gr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15" creationId="{1708D819-A150-49F8-8F91-8C79A8968F73}"/>
          </ac:grpSpMkLst>
        </pc:gr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28" creationId="{D27B8AD3-CB7D-47E7-96C5-97A0F2939B9D}"/>
          </ac:grpSpMkLst>
        </pc:gr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38" creationId="{EA39E214-7491-412D-ABC2-157F47D0F528}"/>
          </ac:grpSpMkLst>
        </pc:gr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41" creationId="{696A5432-421D-46FB-BF5E-60ED74745ABD}"/>
          </ac:grpSpMkLst>
        </pc:gr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60" creationId="{D0317002-BE5E-4457-A7A8-FDF6593AADBA}"/>
          </ac:grpSpMkLst>
        </pc:grpChg>
        <pc:grpChg chg="del">
          <ac:chgData name="Quang N. Tran" userId="6382c69675898e0e" providerId="LiveId" clId="{110BA5AA-D67A-4C57-9331-D620CEC3AFFF}" dt="2020-12-12T17:58:58.105" v="99" actId="478"/>
          <ac:grpSpMkLst>
            <pc:docMk/>
            <pc:sldMk cId="3000290551" sldId="281"/>
            <ac:grpSpMk id="79" creationId="{CF724311-F7C1-45EE-9178-FFA789913B6E}"/>
          </ac:grpSpMkLst>
        </pc:grpChg>
        <pc:inkChg chg="del">
          <ac:chgData name="Quang N. Tran" userId="6382c69675898e0e" providerId="LiveId" clId="{110BA5AA-D67A-4C57-9331-D620CEC3AFFF}" dt="2020-12-12T17:58:58.105" v="99" actId="478"/>
          <ac:inkMkLst>
            <pc:docMk/>
            <pc:sldMk cId="3000290551" sldId="281"/>
            <ac:inkMk id="17" creationId="{1E712FEE-2F50-4DAF-BCA9-95EE1A352219}"/>
          </ac:inkMkLst>
        </pc:inkChg>
        <pc:inkChg chg="del">
          <ac:chgData name="Quang N. Tran" userId="6382c69675898e0e" providerId="LiveId" clId="{110BA5AA-D67A-4C57-9331-D620CEC3AFFF}" dt="2020-12-12T17:58:58.105" v="99" actId="478"/>
          <ac:inkMkLst>
            <pc:docMk/>
            <pc:sldMk cId="3000290551" sldId="281"/>
            <ac:inkMk id="18" creationId="{259FAA35-96F8-493B-8528-6C931DF14D26}"/>
          </ac:inkMkLst>
        </pc:inkChg>
        <pc:inkChg chg="del">
          <ac:chgData name="Quang N. Tran" userId="6382c69675898e0e" providerId="LiveId" clId="{110BA5AA-D67A-4C57-9331-D620CEC3AFFF}" dt="2020-12-12T17:58:58.105" v="99" actId="478"/>
          <ac:inkMkLst>
            <pc:docMk/>
            <pc:sldMk cId="3000290551" sldId="281"/>
            <ac:inkMk id="19" creationId="{36A7B3AE-BB15-4D8D-A44F-62EF58FD94FC}"/>
          </ac:inkMkLst>
        </pc:inkChg>
        <pc:inkChg chg="del">
          <ac:chgData name="Quang N. Tran" userId="6382c69675898e0e" providerId="LiveId" clId="{110BA5AA-D67A-4C57-9331-D620CEC3AFFF}" dt="2020-12-12T17:58:58.105" v="99" actId="478"/>
          <ac:inkMkLst>
            <pc:docMk/>
            <pc:sldMk cId="3000290551" sldId="281"/>
            <ac:inkMk id="20" creationId="{D3E9EF11-4497-4173-A7AB-C1DCB9E840CB}"/>
          </ac:inkMkLst>
        </pc:inkChg>
        <pc:inkChg chg="del">
          <ac:chgData name="Quang N. Tran" userId="6382c69675898e0e" providerId="LiveId" clId="{110BA5AA-D67A-4C57-9331-D620CEC3AFFF}" dt="2020-12-12T17:58:58.105" v="99" actId="478"/>
          <ac:inkMkLst>
            <pc:docMk/>
            <pc:sldMk cId="3000290551" sldId="281"/>
            <ac:inkMk id="23" creationId="{C5C07056-C1BD-4853-AFB9-06CD2A7C1E12}"/>
          </ac:inkMkLst>
        </pc:inkChg>
      </pc:sldChg>
      <pc:sldChg chg="modSp">
        <pc:chgData name="Quang N. Tran" userId="6382c69675898e0e" providerId="LiveId" clId="{110BA5AA-D67A-4C57-9331-D620CEC3AFFF}" dt="2020-12-12T17:59:35.532" v="109" actId="948"/>
        <pc:sldMkLst>
          <pc:docMk/>
          <pc:sldMk cId="545458021" sldId="282"/>
        </pc:sldMkLst>
        <pc:spChg chg="mod">
          <ac:chgData name="Quang N. Tran" userId="6382c69675898e0e" providerId="LiveId" clId="{110BA5AA-D67A-4C57-9331-D620CEC3AFFF}" dt="2020-12-12T17:59:35.532" v="109" actId="948"/>
          <ac:spMkLst>
            <pc:docMk/>
            <pc:sldMk cId="545458021" sldId="282"/>
            <ac:spMk id="3" creationId="{4E684DF6-BEA1-4124-AA85-6AB70FD9D4C8}"/>
          </ac:spMkLst>
        </pc:spChg>
      </pc:sldChg>
      <pc:sldChg chg="delSp">
        <pc:chgData name="Quang N. Tran" userId="6382c69675898e0e" providerId="LiveId" clId="{110BA5AA-D67A-4C57-9331-D620CEC3AFFF}" dt="2020-12-12T17:59:43.004" v="110" actId="478"/>
        <pc:sldMkLst>
          <pc:docMk/>
          <pc:sldMk cId="875656901" sldId="283"/>
        </pc:sldMkLst>
        <pc:spChg chg="del">
          <ac:chgData name="Quang N. Tran" userId="6382c69675898e0e" providerId="LiveId" clId="{110BA5AA-D67A-4C57-9331-D620CEC3AFFF}" dt="2020-12-12T17:59:43.004" v="110" actId="478"/>
          <ac:spMkLst>
            <pc:docMk/>
            <pc:sldMk cId="875656901" sldId="283"/>
            <ac:spMk id="4" creationId="{6140877A-722B-4F63-A3FE-CC1968E4D21A}"/>
          </ac:spMkLst>
        </pc:s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9" creationId="{FA8D2FC6-710A-4312-8A18-867A54DAE57C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17" creationId="{48AE196C-7BA0-4C96-AAAF-AC5A74EFDF74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28" creationId="{B9C23158-B6B0-4FF3-9E30-E9A7D5D6CD95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43" creationId="{D9D4A7C9-144D-483C-AD78-FF0F7D28B853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52" creationId="{524EC1BA-5B62-41A9-9461-9D4BA0825B58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62" creationId="{443AC6CC-9181-4F4C-8079-5B7105284F9F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68" creationId="{F2B03E43-C4C1-4399-8CF3-03BFE756C1F7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77" creationId="{BC0EEC81-51B9-4638-BBFB-33F4CFD96933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88" creationId="{3A854CD7-450D-4D31-BD38-F36318948DFA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91" creationId="{5522E299-0371-4465-B39D-58F828C76F0F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124" creationId="{1515E2B3-CC76-49DD-865D-3E7520F2CA86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150" creationId="{AE08C7A5-FE3E-4648-A84C-4AD7C4DAD1EB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154" creationId="{F322FF76-AE84-4B26-9C3F-3D8BF298689A}"/>
          </ac:grpSpMkLst>
        </pc:grpChg>
        <pc:grpChg chg="del">
          <ac:chgData name="Quang N. Tran" userId="6382c69675898e0e" providerId="LiveId" clId="{110BA5AA-D67A-4C57-9331-D620CEC3AFFF}" dt="2020-12-12T17:59:43.004" v="110" actId="478"/>
          <ac:grpSpMkLst>
            <pc:docMk/>
            <pc:sldMk cId="875656901" sldId="283"/>
            <ac:grpSpMk id="164" creationId="{AFE95103-DEA1-48FB-B6A7-715BF6CDAEBE}"/>
          </ac:grpSpMkLst>
        </pc:grp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16" creationId="{F3F30070-58BE-4E0D-9DE7-4B3A459065FF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25" creationId="{48804F82-5975-46BA-83E3-D2280F7B4E33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26" creationId="{8FF19BF9-2622-4126-8316-FB68428D75BD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27" creationId="{48CD4F4E-9D66-465D-8D51-F6D7EE03012B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63" creationId="{B350AFBF-A98E-4D54-9AAF-F10880ACBA11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69" creationId="{BF4FE85D-F258-43E7-BD60-082BEA23DD73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72" creationId="{F64EA638-FE7A-462C-8597-282D130054D5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73" creationId="{4AB83846-0A2E-4109-82F4-D887404A339F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78" creationId="{EF7957A0-7FB6-48F3-8FCF-E90E8E1B59D5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79" creationId="{12A459D2-0388-4DFC-B717-A2B956804B6A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80" creationId="{0A169E4A-6F3D-4338-9018-01F7C8B2781E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92" creationId="{EB96996A-43C0-4B37-A0DE-E6CE73FC2D63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93" creationId="{A6D3B622-E395-4EDF-B8AB-0BD9C63AF8C0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125" creationId="{324FF228-A0D1-4EA1-882C-E42F40841AFC}"/>
          </ac:inkMkLst>
        </pc:inkChg>
        <pc:inkChg chg="del">
          <ac:chgData name="Quang N. Tran" userId="6382c69675898e0e" providerId="LiveId" clId="{110BA5AA-D67A-4C57-9331-D620CEC3AFFF}" dt="2020-12-12T17:59:43.004" v="110" actId="478"/>
          <ac:inkMkLst>
            <pc:docMk/>
            <pc:sldMk cId="875656901" sldId="283"/>
            <ac:inkMk id="151" creationId="{DEBF7CF6-FB85-4FF5-82C8-90C4275619DA}"/>
          </ac:inkMkLst>
        </pc:inkChg>
      </pc:sldChg>
      <pc:sldChg chg="modSp">
        <pc:chgData name="Quang N. Tran" userId="6382c69675898e0e" providerId="LiveId" clId="{110BA5AA-D67A-4C57-9331-D620CEC3AFFF}" dt="2020-12-12T17:59:52.977" v="113" actId="20577"/>
        <pc:sldMkLst>
          <pc:docMk/>
          <pc:sldMk cId="3455921922" sldId="284"/>
        </pc:sldMkLst>
        <pc:spChg chg="mod">
          <ac:chgData name="Quang N. Tran" userId="6382c69675898e0e" providerId="LiveId" clId="{110BA5AA-D67A-4C57-9331-D620CEC3AFFF}" dt="2020-12-12T17:59:52.977" v="113" actId="20577"/>
          <ac:spMkLst>
            <pc:docMk/>
            <pc:sldMk cId="3455921922" sldId="284"/>
            <ac:spMk id="3" creationId="{DE52D214-36F6-45F5-851F-67CC23037172}"/>
          </ac:spMkLst>
        </pc:spChg>
      </pc:sldChg>
      <pc:sldChg chg="modSp">
        <pc:chgData name="Quang N. Tran" userId="6382c69675898e0e" providerId="LiveId" clId="{110BA5AA-D67A-4C57-9331-D620CEC3AFFF}" dt="2020-12-12T18:00:23.389" v="132" actId="20577"/>
        <pc:sldMkLst>
          <pc:docMk/>
          <pc:sldMk cId="497313226" sldId="286"/>
        </pc:sldMkLst>
        <pc:spChg chg="mod">
          <ac:chgData name="Quang N. Tran" userId="6382c69675898e0e" providerId="LiveId" clId="{110BA5AA-D67A-4C57-9331-D620CEC3AFFF}" dt="2020-12-12T18:00:23.389" v="132" actId="20577"/>
          <ac:spMkLst>
            <pc:docMk/>
            <pc:sldMk cId="497313226" sldId="286"/>
            <ac:spMk id="3" creationId="{00BEC7CD-BB99-483F-A58B-DB890458426B}"/>
          </ac:spMkLst>
        </pc:spChg>
      </pc:sldChg>
      <pc:sldChg chg="delSp modSp del">
        <pc:chgData name="Quang N. Tran" userId="6382c69675898e0e" providerId="LiveId" clId="{110BA5AA-D67A-4C57-9331-D620CEC3AFFF}" dt="2020-12-12T18:01:28.132" v="155" actId="2696"/>
        <pc:sldMkLst>
          <pc:docMk/>
          <pc:sldMk cId="1097741064" sldId="287"/>
        </pc:sldMkLst>
        <pc:grpChg chg="mod">
          <ac:chgData name="Quang N. Tran" userId="6382c69675898e0e" providerId="LiveId" clId="{110BA5AA-D67A-4C57-9331-D620CEC3AFFF}" dt="2020-12-12T18:01:21.048" v="151"/>
          <ac:grpSpMkLst>
            <pc:docMk/>
            <pc:sldMk cId="1097741064" sldId="287"/>
            <ac:grpSpMk id="235" creationId="{933035D8-B201-43EE-9921-F66430AB8697}"/>
          </ac:grpSpMkLst>
        </pc:grpChg>
        <pc:inkChg chg="del">
          <ac:chgData name="Quang N. Tran" userId="6382c69675898e0e" providerId="LiveId" clId="{110BA5AA-D67A-4C57-9331-D620CEC3AFFF}" dt="2020-12-12T18:01:21.048" v="153"/>
          <ac:inkMkLst>
            <pc:docMk/>
            <pc:sldMk cId="1097741064" sldId="287"/>
            <ac:inkMk id="155" creationId="{1EC0AD6D-E61E-4242-8785-AF57CFA8D593}"/>
          </ac:inkMkLst>
        </pc:inkChg>
        <pc:inkChg chg="del">
          <ac:chgData name="Quang N. Tran" userId="6382c69675898e0e" providerId="LiveId" clId="{110BA5AA-D67A-4C57-9331-D620CEC3AFFF}" dt="2020-12-12T18:01:21.048" v="152"/>
          <ac:inkMkLst>
            <pc:docMk/>
            <pc:sldMk cId="1097741064" sldId="287"/>
            <ac:inkMk id="188" creationId="{8C62921F-D9E4-4B1A-B1B2-3A0E5D2F124A}"/>
          </ac:inkMkLst>
        </pc:inkChg>
        <pc:inkChg chg="del">
          <ac:chgData name="Quang N. Tran" userId="6382c69675898e0e" providerId="LiveId" clId="{110BA5AA-D67A-4C57-9331-D620CEC3AFFF}" dt="2020-12-12T18:01:21.048" v="151"/>
          <ac:inkMkLst>
            <pc:docMk/>
            <pc:sldMk cId="1097741064" sldId="287"/>
            <ac:inkMk id="212" creationId="{3F9E75E4-9FA1-4A2E-8DCA-EB42C1A407A4}"/>
          </ac:inkMkLst>
        </pc:inkChg>
        <pc:inkChg chg="del">
          <ac:chgData name="Quang N. Tran" userId="6382c69675898e0e" providerId="LiveId" clId="{110BA5AA-D67A-4C57-9331-D620CEC3AFFF}" dt="2020-12-12T18:01:21.048" v="150"/>
          <ac:inkMkLst>
            <pc:docMk/>
            <pc:sldMk cId="1097741064" sldId="287"/>
            <ac:inkMk id="216" creationId="{A0BB9E55-EFCE-4DEB-A9AD-3D6111F7ECC1}"/>
          </ac:inkMkLst>
        </pc:inkChg>
        <pc:inkChg chg="del">
          <ac:chgData name="Quang N. Tran" userId="6382c69675898e0e" providerId="LiveId" clId="{110BA5AA-D67A-4C57-9331-D620CEC3AFFF}" dt="2020-12-12T18:01:21.048" v="149"/>
          <ac:inkMkLst>
            <pc:docMk/>
            <pc:sldMk cId="1097741064" sldId="287"/>
            <ac:inkMk id="218" creationId="{17A1EDD1-EF47-45C2-8272-96C0F6F035E3}"/>
          </ac:inkMkLst>
        </pc:inkChg>
      </pc:sldChg>
      <pc:sldChg chg="delSp modSp">
        <pc:chgData name="Quang N. Tran" userId="6382c69675898e0e" providerId="LiveId" clId="{110BA5AA-D67A-4C57-9331-D620CEC3AFFF}" dt="2020-12-12T18:01:49.826" v="162" actId="1036"/>
        <pc:sldMkLst>
          <pc:docMk/>
          <pc:sldMk cId="2197687961" sldId="288"/>
        </pc:sldMkLst>
        <pc:spChg chg="mod">
          <ac:chgData name="Quang N. Tran" userId="6382c69675898e0e" providerId="LiveId" clId="{110BA5AA-D67A-4C57-9331-D620CEC3AFFF}" dt="2020-12-12T18:01:44.329" v="157" actId="20577"/>
          <ac:spMkLst>
            <pc:docMk/>
            <pc:sldMk cId="2197687961" sldId="288"/>
            <ac:spMk id="3" creationId="{72C16D75-B8DF-4088-B27A-CF423CAFF08F}"/>
          </ac:spMkLst>
        </pc:spChg>
        <pc:grpChg chg="del">
          <ac:chgData name="Quang N. Tran" userId="6382c69675898e0e" providerId="LiveId" clId="{110BA5AA-D67A-4C57-9331-D620CEC3AFFF}" dt="2020-12-12T18:01:47.076" v="158" actId="478"/>
          <ac:grpSpMkLst>
            <pc:docMk/>
            <pc:sldMk cId="2197687961" sldId="288"/>
            <ac:grpSpMk id="15" creationId="{5A0A9CF4-E305-41C2-B531-B354506D25B5}"/>
          </ac:grpSpMkLst>
        </pc:grpChg>
        <pc:grpChg chg="del">
          <ac:chgData name="Quang N. Tran" userId="6382c69675898e0e" providerId="LiveId" clId="{110BA5AA-D67A-4C57-9331-D620CEC3AFFF}" dt="2020-12-12T18:01:47.076" v="158" actId="478"/>
          <ac:grpSpMkLst>
            <pc:docMk/>
            <pc:sldMk cId="2197687961" sldId="288"/>
            <ac:grpSpMk id="16" creationId="{F630AACD-B9C7-4C25-B759-2EC940574FD9}"/>
          </ac:grpSpMkLst>
        </pc:grpChg>
        <pc:picChg chg="mod">
          <ac:chgData name="Quang N. Tran" userId="6382c69675898e0e" providerId="LiveId" clId="{110BA5AA-D67A-4C57-9331-D620CEC3AFFF}" dt="2020-12-12T18:01:49.826" v="162" actId="1036"/>
          <ac:picMkLst>
            <pc:docMk/>
            <pc:sldMk cId="2197687961" sldId="288"/>
            <ac:picMk id="5" creationId="{7BF14F09-90EC-4E83-AF6A-3EEBFCB19194}"/>
          </ac:picMkLst>
        </pc:picChg>
      </pc:sldChg>
      <pc:sldChg chg="delSp">
        <pc:chgData name="Quang N. Tran" userId="6382c69675898e0e" providerId="LiveId" clId="{110BA5AA-D67A-4C57-9331-D620CEC3AFFF}" dt="2020-12-12T18:01:58.321" v="164" actId="478"/>
        <pc:sldMkLst>
          <pc:docMk/>
          <pc:sldMk cId="1188288487" sldId="289"/>
        </pc:sldMkLst>
        <pc:grpChg chg="del">
          <ac:chgData name="Quang N. Tran" userId="6382c69675898e0e" providerId="LiveId" clId="{110BA5AA-D67A-4C57-9331-D620CEC3AFFF}" dt="2020-12-12T18:01:56.001" v="163" actId="478"/>
          <ac:grpSpMkLst>
            <pc:docMk/>
            <pc:sldMk cId="1188288487" sldId="289"/>
            <ac:grpSpMk id="19" creationId="{19F144E7-2CEA-4A4B-B442-A28CC6A9F21B}"/>
          </ac:grpSpMkLst>
        </pc:grpChg>
        <pc:grpChg chg="del">
          <ac:chgData name="Quang N. Tran" userId="6382c69675898e0e" providerId="LiveId" clId="{110BA5AA-D67A-4C57-9331-D620CEC3AFFF}" dt="2020-12-12T18:01:56.001" v="163" actId="478"/>
          <ac:grpSpMkLst>
            <pc:docMk/>
            <pc:sldMk cId="1188288487" sldId="289"/>
            <ac:grpSpMk id="31" creationId="{0F40DD0C-D5FC-4413-9BB6-DC8055CB2E35}"/>
          </ac:grpSpMkLst>
        </pc:grpChg>
        <pc:inkChg chg="del">
          <ac:chgData name="Quang N. Tran" userId="6382c69675898e0e" providerId="LiveId" clId="{110BA5AA-D67A-4C57-9331-D620CEC3AFFF}" dt="2020-12-12T18:01:56.001" v="163" actId="478"/>
          <ac:inkMkLst>
            <pc:docMk/>
            <pc:sldMk cId="1188288487" sldId="289"/>
            <ac:inkMk id="32" creationId="{90EFC901-7CC5-4D66-89DD-8A8ADD6DF219}"/>
          </ac:inkMkLst>
        </pc:inkChg>
        <pc:inkChg chg="del">
          <ac:chgData name="Quang N. Tran" userId="6382c69675898e0e" providerId="LiveId" clId="{110BA5AA-D67A-4C57-9331-D620CEC3AFFF}" dt="2020-12-12T18:01:56.001" v="163" actId="478"/>
          <ac:inkMkLst>
            <pc:docMk/>
            <pc:sldMk cId="1188288487" sldId="289"/>
            <ac:inkMk id="34" creationId="{7374D871-2DB5-4BBF-9AC4-4892457F45EF}"/>
          </ac:inkMkLst>
        </pc:inkChg>
        <pc:inkChg chg="del">
          <ac:chgData name="Quang N. Tran" userId="6382c69675898e0e" providerId="LiveId" clId="{110BA5AA-D67A-4C57-9331-D620CEC3AFFF}" dt="2020-12-12T18:01:56.001" v="163" actId="478"/>
          <ac:inkMkLst>
            <pc:docMk/>
            <pc:sldMk cId="1188288487" sldId="289"/>
            <ac:inkMk id="35" creationId="{8C8657E4-B462-4F54-9049-879CAEE3AE92}"/>
          </ac:inkMkLst>
        </pc:inkChg>
        <pc:inkChg chg="del">
          <ac:chgData name="Quang N. Tran" userId="6382c69675898e0e" providerId="LiveId" clId="{110BA5AA-D67A-4C57-9331-D620CEC3AFFF}" dt="2020-12-12T18:01:56.001" v="163" actId="478"/>
          <ac:inkMkLst>
            <pc:docMk/>
            <pc:sldMk cId="1188288487" sldId="289"/>
            <ac:inkMk id="36" creationId="{AA2168A8-33A6-4774-8FD9-C15ACAC8D7A1}"/>
          </ac:inkMkLst>
        </pc:inkChg>
        <pc:inkChg chg="del">
          <ac:chgData name="Quang N. Tran" userId="6382c69675898e0e" providerId="LiveId" clId="{110BA5AA-D67A-4C57-9331-D620CEC3AFFF}" dt="2020-12-12T18:01:56.001" v="163" actId="478"/>
          <ac:inkMkLst>
            <pc:docMk/>
            <pc:sldMk cId="1188288487" sldId="289"/>
            <ac:inkMk id="37" creationId="{3272FE54-0B71-489C-92D1-614B742C7B47}"/>
          </ac:inkMkLst>
        </pc:inkChg>
        <pc:inkChg chg="del">
          <ac:chgData name="Quang N. Tran" userId="6382c69675898e0e" providerId="LiveId" clId="{110BA5AA-D67A-4C57-9331-D620CEC3AFFF}" dt="2020-12-12T18:01:58.321" v="164" actId="478"/>
          <ac:inkMkLst>
            <pc:docMk/>
            <pc:sldMk cId="1188288487" sldId="289"/>
            <ac:inkMk id="39" creationId="{8D5EAAC8-5FE1-48FC-9DBF-A979B332D52A}"/>
          </ac:inkMkLst>
        </pc:inkChg>
      </pc:sldChg>
      <pc:sldChg chg="modSp">
        <pc:chgData name="Quang N. Tran" userId="6382c69675898e0e" providerId="LiveId" clId="{110BA5AA-D67A-4C57-9331-D620CEC3AFFF}" dt="2020-12-12T18:02:19.252" v="182" actId="5793"/>
        <pc:sldMkLst>
          <pc:docMk/>
          <pc:sldMk cId="3073473350" sldId="291"/>
        </pc:sldMkLst>
        <pc:spChg chg="mod">
          <ac:chgData name="Quang N. Tran" userId="6382c69675898e0e" providerId="LiveId" clId="{110BA5AA-D67A-4C57-9331-D620CEC3AFFF}" dt="2020-12-12T18:02:19.252" v="182" actId="5793"/>
          <ac:spMkLst>
            <pc:docMk/>
            <pc:sldMk cId="3073473350" sldId="291"/>
            <ac:spMk id="3" creationId="{0DF1B997-4FEF-4541-B9C7-4A0B4B7F2EBE}"/>
          </ac:spMkLst>
        </pc:spChg>
      </pc:sldChg>
      <pc:sldChg chg="delSp modSp">
        <pc:chgData name="Quang N. Tran" userId="6382c69675898e0e" providerId="LiveId" clId="{110BA5AA-D67A-4C57-9331-D620CEC3AFFF}" dt="2020-12-12T18:02:33.232" v="185" actId="20577"/>
        <pc:sldMkLst>
          <pc:docMk/>
          <pc:sldMk cId="3925951218" sldId="292"/>
        </pc:sldMkLst>
        <pc:spChg chg="mod">
          <ac:chgData name="Quang N. Tran" userId="6382c69675898e0e" providerId="LiveId" clId="{110BA5AA-D67A-4C57-9331-D620CEC3AFFF}" dt="2020-12-12T18:02:33.232" v="185" actId="20577"/>
          <ac:spMkLst>
            <pc:docMk/>
            <pc:sldMk cId="3925951218" sldId="292"/>
            <ac:spMk id="3" creationId="{7E31ECEA-105B-44C2-AD74-46179DECB9E9}"/>
          </ac:spMkLst>
        </pc:spChg>
        <pc:grpChg chg="del">
          <ac:chgData name="Quang N. Tran" userId="6382c69675898e0e" providerId="LiveId" clId="{110BA5AA-D67A-4C57-9331-D620CEC3AFFF}" dt="2020-12-12T18:02:29.984" v="183" actId="478"/>
          <ac:grpSpMkLst>
            <pc:docMk/>
            <pc:sldMk cId="3925951218" sldId="292"/>
            <ac:grpSpMk id="44" creationId="{D6FC1C22-2CFF-4746-B4CB-ED6F38C0EC85}"/>
          </ac:grpSpMkLst>
        </pc:grpChg>
        <pc:grpChg chg="del">
          <ac:chgData name="Quang N. Tran" userId="6382c69675898e0e" providerId="LiveId" clId="{110BA5AA-D67A-4C57-9331-D620CEC3AFFF}" dt="2020-12-12T18:02:29.984" v="183" actId="478"/>
          <ac:grpSpMkLst>
            <pc:docMk/>
            <pc:sldMk cId="3925951218" sldId="292"/>
            <ac:grpSpMk id="69" creationId="{101AC16B-FB51-45B7-B3C4-3AEAFA2B80FB}"/>
          </ac:grpSpMkLst>
        </pc:grpChg>
        <pc:grpChg chg="del">
          <ac:chgData name="Quang N. Tran" userId="6382c69675898e0e" providerId="LiveId" clId="{110BA5AA-D67A-4C57-9331-D620CEC3AFFF}" dt="2020-12-12T18:02:29.984" v="183" actId="478"/>
          <ac:grpSpMkLst>
            <pc:docMk/>
            <pc:sldMk cId="3925951218" sldId="292"/>
            <ac:grpSpMk id="70" creationId="{6919E08C-8DAB-4A6A-B245-8368A85A8889}"/>
          </ac:grpSpMkLst>
        </pc:grpChg>
        <pc:grpChg chg="del">
          <ac:chgData name="Quang N. Tran" userId="6382c69675898e0e" providerId="LiveId" clId="{110BA5AA-D67A-4C57-9331-D620CEC3AFFF}" dt="2020-12-12T18:02:29.984" v="183" actId="478"/>
          <ac:grpSpMkLst>
            <pc:docMk/>
            <pc:sldMk cId="3925951218" sldId="292"/>
            <ac:grpSpMk id="96" creationId="{67C2FC07-29AD-49F2-80E5-F0BF6265CA97}"/>
          </ac:grpSpMkLst>
        </pc:grpChg>
        <pc:grpChg chg="del">
          <ac:chgData name="Quang N. Tran" userId="6382c69675898e0e" providerId="LiveId" clId="{110BA5AA-D67A-4C57-9331-D620CEC3AFFF}" dt="2020-12-12T18:02:29.984" v="183" actId="478"/>
          <ac:grpSpMkLst>
            <pc:docMk/>
            <pc:sldMk cId="3925951218" sldId="292"/>
            <ac:grpSpMk id="106" creationId="{B0911D6C-533F-43D8-9B87-AC56CEA7BEF1}"/>
          </ac:grpSpMkLst>
        </pc:grpChg>
        <pc:inkChg chg="del">
          <ac:chgData name="Quang N. Tran" userId="6382c69675898e0e" providerId="LiveId" clId="{110BA5AA-D67A-4C57-9331-D620CEC3AFFF}" dt="2020-12-12T18:02:29.984" v="183" actId="478"/>
          <ac:inkMkLst>
            <pc:docMk/>
            <pc:sldMk cId="3925951218" sldId="292"/>
            <ac:inkMk id="57" creationId="{7FB471F4-84A3-4603-A046-C3349973E825}"/>
          </ac:inkMkLst>
        </pc:inkChg>
        <pc:inkChg chg="del">
          <ac:chgData name="Quang N. Tran" userId="6382c69675898e0e" providerId="LiveId" clId="{110BA5AA-D67A-4C57-9331-D620CEC3AFFF}" dt="2020-12-12T18:02:29.984" v="183" actId="478"/>
          <ac:inkMkLst>
            <pc:docMk/>
            <pc:sldMk cId="3925951218" sldId="292"/>
            <ac:inkMk id="97" creationId="{32301160-E834-48D2-A912-8AA058D54F74}"/>
          </ac:inkMkLst>
        </pc:inkChg>
      </pc:sldChg>
      <pc:sldChg chg="delSp">
        <pc:chgData name="Quang N. Tran" userId="6382c69675898e0e" providerId="LiveId" clId="{110BA5AA-D67A-4C57-9331-D620CEC3AFFF}" dt="2020-12-12T17:57:56.306" v="88" actId="478"/>
        <pc:sldMkLst>
          <pc:docMk/>
          <pc:sldMk cId="809530206" sldId="293"/>
        </pc:sldMkLst>
        <pc:spChg chg="del">
          <ac:chgData name="Quang N. Tran" userId="6382c69675898e0e" providerId="LiveId" clId="{110BA5AA-D67A-4C57-9331-D620CEC3AFFF}" dt="2020-12-12T17:57:56.306" v="88" actId="478"/>
          <ac:spMkLst>
            <pc:docMk/>
            <pc:sldMk cId="809530206" sldId="293"/>
            <ac:spMk id="4" creationId="{BCEA93FD-9E54-4DFA-8F83-8D86B6586EC3}"/>
          </ac:spMkLst>
        </pc:spChg>
        <pc:grpChg chg="del">
          <ac:chgData name="Quang N. Tran" userId="6382c69675898e0e" providerId="LiveId" clId="{110BA5AA-D67A-4C57-9331-D620CEC3AFFF}" dt="2020-12-12T17:57:56.306" v="88" actId="478"/>
          <ac:grpSpMkLst>
            <pc:docMk/>
            <pc:sldMk cId="809530206" sldId="293"/>
            <ac:grpSpMk id="157" creationId="{BB0D411F-B452-44C2-9BEC-FC421DBE0C6F}"/>
          </ac:grpSpMkLst>
        </pc:grpChg>
        <pc:grpChg chg="del">
          <ac:chgData name="Quang N. Tran" userId="6382c69675898e0e" providerId="LiveId" clId="{110BA5AA-D67A-4C57-9331-D620CEC3AFFF}" dt="2020-12-12T17:57:56.306" v="88" actId="478"/>
          <ac:grpSpMkLst>
            <pc:docMk/>
            <pc:sldMk cId="809530206" sldId="293"/>
            <ac:grpSpMk id="163" creationId="{D17AE579-40A0-49FF-8690-412BA15ECD68}"/>
          </ac:grpSpMkLst>
        </pc:grpChg>
        <pc:grpChg chg="del">
          <ac:chgData name="Quang N. Tran" userId="6382c69675898e0e" providerId="LiveId" clId="{110BA5AA-D67A-4C57-9331-D620CEC3AFFF}" dt="2020-12-12T17:57:56.306" v="88" actId="478"/>
          <ac:grpSpMkLst>
            <pc:docMk/>
            <pc:sldMk cId="809530206" sldId="293"/>
            <ac:grpSpMk id="170" creationId="{916F0FD2-3AE9-427B-AC2E-723CD68E9FA9}"/>
          </ac:grpSpMkLst>
        </pc:grpChg>
        <pc:grpChg chg="del">
          <ac:chgData name="Quang N. Tran" userId="6382c69675898e0e" providerId="LiveId" clId="{110BA5AA-D67A-4C57-9331-D620CEC3AFFF}" dt="2020-12-12T17:57:56.306" v="88" actId="478"/>
          <ac:grpSpMkLst>
            <pc:docMk/>
            <pc:sldMk cId="809530206" sldId="293"/>
            <ac:grpSpMk id="203" creationId="{4333DDEC-4226-4025-8AD6-FD0ED894A373}"/>
          </ac:grpSpMkLst>
        </pc:grp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1" creationId="{96FDABEC-637E-45F0-860A-4378F02CDC8A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2" creationId="{1ADAE240-F4C0-4515-93F9-56BFC54B1BCA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3" creationId="{477CCDF4-314F-4C3E-BA4D-B2DA851F96E5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4" creationId="{6A57957A-2BCD-4577-8541-67F4EC9B6753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5" creationId="{6DADAEB4-D542-4FDD-99E3-400EDCA59D3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7" creationId="{B7A4DAA0-D0D4-4843-8FD6-5BDD286E9F4A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8" creationId="{B6A791A2-9847-4EDD-92EF-8917077D56C1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9" creationId="{D2064A86-8BD8-4CA5-BE3E-22840218F712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0" creationId="{4803A249-EEDF-487B-BA79-221BD5D6F593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2" creationId="{08262F5F-24E4-414B-8D97-304193BFFAD5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3" creationId="{7176A8C7-819E-49B2-AEAE-8D6A84DEB2A2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4" creationId="{B7C0B524-E0D6-4F6E-9988-EE1F65A44DCB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5" creationId="{A9EFAA83-B549-463C-AC69-AC4047E05DA5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6" creationId="{AB73DA59-C3E3-46E3-A43D-17F718615469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7" creationId="{C3248722-D0E0-4AC0-982A-1355343C574A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8" creationId="{55505C0E-ED10-4ECC-A33A-7E6ACFDBD417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9" creationId="{2E608398-6FC6-4B0B-9CDA-0DAEB160FDB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30" creationId="{7B154F92-BE25-4A88-96FE-DE6D43FD6F6F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34" creationId="{B82A8A17-2863-4599-AAF4-9FD958FC0E72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36" creationId="{9BF9BC35-5C09-49FF-AFDB-74D30E327D2D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37" creationId="{24440BDF-812F-4DF6-BBF0-1D5ABA41F9FD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38" creationId="{43D8C114-A355-4347-A807-E72154A1D2F7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44" creationId="{7A164FC1-DC6C-4E1C-8A85-B8EA2CE0282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57" creationId="{9C4C597A-5788-4791-9B6E-6F85B5B55574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63" creationId="{7971540D-F377-41B5-AEF4-115AD319FF65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64" creationId="{80F14A86-DD29-4E0D-8F39-7E13276B1AA7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65" creationId="{6793FCF9-94B0-44AF-AEE9-CDE97B53BBCE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94" creationId="{2646539A-3671-4F5B-98D0-32F1D2205DF1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95" creationId="{ABDAF020-CB4C-40BE-A5E4-1F2F0AA9CF19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99" creationId="{75C76539-B8BF-47B5-A85D-0C4EB3C0E1B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05" creationId="{0EDDE730-6A30-4D8D-9FEF-FCA45EF2ECC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09" creationId="{2673FCA4-7DC7-44C3-BAD8-8BADE4437DEE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11" creationId="{4979D05D-63E3-4256-ACD6-F146E454EF6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13" creationId="{E886BE5F-C8AF-4537-A672-7DFA82FE2BFE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31" creationId="{A94EE376-3452-413A-AC78-C2D4DC531FD5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32" creationId="{F3FD9D3B-F5C2-4C16-AE22-8785901C1E9A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33" creationId="{0B706201-A3F9-4450-B424-E61A4DCBCAD1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46" creationId="{7B25FEA2-4762-4787-880A-082BCB29E379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48" creationId="{1647ADDA-36A4-496D-8BBD-3AA6692DE9DB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49" creationId="{A7BC7E01-415A-49F3-9967-699120C56B8C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50" creationId="{779562AA-0460-43CB-AC4F-61B0CCB224FC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51" creationId="{AB8C0BA5-6636-4E06-9523-59A8621684AD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71" creationId="{2700ED62-F55C-4132-90DE-E6F6E45B68F1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72" creationId="{74FE5A45-91E8-4A87-B5F5-D762DB5CF786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73" creationId="{6D53E762-691C-40AB-9DE3-20DE58293420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74" creationId="{F7C5DFE6-A267-4494-9AC9-0F72F00024AD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175" creationId="{5897D29F-B198-4104-9419-20597097855E}"/>
          </ac:inkMkLst>
        </pc:inkChg>
        <pc:inkChg chg="del">
          <ac:chgData name="Quang N. Tran" userId="6382c69675898e0e" providerId="LiveId" clId="{110BA5AA-D67A-4C57-9331-D620CEC3AFFF}" dt="2020-12-12T17:57:56.306" v="88" actId="478"/>
          <ac:inkMkLst>
            <pc:docMk/>
            <pc:sldMk cId="809530206" sldId="293"/>
            <ac:inkMk id="204" creationId="{4A97FEAC-58F6-416D-BD96-173C175D1720}"/>
          </ac:inkMkLst>
        </pc:inkChg>
      </pc:sldChg>
      <pc:sldChg chg="modSp">
        <pc:chgData name="Quang N. Tran" userId="6382c69675898e0e" providerId="LiveId" clId="{110BA5AA-D67A-4C57-9331-D620CEC3AFFF}" dt="2020-12-12T17:57:48.392" v="87" actId="20577"/>
        <pc:sldMkLst>
          <pc:docMk/>
          <pc:sldMk cId="3815104382" sldId="294"/>
        </pc:sldMkLst>
        <pc:spChg chg="mod">
          <ac:chgData name="Quang N. Tran" userId="6382c69675898e0e" providerId="LiveId" clId="{110BA5AA-D67A-4C57-9331-D620CEC3AFFF}" dt="2020-12-12T17:57:48.392" v="87" actId="20577"/>
          <ac:spMkLst>
            <pc:docMk/>
            <pc:sldMk cId="3815104382" sldId="294"/>
            <ac:spMk id="3" creationId="{F4812692-AD67-4179-8C53-DE30BB5C7AEF}"/>
          </ac:spMkLst>
        </pc:spChg>
      </pc:sldChg>
      <pc:sldChg chg="addSp delSp modSp">
        <pc:chgData name="Quang N. Tran" userId="6382c69675898e0e" providerId="LiveId" clId="{110BA5AA-D67A-4C57-9331-D620CEC3AFFF}" dt="2020-12-12T17:57:12.281" v="78" actId="478"/>
        <pc:sldMkLst>
          <pc:docMk/>
          <pc:sldMk cId="264974369" sldId="296"/>
        </pc:sldMkLst>
        <pc:grpChg chg="del mod">
          <ac:chgData name="Quang N. Tran" userId="6382c69675898e0e" providerId="LiveId" clId="{110BA5AA-D67A-4C57-9331-D620CEC3AFFF}" dt="2020-12-12T17:57:06.986" v="61"/>
          <ac:grpSpMkLst>
            <pc:docMk/>
            <pc:sldMk cId="264974369" sldId="296"/>
            <ac:grpSpMk id="12" creationId="{D412533A-7FC8-4ACC-849C-FC79FB9673B0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29" creationId="{2F3F8B88-B7B3-4F81-8DA4-CB904D061F51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40" creationId="{1B66E305-395F-43BD-8845-5826DC8AF410}"/>
          </ac:grpSpMkLst>
        </pc:grpChg>
        <pc:grpChg chg="del mod">
          <ac:chgData name="Quang N. Tran" userId="6382c69675898e0e" providerId="LiveId" clId="{110BA5AA-D67A-4C57-9331-D620CEC3AFFF}" dt="2020-12-12T17:57:06.985" v="54"/>
          <ac:grpSpMkLst>
            <pc:docMk/>
            <pc:sldMk cId="264974369" sldId="296"/>
            <ac:grpSpMk id="41" creationId="{7CB413B9-C6AF-4503-93C0-C857838FDFFD}"/>
          </ac:grpSpMkLst>
        </pc:grpChg>
        <pc:grpChg chg="del mod">
          <ac:chgData name="Quang N. Tran" userId="6382c69675898e0e" providerId="LiveId" clId="{110BA5AA-D67A-4C57-9331-D620CEC3AFFF}" dt="2020-12-12T17:57:06.975" v="18"/>
          <ac:grpSpMkLst>
            <pc:docMk/>
            <pc:sldMk cId="264974369" sldId="296"/>
            <ac:grpSpMk id="44" creationId="{A74448AF-1C80-4BFD-A6DB-1A4F8BDB3E8E}"/>
          </ac:grpSpMkLst>
        </pc:grpChg>
        <pc:grpChg chg="del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48" creationId="{8080E8BB-D27C-461F-8432-C032AC3705AE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57" creationId="{0A9CE0F1-C205-4D79-B409-34E0E1EEBF69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67" creationId="{C9020FE0-24E7-464E-9086-369114AAD3A3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115" creationId="{AD59912F-F1BE-49B7-B223-3AD0721A4E31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123" creationId="{A978D47B-3DAE-42B6-9931-9B8EC3B32B30}"/>
          </ac:grpSpMkLst>
        </pc:grpChg>
        <pc:grpChg chg="del mod">
          <ac:chgData name="Quang N. Tran" userId="6382c69675898e0e" providerId="LiveId" clId="{110BA5AA-D67A-4C57-9331-D620CEC3AFFF}" dt="2020-12-12T17:57:06.974" v="13"/>
          <ac:grpSpMkLst>
            <pc:docMk/>
            <pc:sldMk cId="264974369" sldId="296"/>
            <ac:grpSpMk id="126" creationId="{9289DB92-11B3-4475-91E2-AB091B9EA78D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162" creationId="{761E66BB-7935-4F77-9C58-64A209F9BA94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164" creationId="{41397767-70F2-416F-AA4A-B73E6B0E1EA6}"/>
          </ac:grpSpMkLst>
        </pc:grpChg>
        <pc:grpChg chg="del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170" creationId="{1C4ED514-9AF3-40B1-B772-14C215FC3EFC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199" creationId="{A49D1127-6D30-4385-90A9-0EA11B0D13AC}"/>
          </ac:grpSpMkLst>
        </pc:grpChg>
        <pc:grpChg chg="del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206" creationId="{8054954D-5BD7-4F4C-94E7-5DB6B039DAA8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293" creationId="{CAAB937B-2D4E-4B75-8850-00C593726979}"/>
          </ac:grpSpMkLst>
        </pc:grpChg>
        <pc:grpChg chg="del mod">
          <ac:chgData name="Quang N. Tran" userId="6382c69675898e0e" providerId="LiveId" clId="{110BA5AA-D67A-4C57-9331-D620CEC3AFFF}" dt="2020-12-12T17:57:12.281" v="78" actId="478"/>
          <ac:grpSpMkLst>
            <pc:docMk/>
            <pc:sldMk cId="264974369" sldId="296"/>
            <ac:grpSpMk id="331" creationId="{36153964-CAF9-4B12-B9B6-3FC09F6D9972}"/>
          </ac:grpSpMkLst>
        </pc:grpChg>
        <pc:inkChg chg="add 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" creationId="{28403884-0766-402F-84B6-ECA9A260D28A}"/>
          </ac:inkMkLst>
        </pc:inkChg>
        <pc:inkChg chg="del">
          <ac:chgData name="Quang N. Tran" userId="6382c69675898e0e" providerId="LiveId" clId="{110BA5AA-D67A-4C57-9331-D620CEC3AFFF}" dt="2020-12-12T17:57:06.978" v="28"/>
          <ac:inkMkLst>
            <pc:docMk/>
            <pc:sldMk cId="264974369" sldId="296"/>
            <ac:inkMk id="8" creationId="{10467628-5699-4387-B0EE-BEB4FD45B7FC}"/>
          </ac:inkMkLst>
        </pc:inkChg>
        <pc:inkChg chg="del mod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10" creationId="{D3F62478-E2D8-4E1A-B82E-A01417A21ACA}"/>
          </ac:inkMkLst>
        </pc:inkChg>
        <pc:inkChg chg="del">
          <ac:chgData name="Quang N. Tran" userId="6382c69675898e0e" providerId="LiveId" clId="{110BA5AA-D67A-4C57-9331-D620CEC3AFFF}" dt="2020-12-12T17:57:06.986" v="61"/>
          <ac:inkMkLst>
            <pc:docMk/>
            <pc:sldMk cId="264974369" sldId="296"/>
            <ac:inkMk id="11" creationId="{50CECDA9-DAF1-498B-8B76-C96911B63E23}"/>
          </ac:inkMkLst>
        </pc:inkChg>
        <pc:inkChg chg="del">
          <ac:chgData name="Quang N. Tran" userId="6382c69675898e0e" providerId="LiveId" clId="{110BA5AA-D67A-4C57-9331-D620CEC3AFFF}" dt="2020-12-12T17:57:06.984" v="52"/>
          <ac:inkMkLst>
            <pc:docMk/>
            <pc:sldMk cId="264974369" sldId="296"/>
            <ac:inkMk id="17" creationId="{703DB423-DD5E-40D9-BAAF-035D2E11B973}"/>
          </ac:inkMkLst>
        </pc:inkChg>
        <pc:inkChg chg="del">
          <ac:chgData name="Quang N. Tran" userId="6382c69675898e0e" providerId="LiveId" clId="{110BA5AA-D67A-4C57-9331-D620CEC3AFFF}" dt="2020-12-12T17:57:06.978" v="29"/>
          <ac:inkMkLst>
            <pc:docMk/>
            <pc:sldMk cId="264974369" sldId="296"/>
            <ac:inkMk id="18" creationId="{F7EC12A7-BF26-4ADA-A6D4-6939B7327FDD}"/>
          </ac:inkMkLst>
        </pc:inkChg>
        <pc:inkChg chg="del">
          <ac:chgData name="Quang N. Tran" userId="6382c69675898e0e" providerId="LiveId" clId="{110BA5AA-D67A-4C57-9331-D620CEC3AFFF}" dt="2020-12-12T17:57:06.975" v="15"/>
          <ac:inkMkLst>
            <pc:docMk/>
            <pc:sldMk cId="264974369" sldId="296"/>
            <ac:inkMk id="19" creationId="{BF0F078F-AA79-4B80-930F-4FE50E146019}"/>
          </ac:inkMkLst>
        </pc:inkChg>
        <pc:inkChg chg="del">
          <ac:chgData name="Quang N. Tran" userId="6382c69675898e0e" providerId="LiveId" clId="{110BA5AA-D67A-4C57-9331-D620CEC3AFFF}" dt="2020-12-12T17:57:06.980" v="35"/>
          <ac:inkMkLst>
            <pc:docMk/>
            <pc:sldMk cId="264974369" sldId="296"/>
            <ac:inkMk id="20" creationId="{CCCE03CB-3F2E-4DCB-9E3B-93CF713DC006}"/>
          </ac:inkMkLst>
        </pc:inkChg>
        <pc:inkChg chg="del">
          <ac:chgData name="Quang N. Tran" userId="6382c69675898e0e" providerId="LiveId" clId="{110BA5AA-D67A-4C57-9331-D620CEC3AFFF}" dt="2020-12-12T17:57:06.977" v="23"/>
          <ac:inkMkLst>
            <pc:docMk/>
            <pc:sldMk cId="264974369" sldId="296"/>
            <ac:inkMk id="21" creationId="{2D6B2486-A703-4376-A242-6287054D0214}"/>
          </ac:inkMkLst>
        </pc:inkChg>
        <pc:inkChg chg="del">
          <ac:chgData name="Quang N. Tran" userId="6382c69675898e0e" providerId="LiveId" clId="{110BA5AA-D67A-4C57-9331-D620CEC3AFFF}" dt="2020-12-12T17:57:06.989" v="71"/>
          <ac:inkMkLst>
            <pc:docMk/>
            <pc:sldMk cId="264974369" sldId="296"/>
            <ac:inkMk id="22" creationId="{6519D1EA-48F2-4B76-A8A6-4924D98F6DC7}"/>
          </ac:inkMkLst>
        </pc:inkChg>
        <pc:inkChg chg="del">
          <ac:chgData name="Quang N. Tran" userId="6382c69675898e0e" providerId="LiveId" clId="{110BA5AA-D67A-4C57-9331-D620CEC3AFFF}" dt="2020-12-12T17:57:06.982" v="43"/>
          <ac:inkMkLst>
            <pc:docMk/>
            <pc:sldMk cId="264974369" sldId="296"/>
            <ac:inkMk id="23" creationId="{A2370CE3-6CAC-46AF-94AB-2D961FAB6AB7}"/>
          </ac:inkMkLst>
        </pc:inkChg>
        <pc:inkChg chg="del">
          <ac:chgData name="Quang N. Tran" userId="6382c69675898e0e" providerId="LiveId" clId="{110BA5AA-D67A-4C57-9331-D620CEC3AFFF}" dt="2020-12-12T17:57:06.989" v="72"/>
          <ac:inkMkLst>
            <pc:docMk/>
            <pc:sldMk cId="264974369" sldId="296"/>
            <ac:inkMk id="24" creationId="{35730543-CC92-46DB-A0E5-22D41A6FE23D}"/>
          </ac:inkMkLst>
        </pc:inkChg>
        <pc:inkChg chg="del">
          <ac:chgData name="Quang N. Tran" userId="6382c69675898e0e" providerId="LiveId" clId="{110BA5AA-D67A-4C57-9331-D620CEC3AFFF}" dt="2020-12-12T17:57:06.981" v="37"/>
          <ac:inkMkLst>
            <pc:docMk/>
            <pc:sldMk cId="264974369" sldId="296"/>
            <ac:inkMk id="25" creationId="{3883E2C3-D03C-41FB-98D2-E9D2B65A164E}"/>
          </ac:inkMkLst>
        </pc:inkChg>
        <pc:inkChg chg="del">
          <ac:chgData name="Quang N. Tran" userId="6382c69675898e0e" providerId="LiveId" clId="{110BA5AA-D67A-4C57-9331-D620CEC3AFFF}" dt="2020-12-12T17:57:06.977" v="24"/>
          <ac:inkMkLst>
            <pc:docMk/>
            <pc:sldMk cId="264974369" sldId="296"/>
            <ac:inkMk id="28" creationId="{507A008A-C99D-4BF9-BA9E-9A45318A76E6}"/>
          </ac:inkMkLst>
        </pc:inkChg>
        <pc:inkChg chg="del">
          <ac:chgData name="Quang N. Tran" userId="6382c69675898e0e" providerId="LiveId" clId="{110BA5AA-D67A-4C57-9331-D620CEC3AFFF}" dt="2020-12-12T17:57:06.975" v="17"/>
          <ac:inkMkLst>
            <pc:docMk/>
            <pc:sldMk cId="264974369" sldId="296"/>
            <ac:inkMk id="30" creationId="{133FC8C0-31B7-4D02-A581-2E32B891C5DA}"/>
          </ac:inkMkLst>
        </pc:inkChg>
        <pc:inkChg chg="del">
          <ac:chgData name="Quang N. Tran" userId="6382c69675898e0e" providerId="LiveId" clId="{110BA5AA-D67A-4C57-9331-D620CEC3AFFF}" dt="2020-12-12T17:57:06.977" v="26"/>
          <ac:inkMkLst>
            <pc:docMk/>
            <pc:sldMk cId="264974369" sldId="296"/>
            <ac:inkMk id="31" creationId="{5CFF5D02-B675-492F-8D10-07E5D4417DFD}"/>
          </ac:inkMkLst>
        </pc:inkChg>
        <pc:inkChg chg="del">
          <ac:chgData name="Quang N. Tran" userId="6382c69675898e0e" providerId="LiveId" clId="{110BA5AA-D67A-4C57-9331-D620CEC3AFFF}" dt="2020-12-12T17:57:06.985" v="54"/>
          <ac:inkMkLst>
            <pc:docMk/>
            <pc:sldMk cId="264974369" sldId="296"/>
            <ac:inkMk id="32" creationId="{CCA353A9-B6D2-481B-987B-C7B35B4C10BC}"/>
          </ac:inkMkLst>
        </pc:inkChg>
        <pc:inkChg chg="del mod">
          <ac:chgData name="Quang N. Tran" userId="6382c69675898e0e" providerId="LiveId" clId="{110BA5AA-D67A-4C57-9331-D620CEC3AFFF}" dt="2020-12-12T17:57:06.988" v="67"/>
          <ac:inkMkLst>
            <pc:docMk/>
            <pc:sldMk cId="264974369" sldId="296"/>
            <ac:inkMk id="33" creationId="{231949C6-0792-456B-93BF-EFC30EA79930}"/>
          </ac:inkMkLst>
        </pc:inkChg>
        <pc:inkChg chg="del">
          <ac:chgData name="Quang N. Tran" userId="6382c69675898e0e" providerId="LiveId" clId="{110BA5AA-D67A-4C57-9331-D620CEC3AFFF}" dt="2020-12-12T17:57:06.981" v="39"/>
          <ac:inkMkLst>
            <pc:docMk/>
            <pc:sldMk cId="264974369" sldId="296"/>
            <ac:inkMk id="36" creationId="{22D87CB0-C664-43BC-80E5-55CE9C5F757D}"/>
          </ac:inkMkLst>
        </pc:inkChg>
        <pc:inkChg chg="del">
          <ac:chgData name="Quang N. Tran" userId="6382c69675898e0e" providerId="LiveId" clId="{110BA5AA-D67A-4C57-9331-D620CEC3AFFF}" dt="2020-12-12T17:57:06.975" v="18"/>
          <ac:inkMkLst>
            <pc:docMk/>
            <pc:sldMk cId="264974369" sldId="296"/>
            <ac:inkMk id="42" creationId="{0BAEF00F-CC06-4207-99CE-B378B2C955C2}"/>
          </ac:inkMkLst>
        </pc:inkChg>
        <pc:inkChg chg="del mod">
          <ac:chgData name="Quang N. Tran" userId="6382c69675898e0e" providerId="LiveId" clId="{110BA5AA-D67A-4C57-9331-D620CEC3AFFF}" dt="2020-12-12T17:57:06.976" v="19"/>
          <ac:inkMkLst>
            <pc:docMk/>
            <pc:sldMk cId="264974369" sldId="296"/>
            <ac:inkMk id="43" creationId="{29395823-1AF6-4B7D-BA44-075A7B5583E9}"/>
          </ac:inkMkLst>
        </pc:inkChg>
        <pc:inkChg chg="del">
          <ac:chgData name="Quang N. Tran" userId="6382c69675898e0e" providerId="LiveId" clId="{110BA5AA-D67A-4C57-9331-D620CEC3AFFF}" dt="2020-12-12T17:57:06.989" v="70"/>
          <ac:inkMkLst>
            <pc:docMk/>
            <pc:sldMk cId="264974369" sldId="296"/>
            <ac:inkMk id="53" creationId="{05BAB36A-4CB0-4254-8A60-E88A3C039FB0}"/>
          </ac:inkMkLst>
        </pc:inkChg>
        <pc:inkChg chg="del">
          <ac:chgData name="Quang N. Tran" userId="6382c69675898e0e" providerId="LiveId" clId="{110BA5AA-D67A-4C57-9331-D620CEC3AFFF}" dt="2020-12-12T17:57:06.990" v="75"/>
          <ac:inkMkLst>
            <pc:docMk/>
            <pc:sldMk cId="264974369" sldId="296"/>
            <ac:inkMk id="55" creationId="{14D4A0C2-5E46-4069-8A86-0F2AF9D89BA9}"/>
          </ac:inkMkLst>
        </pc:inkChg>
        <pc:inkChg chg="del">
          <ac:chgData name="Quang N. Tran" userId="6382c69675898e0e" providerId="LiveId" clId="{110BA5AA-D67A-4C57-9331-D620CEC3AFFF}" dt="2020-12-12T17:57:06.979" v="33"/>
          <ac:inkMkLst>
            <pc:docMk/>
            <pc:sldMk cId="264974369" sldId="296"/>
            <ac:inkMk id="59" creationId="{958ACE03-832B-4AC3-9091-AEE035261B5E}"/>
          </ac:inkMkLst>
        </pc:inkChg>
        <pc:inkChg chg="del">
          <ac:chgData name="Quang N. Tran" userId="6382c69675898e0e" providerId="LiveId" clId="{110BA5AA-D67A-4C57-9331-D620CEC3AFFF}" dt="2020-12-12T17:57:06.984" v="51"/>
          <ac:inkMkLst>
            <pc:docMk/>
            <pc:sldMk cId="264974369" sldId="296"/>
            <ac:inkMk id="61" creationId="{BFF76D19-B8BA-47F6-AC7B-2BE624446BFF}"/>
          </ac:inkMkLst>
        </pc:inkChg>
        <pc:inkChg chg="del">
          <ac:chgData name="Quang N. Tran" userId="6382c69675898e0e" providerId="LiveId" clId="{110BA5AA-D67A-4C57-9331-D620CEC3AFFF}" dt="2020-12-12T17:57:06.984" v="49"/>
          <ac:inkMkLst>
            <pc:docMk/>
            <pc:sldMk cId="264974369" sldId="296"/>
            <ac:inkMk id="65" creationId="{FA347F5B-6131-41CA-9EF4-F2C7EB4C163F}"/>
          </ac:inkMkLst>
        </pc:inkChg>
        <pc:inkChg chg="del">
          <ac:chgData name="Quang N. Tran" userId="6382c69675898e0e" providerId="LiveId" clId="{110BA5AA-D67A-4C57-9331-D620CEC3AFFF}" dt="2020-12-12T17:57:06.981" v="40"/>
          <ac:inkMkLst>
            <pc:docMk/>
            <pc:sldMk cId="264974369" sldId="296"/>
            <ac:inkMk id="66" creationId="{FF2529AF-CB65-4ECD-8BDF-00810D21038D}"/>
          </ac:inkMkLst>
        </pc:inkChg>
        <pc:inkChg chg="del">
          <ac:chgData name="Quang N. Tran" userId="6382c69675898e0e" providerId="LiveId" clId="{110BA5AA-D67A-4C57-9331-D620CEC3AFFF}" dt="2020-12-12T17:57:06.987" v="64"/>
          <ac:inkMkLst>
            <pc:docMk/>
            <pc:sldMk cId="264974369" sldId="296"/>
            <ac:inkMk id="69" creationId="{92CF1ABD-1BAB-48C8-AC1D-CFB4F4EE5072}"/>
          </ac:inkMkLst>
        </pc:inkChg>
        <pc:inkChg chg="del">
          <ac:chgData name="Quang N. Tran" userId="6382c69675898e0e" providerId="LiveId" clId="{110BA5AA-D67A-4C57-9331-D620CEC3AFFF}" dt="2020-12-12T17:57:06.976" v="21"/>
          <ac:inkMkLst>
            <pc:docMk/>
            <pc:sldMk cId="264974369" sldId="296"/>
            <ac:inkMk id="86" creationId="{0A45C99A-5C30-424C-B241-D75F2AE877C8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97" creationId="{6EBDA6E5-AC4C-4710-BDCF-A730AA389297}"/>
          </ac:inkMkLst>
        </pc:inkChg>
        <pc:inkChg chg="del">
          <ac:chgData name="Quang N. Tran" userId="6382c69675898e0e" providerId="LiveId" clId="{110BA5AA-D67A-4C57-9331-D620CEC3AFFF}" dt="2020-12-12T17:57:06.984" v="53"/>
          <ac:inkMkLst>
            <pc:docMk/>
            <pc:sldMk cId="264974369" sldId="296"/>
            <ac:inkMk id="116" creationId="{98B25723-9A25-48EF-818B-56558E7F2FC0}"/>
          </ac:inkMkLst>
        </pc:inkChg>
        <pc:inkChg chg="del">
          <ac:chgData name="Quang N. Tran" userId="6382c69675898e0e" providerId="LiveId" clId="{110BA5AA-D67A-4C57-9331-D620CEC3AFFF}" dt="2020-12-12T17:57:06.990" v="77"/>
          <ac:inkMkLst>
            <pc:docMk/>
            <pc:sldMk cId="264974369" sldId="296"/>
            <ac:inkMk id="117" creationId="{758C6A58-8290-4769-AC30-0355EE87EBFA}"/>
          </ac:inkMkLst>
        </pc:inkChg>
        <pc:inkChg chg="del">
          <ac:chgData name="Quang N. Tran" userId="6382c69675898e0e" providerId="LiveId" clId="{110BA5AA-D67A-4C57-9331-D620CEC3AFFF}" dt="2020-12-12T17:57:06.976" v="20"/>
          <ac:inkMkLst>
            <pc:docMk/>
            <pc:sldMk cId="264974369" sldId="296"/>
            <ac:inkMk id="118" creationId="{C5919539-C6BF-4EA1-A6F8-26535EE66464}"/>
          </ac:inkMkLst>
        </pc:inkChg>
        <pc:inkChg chg="del">
          <ac:chgData name="Quang N. Tran" userId="6382c69675898e0e" providerId="LiveId" clId="{110BA5AA-D67A-4C57-9331-D620CEC3AFFF}" dt="2020-12-12T17:57:06.982" v="41"/>
          <ac:inkMkLst>
            <pc:docMk/>
            <pc:sldMk cId="264974369" sldId="296"/>
            <ac:inkMk id="122" creationId="{E6FF07D5-8517-4517-A1CA-AF096E7DDB0E}"/>
          </ac:inkMkLst>
        </pc:inkChg>
        <pc:inkChg chg="del">
          <ac:chgData name="Quang N. Tran" userId="6382c69675898e0e" providerId="LiveId" clId="{110BA5AA-D67A-4C57-9331-D620CEC3AFFF}" dt="2020-12-12T17:57:06.974" v="13"/>
          <ac:inkMkLst>
            <pc:docMk/>
            <pc:sldMk cId="264974369" sldId="296"/>
            <ac:inkMk id="124" creationId="{47A91F5A-AA22-4275-88C4-F09DE37A93FF}"/>
          </ac:inkMkLst>
        </pc:inkChg>
        <pc:inkChg chg="del mod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125" creationId="{F68A2AA1-29DB-4AF8-83F4-A3E57B56D0A6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129" creationId="{42AA12BB-7555-43C3-B452-5B29888C7FE4}"/>
          </ac:inkMkLst>
        </pc:inkChg>
        <pc:inkChg chg="del">
          <ac:chgData name="Quang N. Tran" userId="6382c69675898e0e" providerId="LiveId" clId="{110BA5AA-D67A-4C57-9331-D620CEC3AFFF}" dt="2020-12-12T17:57:06.978" v="31"/>
          <ac:inkMkLst>
            <pc:docMk/>
            <pc:sldMk cId="264974369" sldId="296"/>
            <ac:inkMk id="140" creationId="{997D9BBB-D08C-4432-ABDD-47AABEB70A6B}"/>
          </ac:inkMkLst>
        </pc:inkChg>
        <pc:inkChg chg="del">
          <ac:chgData name="Quang N. Tran" userId="6382c69675898e0e" providerId="LiveId" clId="{110BA5AA-D67A-4C57-9331-D620CEC3AFFF}" dt="2020-12-12T17:57:06.985" v="56"/>
          <ac:inkMkLst>
            <pc:docMk/>
            <pc:sldMk cId="264974369" sldId="296"/>
            <ac:inkMk id="141" creationId="{8EA74A9F-6EFA-4A69-824E-B7C3465D165C}"/>
          </ac:inkMkLst>
        </pc:inkChg>
        <pc:inkChg chg="del">
          <ac:chgData name="Quang N. Tran" userId="6382c69675898e0e" providerId="LiveId" clId="{110BA5AA-D67A-4C57-9331-D620CEC3AFFF}" dt="2020-12-12T17:57:06.986" v="59"/>
          <ac:inkMkLst>
            <pc:docMk/>
            <pc:sldMk cId="264974369" sldId="296"/>
            <ac:inkMk id="142" creationId="{8545A295-B15B-4493-AFF1-877AD6744968}"/>
          </ac:inkMkLst>
        </pc:inkChg>
        <pc:inkChg chg="del">
          <ac:chgData name="Quang N. Tran" userId="6382c69675898e0e" providerId="LiveId" clId="{110BA5AA-D67A-4C57-9331-D620CEC3AFFF}" dt="2020-12-12T17:57:06.978" v="27"/>
          <ac:inkMkLst>
            <pc:docMk/>
            <pc:sldMk cId="264974369" sldId="296"/>
            <ac:inkMk id="143" creationId="{AF042DAA-E3BF-4613-936A-C824BD10A10D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149" creationId="{5F8C5FDB-9A0F-45E7-9228-A696E5699E76}"/>
          </ac:inkMkLst>
        </pc:inkChg>
        <pc:inkChg chg="del">
          <ac:chgData name="Quang N. Tran" userId="6382c69675898e0e" providerId="LiveId" clId="{110BA5AA-D67A-4C57-9331-D620CEC3AFFF}" dt="2020-12-12T17:57:06.973" v="12"/>
          <ac:inkMkLst>
            <pc:docMk/>
            <pc:sldMk cId="264974369" sldId="296"/>
            <ac:inkMk id="150" creationId="{FF4A82F7-560E-4FE3-857F-EC284142C179}"/>
          </ac:inkMkLst>
        </pc:inkChg>
        <pc:inkChg chg="del">
          <ac:chgData name="Quang N. Tran" userId="6382c69675898e0e" providerId="LiveId" clId="{110BA5AA-D67A-4C57-9331-D620CEC3AFFF}" dt="2020-12-12T17:57:06.981" v="38"/>
          <ac:inkMkLst>
            <pc:docMk/>
            <pc:sldMk cId="264974369" sldId="296"/>
            <ac:inkMk id="151" creationId="{C2C07ADC-1383-4530-8D15-1D1038F31D4B}"/>
          </ac:inkMkLst>
        </pc:inkChg>
        <pc:inkChg chg="del">
          <ac:chgData name="Quang N. Tran" userId="6382c69675898e0e" providerId="LiveId" clId="{110BA5AA-D67A-4C57-9331-D620CEC3AFFF}" dt="2020-12-12T17:57:06.989" v="73"/>
          <ac:inkMkLst>
            <pc:docMk/>
            <pc:sldMk cId="264974369" sldId="296"/>
            <ac:inkMk id="152" creationId="{EFF4BC40-6A85-40E5-AA3E-049545C0D789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153" creationId="{CEB581B4-6F76-4D0C-B9AB-12AD12C24238}"/>
          </ac:inkMkLst>
        </pc:inkChg>
        <pc:inkChg chg="del">
          <ac:chgData name="Quang N. Tran" userId="6382c69675898e0e" providerId="LiveId" clId="{110BA5AA-D67A-4C57-9331-D620CEC3AFFF}" dt="2020-12-12T17:57:06.987" v="63"/>
          <ac:inkMkLst>
            <pc:docMk/>
            <pc:sldMk cId="264974369" sldId="296"/>
            <ac:inkMk id="154" creationId="{851B3B68-B05A-440C-AABE-4B5BD1AAC2EC}"/>
          </ac:inkMkLst>
        </pc:inkChg>
        <pc:inkChg chg="del">
          <ac:chgData name="Quang N. Tran" userId="6382c69675898e0e" providerId="LiveId" clId="{110BA5AA-D67A-4C57-9331-D620CEC3AFFF}" dt="2020-12-12T17:57:06.980" v="36"/>
          <ac:inkMkLst>
            <pc:docMk/>
            <pc:sldMk cId="264974369" sldId="296"/>
            <ac:inkMk id="155" creationId="{DA7AB460-B1DC-4EEB-AF4E-A230E9538831}"/>
          </ac:inkMkLst>
        </pc:inkChg>
        <pc:inkChg chg="del">
          <ac:chgData name="Quang N. Tran" userId="6382c69675898e0e" providerId="LiveId" clId="{110BA5AA-D67A-4C57-9331-D620CEC3AFFF}" dt="2020-12-12T17:57:06.987" v="65"/>
          <ac:inkMkLst>
            <pc:docMk/>
            <pc:sldMk cId="264974369" sldId="296"/>
            <ac:inkMk id="156" creationId="{27589776-832C-4072-BF59-D32F12F555D5}"/>
          </ac:inkMkLst>
        </pc:inkChg>
        <pc:inkChg chg="del">
          <ac:chgData name="Quang N. Tran" userId="6382c69675898e0e" providerId="LiveId" clId="{110BA5AA-D67A-4C57-9331-D620CEC3AFFF}" dt="2020-12-12T17:57:06.986" v="58"/>
          <ac:inkMkLst>
            <pc:docMk/>
            <pc:sldMk cId="264974369" sldId="296"/>
            <ac:inkMk id="173" creationId="{B9EC9AF4-052E-4020-8A1E-6C5F6359F60C}"/>
          </ac:inkMkLst>
        </pc:inkChg>
        <pc:inkChg chg="del">
          <ac:chgData name="Quang N. Tran" userId="6382c69675898e0e" providerId="LiveId" clId="{110BA5AA-D67A-4C57-9331-D620CEC3AFFF}" dt="2020-12-12T17:57:06.979" v="32"/>
          <ac:inkMkLst>
            <pc:docMk/>
            <pc:sldMk cId="264974369" sldId="296"/>
            <ac:inkMk id="174" creationId="{D262E44A-CB86-414B-BD62-C4982AF5B3CE}"/>
          </ac:inkMkLst>
        </pc:inkChg>
        <pc:inkChg chg="del">
          <ac:chgData name="Quang N. Tran" userId="6382c69675898e0e" providerId="LiveId" clId="{110BA5AA-D67A-4C57-9331-D620CEC3AFFF}" dt="2020-12-12T17:57:06.988" v="68"/>
          <ac:inkMkLst>
            <pc:docMk/>
            <pc:sldMk cId="264974369" sldId="296"/>
            <ac:inkMk id="175" creationId="{1240FC80-10B6-423A-BCAB-056F8C74FF72}"/>
          </ac:inkMkLst>
        </pc:inkChg>
        <pc:inkChg chg="del">
          <ac:chgData name="Quang N. Tran" userId="6382c69675898e0e" providerId="LiveId" clId="{110BA5AA-D67A-4C57-9331-D620CEC3AFFF}" dt="2020-12-12T17:57:06.985" v="55"/>
          <ac:inkMkLst>
            <pc:docMk/>
            <pc:sldMk cId="264974369" sldId="296"/>
            <ac:inkMk id="177" creationId="{618E0251-6863-4146-BA29-BFA236D59455}"/>
          </ac:inkMkLst>
        </pc:inkChg>
        <pc:inkChg chg="del">
          <ac:chgData name="Quang N. Tran" userId="6382c69675898e0e" providerId="LiveId" clId="{110BA5AA-D67A-4C57-9331-D620CEC3AFFF}" dt="2020-12-12T17:57:06.982" v="44"/>
          <ac:inkMkLst>
            <pc:docMk/>
            <pc:sldMk cId="264974369" sldId="296"/>
            <ac:inkMk id="178" creationId="{8B792D12-FBC9-4E7C-98B7-8AA15B551825}"/>
          </ac:inkMkLst>
        </pc:inkChg>
        <pc:inkChg chg="del">
          <ac:chgData name="Quang N. Tran" userId="6382c69675898e0e" providerId="LiveId" clId="{110BA5AA-D67A-4C57-9331-D620CEC3AFFF}" dt="2020-12-12T17:57:06.982" v="42"/>
          <ac:inkMkLst>
            <pc:docMk/>
            <pc:sldMk cId="264974369" sldId="296"/>
            <ac:inkMk id="197" creationId="{207BC344-C755-4CEB-B5D6-CE1C14B49920}"/>
          </ac:inkMkLst>
        </pc:inkChg>
        <pc:inkChg chg="del">
          <ac:chgData name="Quang N. Tran" userId="6382c69675898e0e" providerId="LiveId" clId="{110BA5AA-D67A-4C57-9331-D620CEC3AFFF}" dt="2020-12-12T17:57:06.984" v="50"/>
          <ac:inkMkLst>
            <pc:docMk/>
            <pc:sldMk cId="264974369" sldId="296"/>
            <ac:inkMk id="198" creationId="{DCCB9AF3-5949-4E76-8FE1-75220D3779C7}"/>
          </ac:inkMkLst>
        </pc:inkChg>
        <pc:inkChg chg="del">
          <ac:chgData name="Quang N. Tran" userId="6382c69675898e0e" providerId="LiveId" clId="{110BA5AA-D67A-4C57-9331-D620CEC3AFFF}" dt="2020-12-12T17:57:06.989" v="74"/>
          <ac:inkMkLst>
            <pc:docMk/>
            <pc:sldMk cId="264974369" sldId="296"/>
            <ac:inkMk id="252" creationId="{5293699A-EEDC-421D-94D8-29771C7045EF}"/>
          </ac:inkMkLst>
        </pc:inkChg>
        <pc:inkChg chg="del">
          <ac:chgData name="Quang N. Tran" userId="6382c69675898e0e" providerId="LiveId" clId="{110BA5AA-D67A-4C57-9331-D620CEC3AFFF}" dt="2020-12-12T17:57:06.983" v="46"/>
          <ac:inkMkLst>
            <pc:docMk/>
            <pc:sldMk cId="264974369" sldId="296"/>
            <ac:inkMk id="261" creationId="{3BD44F40-BF1B-4EB8-A5B4-45603D60EC91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263" creationId="{62F9BE21-FE01-4166-9277-998571E9F023}"/>
          </ac:inkMkLst>
        </pc:inkChg>
        <pc:inkChg chg="del">
          <ac:chgData name="Quang N. Tran" userId="6382c69675898e0e" providerId="LiveId" clId="{110BA5AA-D67A-4C57-9331-D620CEC3AFFF}" dt="2020-12-12T17:57:06.986" v="62"/>
          <ac:inkMkLst>
            <pc:docMk/>
            <pc:sldMk cId="264974369" sldId="296"/>
            <ac:inkMk id="267" creationId="{8A93191A-6586-4A2F-97C5-0E51D15AEA52}"/>
          </ac:inkMkLst>
        </pc:inkChg>
        <pc:inkChg chg="del">
          <ac:chgData name="Quang N. Tran" userId="6382c69675898e0e" providerId="LiveId" clId="{110BA5AA-D67A-4C57-9331-D620CEC3AFFF}" dt="2020-12-12T17:57:06.985" v="57"/>
          <ac:inkMkLst>
            <pc:docMk/>
            <pc:sldMk cId="264974369" sldId="296"/>
            <ac:inkMk id="273" creationId="{6517E1B7-9BD0-4110-9A06-0B6D6BB91BFF}"/>
          </ac:inkMkLst>
        </pc:inkChg>
        <pc:inkChg chg="del">
          <ac:chgData name="Quang N. Tran" userId="6382c69675898e0e" providerId="LiveId" clId="{110BA5AA-D67A-4C57-9331-D620CEC3AFFF}" dt="2020-12-12T17:57:06.974" v="14"/>
          <ac:inkMkLst>
            <pc:docMk/>
            <pc:sldMk cId="264974369" sldId="296"/>
            <ac:inkMk id="274" creationId="{036C330E-0659-40E0-B277-5A5535AC51BD}"/>
          </ac:inkMkLst>
        </pc:inkChg>
        <pc:inkChg chg="del">
          <ac:chgData name="Quang N. Tran" userId="6382c69675898e0e" providerId="LiveId" clId="{110BA5AA-D67A-4C57-9331-D620CEC3AFFF}" dt="2020-12-12T17:57:06.979" v="34"/>
          <ac:inkMkLst>
            <pc:docMk/>
            <pc:sldMk cId="264974369" sldId="296"/>
            <ac:inkMk id="278" creationId="{44E9FB61-7FA8-4689-B8F2-1F615AED6407}"/>
          </ac:inkMkLst>
        </pc:inkChg>
        <pc:inkChg chg="del">
          <ac:chgData name="Quang N. Tran" userId="6382c69675898e0e" providerId="LiveId" clId="{110BA5AA-D67A-4C57-9331-D620CEC3AFFF}" dt="2020-12-12T17:57:06.990" v="76"/>
          <ac:inkMkLst>
            <pc:docMk/>
            <pc:sldMk cId="264974369" sldId="296"/>
            <ac:inkMk id="282" creationId="{B7FBEA45-0CB8-4D48-8A13-7194CAEA2C4A}"/>
          </ac:inkMkLst>
        </pc:inkChg>
        <pc:inkChg chg="del">
          <ac:chgData name="Quang N. Tran" userId="6382c69675898e0e" providerId="LiveId" clId="{110BA5AA-D67A-4C57-9331-D620CEC3AFFF}" dt="2020-12-12T17:57:06.977" v="25"/>
          <ac:inkMkLst>
            <pc:docMk/>
            <pc:sldMk cId="264974369" sldId="296"/>
            <ac:inkMk id="285" creationId="{81D42F99-9DED-414F-B3AD-3EE2E6CE8EA7}"/>
          </ac:inkMkLst>
        </pc:inkChg>
        <pc:inkChg chg="del">
          <ac:chgData name="Quang N. Tran" userId="6382c69675898e0e" providerId="LiveId" clId="{110BA5AA-D67A-4C57-9331-D620CEC3AFFF}" dt="2020-12-12T17:57:06.975" v="16"/>
          <ac:inkMkLst>
            <pc:docMk/>
            <pc:sldMk cId="264974369" sldId="296"/>
            <ac:inkMk id="288" creationId="{55F2FD21-658A-4F8D-B063-3C2FA87F5E4D}"/>
          </ac:inkMkLst>
        </pc:inkChg>
        <pc:inkChg chg="del">
          <ac:chgData name="Quang N. Tran" userId="6382c69675898e0e" providerId="LiveId" clId="{110BA5AA-D67A-4C57-9331-D620CEC3AFFF}" dt="2020-12-12T17:57:06.983" v="47"/>
          <ac:inkMkLst>
            <pc:docMk/>
            <pc:sldMk cId="264974369" sldId="296"/>
            <ac:inkMk id="290" creationId="{F25995CF-1676-4153-876E-CAC5036BC982}"/>
          </ac:inkMkLst>
        </pc:inkChg>
        <pc:inkChg chg="del">
          <ac:chgData name="Quang N. Tran" userId="6382c69675898e0e" providerId="LiveId" clId="{110BA5AA-D67A-4C57-9331-D620CEC3AFFF}" dt="2020-12-12T17:57:06.987" v="66"/>
          <ac:inkMkLst>
            <pc:docMk/>
            <pc:sldMk cId="264974369" sldId="296"/>
            <ac:inkMk id="300" creationId="{623DEEAF-3CC5-4620-A830-9B50A65B607C}"/>
          </ac:inkMkLst>
        </pc:inkChg>
        <pc:inkChg chg="del">
          <ac:chgData name="Quang N. Tran" userId="6382c69675898e0e" providerId="LiveId" clId="{110BA5AA-D67A-4C57-9331-D620CEC3AFFF}" dt="2020-12-12T17:57:06.983" v="48"/>
          <ac:inkMkLst>
            <pc:docMk/>
            <pc:sldMk cId="264974369" sldId="296"/>
            <ac:inkMk id="301" creationId="{CD96E4BA-AD20-4246-8212-3AE11B1E74E5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2" creationId="{0FA9464A-B65A-4C69-8A6E-6B9E59D3CF86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3" creationId="{8DFF4F30-E6DF-4659-B557-48ACAB23978F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4" creationId="{314C47F0-AC7E-4A92-A64F-FEBC4C4BFCFF}"/>
          </ac:inkMkLst>
        </pc:inkChg>
        <pc:inkChg chg="del">
          <ac:chgData name="Quang N. Tran" userId="6382c69675898e0e" providerId="LiveId" clId="{110BA5AA-D67A-4C57-9331-D620CEC3AFFF}" dt="2020-12-12T17:57:06.988" v="69"/>
          <ac:inkMkLst>
            <pc:docMk/>
            <pc:sldMk cId="264974369" sldId="296"/>
            <ac:inkMk id="305" creationId="{15E3CA3A-8232-41DA-A1B5-08C9260E6DBA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6" creationId="{07C58BD6-D67D-42DD-BE00-48A8D151CDD1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7" creationId="{E4108A9D-FFB6-42A7-81D3-2AC2C8B954D7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8" creationId="{F91BB9D6-68DE-405C-BC6E-28AAE53415F7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09" creationId="{B5D785F8-D056-4CA4-A634-ADC2D3AA19A3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10" creationId="{C2D4BD49-BFCA-405D-90A8-F87F7E94F809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11" creationId="{CB54AD6B-6AA0-4BBE-8E0F-39010E34A2DB}"/>
          </ac:inkMkLst>
        </pc:inkChg>
        <pc:inkChg chg="del">
          <ac:chgData name="Quang N. Tran" userId="6382c69675898e0e" providerId="LiveId" clId="{110BA5AA-D67A-4C57-9331-D620CEC3AFFF}" dt="2020-12-12T17:57:06.978" v="30"/>
          <ac:inkMkLst>
            <pc:docMk/>
            <pc:sldMk cId="264974369" sldId="296"/>
            <ac:inkMk id="312" creationId="{A1DF0843-3057-4318-8F39-B2FAF32EBE4D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14" creationId="{C8A73BB2-A535-445F-BACB-9FF828E04B46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15" creationId="{805E6CEA-C177-4842-92F9-2EE1A95BB963}"/>
          </ac:inkMkLst>
        </pc:inkChg>
        <pc:inkChg chg="del">
          <ac:chgData name="Quang N. Tran" userId="6382c69675898e0e" providerId="LiveId" clId="{110BA5AA-D67A-4C57-9331-D620CEC3AFFF}" dt="2020-12-12T17:57:06.982" v="45"/>
          <ac:inkMkLst>
            <pc:docMk/>
            <pc:sldMk cId="264974369" sldId="296"/>
            <ac:inkMk id="316" creationId="{A02A6CED-7C2E-4374-8D02-B473512321DE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17" creationId="{2634D2C0-96FF-4B4E-A935-EED1B002203E}"/>
          </ac:inkMkLst>
        </pc:inkChg>
        <pc:inkChg chg="del">
          <ac:chgData name="Quang N. Tran" userId="6382c69675898e0e" providerId="LiveId" clId="{110BA5AA-D67A-4C57-9331-D620CEC3AFFF}" dt="2020-12-12T17:57:12.281" v="78" actId="478"/>
          <ac:inkMkLst>
            <pc:docMk/>
            <pc:sldMk cId="264974369" sldId="296"/>
            <ac:inkMk id="318" creationId="{C1077438-4AAD-42D5-A611-0BFC43F37A5E}"/>
          </ac:inkMkLst>
        </pc:inkChg>
        <pc:inkChg chg="del">
          <ac:chgData name="Quang N. Tran" userId="6382c69675898e0e" providerId="LiveId" clId="{110BA5AA-D67A-4C57-9331-D620CEC3AFFF}" dt="2020-12-12T17:57:06.986" v="60"/>
          <ac:inkMkLst>
            <pc:docMk/>
            <pc:sldMk cId="264974369" sldId="296"/>
            <ac:inkMk id="319" creationId="{48D96186-3A45-4ED9-8B65-B1AC70120F99}"/>
          </ac:inkMkLst>
        </pc:inkChg>
        <pc:inkChg chg="del">
          <ac:chgData name="Quang N. Tran" userId="6382c69675898e0e" providerId="LiveId" clId="{110BA5AA-D67A-4C57-9331-D620CEC3AFFF}" dt="2020-12-12T17:57:06.976" v="22"/>
          <ac:inkMkLst>
            <pc:docMk/>
            <pc:sldMk cId="264974369" sldId="296"/>
            <ac:inkMk id="321" creationId="{C1BFDC3D-7AE0-46B3-A15B-ADD1846F7AD1}"/>
          </ac:inkMkLst>
        </pc:inkChg>
      </pc:sldChg>
      <pc:sldChg chg="delSp modSp">
        <pc:chgData name="Quang N. Tran" userId="6382c69675898e0e" providerId="LiveId" clId="{110BA5AA-D67A-4C57-9331-D620CEC3AFFF}" dt="2020-12-12T17:57:35.678" v="81" actId="478"/>
        <pc:sldMkLst>
          <pc:docMk/>
          <pc:sldMk cId="1525954089" sldId="297"/>
        </pc:sldMkLst>
        <pc:spChg chg="mod">
          <ac:chgData name="Quang N. Tran" userId="6382c69675898e0e" providerId="LiveId" clId="{110BA5AA-D67A-4C57-9331-D620CEC3AFFF}" dt="2020-12-12T17:57:18.631" v="79" actId="20577"/>
          <ac:spMkLst>
            <pc:docMk/>
            <pc:sldMk cId="1525954089" sldId="297"/>
            <ac:spMk id="3" creationId="{5050F5D2-040D-4D61-A9B5-0C5E327664D4}"/>
          </ac:spMkLst>
        </pc:s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36" creationId="{4E4C8412-D516-4156-B75F-F820E876A858}"/>
          </ac:grpSpMkLst>
        </pc:gr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40" creationId="{089A9E8B-85C5-4221-B55F-5467CDF16631}"/>
          </ac:grpSpMkLst>
        </pc:gr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50" creationId="{8A6FCF5E-5670-4D56-92CB-C20EAEA7D65E}"/>
          </ac:grpSpMkLst>
        </pc:gr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56" creationId="{436FFEDE-4A8F-4BB6-8A3A-11015F964D69}"/>
          </ac:grpSpMkLst>
        </pc:gr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66" creationId="{A1EFC125-153D-4574-B4C0-C51CFDBDFC9C}"/>
          </ac:grpSpMkLst>
        </pc:gr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67" creationId="{DD5966A6-1D8B-4913-ABDA-B64EE824DD44}"/>
          </ac:grpSpMkLst>
        </pc:grpChg>
        <pc:grpChg chg="del mod topLvl">
          <ac:chgData name="Quang N. Tran" userId="6382c69675898e0e" providerId="LiveId" clId="{110BA5AA-D67A-4C57-9331-D620CEC3AFFF}" dt="2020-12-12T17:57:35.678" v="81" actId="478"/>
          <ac:grpSpMkLst>
            <pc:docMk/>
            <pc:sldMk cId="1525954089" sldId="297"/>
            <ac:grpSpMk id="73" creationId="{E38C60FA-D509-4B16-9ECE-4D2575081BB9}"/>
          </ac:grpSpMkLst>
        </pc:grpChg>
        <pc:grpChg chg="del">
          <ac:chgData name="Quang N. Tran" userId="6382c69675898e0e" providerId="LiveId" clId="{110BA5AA-D67A-4C57-9331-D620CEC3AFFF}" dt="2020-12-12T17:57:32.868" v="80" actId="165"/>
          <ac:grpSpMkLst>
            <pc:docMk/>
            <pc:sldMk cId="1525954089" sldId="297"/>
            <ac:grpSpMk id="75" creationId="{5CBA3146-C12C-4F92-876A-2E8EC21534AB}"/>
          </ac:grpSpMkLst>
        </pc:grpChg>
        <pc:picChg chg="mod topLvl">
          <ac:chgData name="Quang N. Tran" userId="6382c69675898e0e" providerId="LiveId" clId="{110BA5AA-D67A-4C57-9331-D620CEC3AFFF}" dt="2020-12-12T17:57:32.868" v="80" actId="165"/>
          <ac:picMkLst>
            <pc:docMk/>
            <pc:sldMk cId="1525954089" sldId="297"/>
            <ac:picMk id="6" creationId="{AAA99302-A986-4286-9135-F02B3A7623F5}"/>
          </ac:picMkLst>
        </pc:picChg>
        <pc:inkChg chg="del mod topLvl">
          <ac:chgData name="Quang N. Tran" userId="6382c69675898e0e" providerId="LiveId" clId="{110BA5AA-D67A-4C57-9331-D620CEC3AFFF}" dt="2020-12-12T17:57:35.678" v="81" actId="478"/>
          <ac:inkMkLst>
            <pc:docMk/>
            <pc:sldMk cId="1525954089" sldId="297"/>
            <ac:inkMk id="15" creationId="{AE2F5456-5F05-408B-8120-4DAC0D96BBC6}"/>
          </ac:inkMkLst>
        </pc:inkChg>
        <pc:inkChg chg="del mod topLvl">
          <ac:chgData name="Quang N. Tran" userId="6382c69675898e0e" providerId="LiveId" clId="{110BA5AA-D67A-4C57-9331-D620CEC3AFFF}" dt="2020-12-12T17:57:35.678" v="81" actId="478"/>
          <ac:inkMkLst>
            <pc:docMk/>
            <pc:sldMk cId="1525954089" sldId="297"/>
            <ac:inkMk id="17" creationId="{93E05883-5B3F-42EF-B59C-CC0D38746A0E}"/>
          </ac:inkMkLst>
        </pc:inkChg>
        <pc:inkChg chg="del mod topLvl">
          <ac:chgData name="Quang N. Tran" userId="6382c69675898e0e" providerId="LiveId" clId="{110BA5AA-D67A-4C57-9331-D620CEC3AFFF}" dt="2020-12-12T17:57:35.678" v="81" actId="478"/>
          <ac:inkMkLst>
            <pc:docMk/>
            <pc:sldMk cId="1525954089" sldId="297"/>
            <ac:inkMk id="19" creationId="{73B96D3D-1544-4F0B-9081-AC8EE2171E3D}"/>
          </ac:inkMkLst>
        </pc:inkChg>
      </pc:sldChg>
      <pc:sldChg chg="del">
        <pc:chgData name="Quang N. Tran" userId="6382c69675898e0e" providerId="LiveId" clId="{110BA5AA-D67A-4C57-9331-D620CEC3AFFF}" dt="2020-12-12T17:59:09.773" v="101" actId="2696"/>
        <pc:sldMkLst>
          <pc:docMk/>
          <pc:sldMk cId="2578268323" sldId="299"/>
        </pc:sldMkLst>
      </pc:sldChg>
      <pc:sldChg chg="modSp">
        <pc:chgData name="Quang N. Tran" userId="6382c69675898e0e" providerId="LiveId" clId="{110BA5AA-D67A-4C57-9331-D620CEC3AFFF}" dt="2020-12-12T18:00:43.227" v="141" actId="20577"/>
        <pc:sldMkLst>
          <pc:docMk/>
          <pc:sldMk cId="680771606" sldId="300"/>
        </pc:sldMkLst>
        <pc:spChg chg="mod">
          <ac:chgData name="Quang N. Tran" userId="6382c69675898e0e" providerId="LiveId" clId="{110BA5AA-D67A-4C57-9331-D620CEC3AFFF}" dt="2020-12-12T18:00:43.227" v="141" actId="20577"/>
          <ac:spMkLst>
            <pc:docMk/>
            <pc:sldMk cId="680771606" sldId="300"/>
            <ac:spMk id="3" creationId="{F3172F8A-1331-4B54-A111-FBC4B88996DD}"/>
          </ac:spMkLst>
        </pc:spChg>
      </pc:sldChg>
      <pc:sldChg chg="modSp">
        <pc:chgData name="Quang N. Tran" userId="6382c69675898e0e" providerId="LiveId" clId="{110BA5AA-D67A-4C57-9331-D620CEC3AFFF}" dt="2020-12-12T18:00:55.574" v="146" actId="20577"/>
        <pc:sldMkLst>
          <pc:docMk/>
          <pc:sldMk cId="2303728905" sldId="302"/>
        </pc:sldMkLst>
        <pc:spChg chg="mod">
          <ac:chgData name="Quang N. Tran" userId="6382c69675898e0e" providerId="LiveId" clId="{110BA5AA-D67A-4C57-9331-D620CEC3AFFF}" dt="2020-12-12T18:00:55.574" v="146" actId="20577"/>
          <ac:spMkLst>
            <pc:docMk/>
            <pc:sldMk cId="2303728905" sldId="302"/>
            <ac:spMk id="3" creationId="{FDA0181D-E766-418D-9858-355A7565C550}"/>
          </ac:spMkLst>
        </pc:spChg>
      </pc:sldChg>
      <pc:sldChg chg="delSp">
        <pc:chgData name="Quang N. Tran" userId="6382c69675898e0e" providerId="LiveId" clId="{110BA5AA-D67A-4C57-9331-D620CEC3AFFF}" dt="2020-12-12T18:01:08.366" v="148" actId="478"/>
        <pc:sldMkLst>
          <pc:docMk/>
          <pc:sldMk cId="1157236432" sldId="303"/>
        </pc:sldMkLst>
        <pc:grpChg chg="del">
          <ac:chgData name="Quang N. Tran" userId="6382c69675898e0e" providerId="LiveId" clId="{110BA5AA-D67A-4C57-9331-D620CEC3AFFF}" dt="2020-12-12T18:01:05.957" v="147" actId="478"/>
          <ac:grpSpMkLst>
            <pc:docMk/>
            <pc:sldMk cId="1157236432" sldId="303"/>
            <ac:grpSpMk id="123" creationId="{D50BA867-AA2B-44A6-9366-F9A4167A9210}"/>
          </ac:grpSpMkLst>
        </pc:grpChg>
        <pc:grpChg chg="del">
          <ac:chgData name="Quang N. Tran" userId="6382c69675898e0e" providerId="LiveId" clId="{110BA5AA-D67A-4C57-9331-D620CEC3AFFF}" dt="2020-12-12T18:01:08.366" v="148" actId="478"/>
          <ac:grpSpMkLst>
            <pc:docMk/>
            <pc:sldMk cId="1157236432" sldId="303"/>
            <ac:grpSpMk id="166" creationId="{A3A15989-9242-495D-94FD-D9BF163AEFA2}"/>
          </ac:grpSpMkLst>
        </pc:grpChg>
        <pc:grpChg chg="del">
          <ac:chgData name="Quang N. Tran" userId="6382c69675898e0e" providerId="LiveId" clId="{110BA5AA-D67A-4C57-9331-D620CEC3AFFF}" dt="2020-12-12T18:01:05.957" v="147" actId="478"/>
          <ac:grpSpMkLst>
            <pc:docMk/>
            <pc:sldMk cId="1157236432" sldId="303"/>
            <ac:grpSpMk id="169" creationId="{0149DD45-8EE0-4425-A60C-743367CD2C01}"/>
          </ac:grpSpMkLst>
        </pc:grpChg>
        <pc:grpChg chg="del">
          <ac:chgData name="Quang N. Tran" userId="6382c69675898e0e" providerId="LiveId" clId="{110BA5AA-D67A-4C57-9331-D620CEC3AFFF}" dt="2020-12-12T18:01:05.957" v="147" actId="478"/>
          <ac:grpSpMkLst>
            <pc:docMk/>
            <pc:sldMk cId="1157236432" sldId="303"/>
            <ac:grpSpMk id="173" creationId="{462BE6FD-3202-4CDB-A246-8BF2038AB24A}"/>
          </ac:grpSpMkLst>
        </pc:grpChg>
        <pc:grpChg chg="del">
          <ac:chgData name="Quang N. Tran" userId="6382c69675898e0e" providerId="LiveId" clId="{110BA5AA-D67A-4C57-9331-D620CEC3AFFF}" dt="2020-12-12T18:01:05.957" v="147" actId="478"/>
          <ac:grpSpMkLst>
            <pc:docMk/>
            <pc:sldMk cId="1157236432" sldId="303"/>
            <ac:grpSpMk id="179" creationId="{E138FFB7-B5D0-41D5-97DD-F93CEE288D50}"/>
          </ac:grpSpMkLst>
        </pc:grpChg>
        <pc:grpChg chg="del">
          <ac:chgData name="Quang N. Tran" userId="6382c69675898e0e" providerId="LiveId" clId="{110BA5AA-D67A-4C57-9331-D620CEC3AFFF}" dt="2020-12-12T18:01:05.957" v="147" actId="478"/>
          <ac:grpSpMkLst>
            <pc:docMk/>
            <pc:sldMk cId="1157236432" sldId="303"/>
            <ac:grpSpMk id="197" creationId="{CD1B0C35-C9FD-42F8-9A00-46489DE75EF4}"/>
          </ac:grpSpMkLst>
        </pc:grp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2" creationId="{8D5FA298-BF28-4880-B284-E2078412FA09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5" creationId="{A299C79F-C21F-4B40-8EEB-0BADA4FEBA2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42" creationId="{D5A56128-2F27-45DC-9077-A8FC908B9A21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50" creationId="{562CFA77-8664-44C7-80C0-2102063499F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53" creationId="{0356E277-DC31-4728-8C1C-09BA6D7F70E2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61" creationId="{25443536-7AFC-4DE0-87BD-080BB52DCE72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62" creationId="{E1E79CB9-D95C-49D5-9609-AE297BC48E25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64" creationId="{4DC0AB39-AFFB-4D35-9086-F5355E338008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65" creationId="{8FE07D9A-203A-4DAC-B884-44A26B8D5C28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66" creationId="{6F70328F-B840-4DCB-BC58-FCE08452456E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74" creationId="{767F9D55-A134-4DA5-AFD8-6FD0CDFDE8FB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83" creationId="{2F21B3A5-97C5-4600-9070-1AAD19D86FA6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84" creationId="{C464C592-3FCF-4E6D-B392-0559D0BDDE66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85" creationId="{A8DCDC3D-1710-4F9D-BCC3-F1AD9CC5C7C4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86" creationId="{16C38E8F-A47B-43EE-88EA-7DF1CC6BC482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87" creationId="{1B6B6099-A849-4B48-B2F1-1720E9CC7397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88" creationId="{4C8FE32C-6737-4B3C-8420-EB396121F831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91" creationId="{BE6892BD-8C55-4164-AE3F-295FEFE5B87C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92" creationId="{EFE9EFA8-70C9-47E7-B554-BB6CA42F59A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95" creationId="{547B3C5F-74A8-4CBC-838A-23A5274CB9FF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97" creationId="{43F59630-B0F7-48AE-984B-400F0AB1BFAF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98" creationId="{84926864-67A7-4741-BD90-0ED5509BA773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00" creationId="{3460A112-3ACC-42B5-81FD-B70565FE9911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01" creationId="{D455DC23-DCA8-43CD-870A-DFC66E280DD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03" creationId="{5DA02B2E-7A4B-4521-98B5-416591228EF9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05" creationId="{93BBF7CF-31B2-4CFF-A91F-587222C8FA93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16" creationId="{BFE84FC5-CFEA-4422-8793-620078ABC5C7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17" creationId="{18E7810C-AF8B-4C0F-B9AC-D2E351606C5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32" creationId="{C5EE407C-D383-490A-9C12-6F596EB4B8C8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33" creationId="{885008E6-AC4E-48BA-8E55-847F62F869E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40" creationId="{00972776-26EB-4EFE-9442-4802B7DF7899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41" creationId="{BE57CBE6-B441-4CAD-8FCA-D1844B6BE5DD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42" creationId="{A7B622C3-A0EC-4864-B949-3F4C3EB7033E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44" creationId="{89999AE4-20A1-4859-B5D1-B9BA479813BE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45" creationId="{E73DCA41-FFA5-44EA-95B1-4FE1B7BB607A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47" creationId="{440F6922-8943-4D70-A366-FB1B8B4802A8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54" creationId="{9A7C9001-C522-4BF1-BDD6-C3F35829AC11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55" creationId="{1EC0AD6D-E61E-4242-8785-AF57CFA8D593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57" creationId="{45A1FB6C-9412-43E3-8B87-9E9CDEAD7FC8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58" creationId="{F7641B7B-3030-4017-A16A-7DD1D994459B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61" creationId="{FCAEC4FE-C2F0-47A5-BEEF-7F853DF49362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62" creationId="{1AD64108-91B8-443B-9408-9CF255D3BD7C}"/>
          </ac:inkMkLst>
        </pc:inkChg>
        <pc:inkChg chg="del">
          <ac:chgData name="Quang N. Tran" userId="6382c69675898e0e" providerId="LiveId" clId="{110BA5AA-D67A-4C57-9331-D620CEC3AFFF}" dt="2020-12-12T18:01:05.957" v="147" actId="478"/>
          <ac:inkMkLst>
            <pc:docMk/>
            <pc:sldMk cId="1157236432" sldId="303"/>
            <ac:inkMk id="163" creationId="{23C6604E-6155-410D-B7A6-FC523A4ED5C4}"/>
          </ac:inkMkLst>
        </pc:inkChg>
      </pc:sldChg>
      <pc:sldChg chg="modSp">
        <pc:chgData name="Quang N. Tran" userId="6382c69675898e0e" providerId="LiveId" clId="{110BA5AA-D67A-4C57-9331-D620CEC3AFFF}" dt="2020-12-12T18:03:18.754" v="216" actId="20577"/>
        <pc:sldMkLst>
          <pc:docMk/>
          <pc:sldMk cId="3720743431" sldId="304"/>
        </pc:sldMkLst>
        <pc:spChg chg="mod">
          <ac:chgData name="Quang N. Tran" userId="6382c69675898e0e" providerId="LiveId" clId="{110BA5AA-D67A-4C57-9331-D620CEC3AFFF}" dt="2020-12-12T18:03:18.754" v="216" actId="20577"/>
          <ac:spMkLst>
            <pc:docMk/>
            <pc:sldMk cId="3720743431" sldId="304"/>
            <ac:spMk id="3" creationId="{0D9AF830-81B1-4240-84B2-33ED8B05036D}"/>
          </ac:spMkLst>
        </pc:spChg>
      </pc:sldChg>
      <pc:sldChg chg="delSp">
        <pc:chgData name="Quang N. Tran" userId="6382c69675898e0e" providerId="LiveId" clId="{110BA5AA-D67A-4C57-9331-D620CEC3AFFF}" dt="2020-12-12T18:02:37.875" v="186" actId="478"/>
        <pc:sldMkLst>
          <pc:docMk/>
          <pc:sldMk cId="1534358223" sldId="306"/>
        </pc:sldMkLst>
        <pc:grpChg chg="del">
          <ac:chgData name="Quang N. Tran" userId="6382c69675898e0e" providerId="LiveId" clId="{110BA5AA-D67A-4C57-9331-D620CEC3AFFF}" dt="2020-12-12T18:02:37.875" v="186" actId="478"/>
          <ac:grpSpMkLst>
            <pc:docMk/>
            <pc:sldMk cId="1534358223" sldId="306"/>
            <ac:grpSpMk id="24" creationId="{9106F15C-77A0-4E5D-AB66-8963F8D5B84A}"/>
          </ac:grpSpMkLst>
        </pc:grpChg>
        <pc:grpChg chg="del">
          <ac:chgData name="Quang N. Tran" userId="6382c69675898e0e" providerId="LiveId" clId="{110BA5AA-D67A-4C57-9331-D620CEC3AFFF}" dt="2020-12-12T18:02:37.875" v="186" actId="478"/>
          <ac:grpSpMkLst>
            <pc:docMk/>
            <pc:sldMk cId="1534358223" sldId="306"/>
            <ac:grpSpMk id="38" creationId="{B0B45C96-0938-4C5F-BD5C-8DEF768B247B}"/>
          </ac:grpSpMkLst>
        </pc:grpChg>
        <pc:inkChg chg="del">
          <ac:chgData name="Quang N. Tran" userId="6382c69675898e0e" providerId="LiveId" clId="{110BA5AA-D67A-4C57-9331-D620CEC3AFFF}" dt="2020-12-12T18:02:37.875" v="186" actId="478"/>
          <ac:inkMkLst>
            <pc:docMk/>
            <pc:sldMk cId="1534358223" sldId="306"/>
            <ac:inkMk id="8" creationId="{C4D64D7C-8CEE-460C-A051-AD64B253274B}"/>
          </ac:inkMkLst>
        </pc:inkChg>
        <pc:inkChg chg="del">
          <ac:chgData name="Quang N. Tran" userId="6382c69675898e0e" providerId="LiveId" clId="{110BA5AA-D67A-4C57-9331-D620CEC3AFFF}" dt="2020-12-12T18:02:37.875" v="186" actId="478"/>
          <ac:inkMkLst>
            <pc:docMk/>
            <pc:sldMk cId="1534358223" sldId="306"/>
            <ac:inkMk id="40" creationId="{8EEC8B84-D650-4391-9C2F-F0B0F934AF3D}"/>
          </ac:inkMkLst>
        </pc:inkChg>
        <pc:inkChg chg="del">
          <ac:chgData name="Quang N. Tran" userId="6382c69675898e0e" providerId="LiveId" clId="{110BA5AA-D67A-4C57-9331-D620CEC3AFFF}" dt="2020-12-12T18:02:37.875" v="186" actId="478"/>
          <ac:inkMkLst>
            <pc:docMk/>
            <pc:sldMk cId="1534358223" sldId="306"/>
            <ac:inkMk id="41" creationId="{61CE8C90-F900-43D4-9210-826982C0D08D}"/>
          </ac:inkMkLst>
        </pc:inkChg>
      </pc:sldChg>
      <pc:sldChg chg="add del">
        <pc:chgData name="Quang N. Tran" userId="6382c69675898e0e" providerId="LiveId" clId="{110BA5AA-D67A-4C57-9331-D620CEC3AFFF}" dt="2020-12-12T18:01:29.929" v="156" actId="2696"/>
        <pc:sldMkLst>
          <pc:docMk/>
          <pc:sldMk cId="2609628868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3:2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10037,'0'0'1488,"0"0"-1114,0 0-142,17-1 64,116-2 2705,56-3-437,-124 3-2134,951-8 1410,-649 13-1381,-306-2-426,97-1 40,0 7 0,79 16-73,420 64 171,553-20-8,71-54-25,-878-2-187,5 0 162,-54-24-144,2 1-50,-257 12 102,-1 4-1,1 5 1,50 11-21,-55 2-33,-20-5-1743,19 0 1776,-53-12-3586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3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12166,'0'0'741,"0"0"-541,0 0-29,0 15 181,4 334 16,-4-346-360,2 16-24,-2-19 11,0 1 0,1-1-1,-1 1 1,0-1-1,0 1 1,0-1-1,1 1 1,-1-1 0,0 1-1,1-1 1,-1 0-1,0 1 1,1-1-1,-1 0 1,1 1 0,-1-1-1,0 0 1,1 1-1,-1-1 1,1 0-1,-1 0 1,1 1 0,-1-1-1,1 0 1,-1 0-1,1 0 1,-1 0 0,1 0-1,-1 0 1,1 0 5,0 0-10,0-1 0,0 0 1,0 0-1,0 1 0,0-1 1,0 0-1,0 0 0,0 0 1,-1 0-1,1 0 0,0 0 1,-1 0-1,1 0 0,-1 0 1,1-1-1,-1 1 0,1 0 1,-1 0-1,0 0 0,0-1 1,0 1-1,0 0 0,0-2 10,2-4 4,17-76 410,1-31-414,2-10-33,-15 106 56,10 15-219,-13 3 105,37 4-3470,-31 1-1690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0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8708,'0'0'1203,"0"0"-1048,21 7-152,71 22 23,-88-28-19,-1 0 0,1 0-1,0 0 1,0-1 0,0 0-1,0 0 1,0 0 0,-1 0-1,1-1 1,0 1-1,0-1 1,0 0 0,-1 0-1,1 0 1,-1-1 0,1 1-1,-1-1 1,1 0 0,-1 0-1,0 0 1,0 0 0,0-1-1,0 1 1,0-1 0,0 0-1,-1 0 1,1 0 0,-1 0-1,0 0 1,0 0 0,0-1-1,0 1 1,-1-1-7,5-10-46,-1 1 1,0-1-1,-1 0 1,0 0 0,-1 0-1,-1 0 1,0-6 45,-1 3-205,0-1 0,-1 1 1,-2-8 204,2 24 30,-1-1 1,1 0-1,-1 1 1,0-1-1,0 1 0,0-1 1,0 1-1,0-1 1,0 1-1,0 0 0,0 0 1,-1 0-1,1-1 1,0 1-1,-1 0 0,1 0 1,-1 1-1,1-1 1,-1 0-1,0 0 0,1 1 1,-1-1-1,0 1 1,1 0-1,-1-1 0,0 1 1,0 0-1,1 0 1,-1 0-1,-1 0-30,-6 0 448,0-1 0,0 2-1,0-1 1,0 1 0,-5 1-448,12-1 52,1 0 1,-1-1 0,0 1-1,0 0 1,1 0 0,-1 0 0,1 0-1,-1 0 1,1 0 0,-1 1-1,1-1 1,0 0 0,0 1-1,-1-1 1,1 1 0,0-1-1,0 1 1,1 0 0,-1 0 0,0-1-1,0 1 1,1 0 0,-1 0-1,1-1 1,0 1 0,-1 0-53,0 9 20,-1-1 0,1 1 1,1-1-1,0 4-20,0-6 37,1 1-37,-1 0-1,2 0 0,-1-1 1,1 1-1,0 0 1,1-1-1,0 1 0,0-1 1,1 0-1,0 0 0,0-1 1,1 1-1,0-1 0,4 6 1,-3-6-420,1-1 0,-1 1-1,1-1 1,0 0-1,1-1 1,-1 0 0,1 0-1,7 3 421,2-4-3577,-6-4-3160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7700,'0'0'2481,"0"0"-977,0 0-159,0 0-305,0 0-831,0 0-49,-55 115-144,55-48-16,0-40-1265,0-7-2865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2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6835,'0'0'3015,"-17"1"-705,-60 9 1345,199-9-3586,256-6 382,-194 1-985,-173 4 265,-6 0-2588,-5 0-2615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31 5330,'0'0'2500,"0"0"-1387,0 0-244,0 0 188,0 0-289,0 0-269,9-5-291,1-1-167,-6 3-11,1 0 0,-1 0 0,1 1 0,0 0 0,-1 0 0,1 0 0,2 0-30,-47 18 408,2 2-1,0 2 0,1 1 1,-10 10-408,27-19 390,7-4-200,7-5-3,0 0 0,0 1 0,0 0 0,1 0-1,-4 4-186,8-7 19,0 0-1,0 0 0,0 0 0,0 0 0,0 0 0,1 1 0,-1-1 1,0 0-1,1 0 0,-1 1 0,1-1 0,-1 1 0,1-1 0,0 0 1,0 1-1,-1-1 0,1 1 0,0-1 0,0 1 0,0-1 0,1 0 1,-1 1-1,0-1 0,0 1 0,1-1 0,-1 0 0,1 1 0,0 0-18,6 8 8,0 0 0,1 0 0,0-1 0,1 0 0,0-1 0,0 0-1,1 0 1,0-1 0,1 0-8,14 12 9,-20-15-12,4 3-65,0 1 0,0-1 1,0 2-1,-1-1 0,0 1 0,3 6 68,-10-14-11,0 1 1,1 1-1,-1-1 0,0 0 0,0 0 1,-1 0-1,1 1 0,0-1 0,-1 0 0,1 0 1,-1 1-1,0-1 0,0 1 0,0-1 1,0 0-1,0 1 0,0-1 0,-1 0 1,1 1-1,-1-1 0,0 0 0,1 0 1,-1 1-1,0-1 0,0 0 0,-1 0 1,1 0-1,0 0 0,-1 0 0,1 0 0,-1-1 1,0 1-1,1 0 0,-1-1 0,-1 2 11,-6 4 12,-1-1 0,1 0-1,-1 0 1,0 0-1,0-2 1,-10 4-12,-70 21-137,52-19-374,55-19-4514,-10 3 3583,15-9-3307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3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6211,'0'0'2131,"0"0"-1183,0 0-442,-5 17-7,-13 62 747,4 0-1246,11-62 358,1-8 108,1 0 0,0 0 0,0 0 1,1 0-1,0 8-466,1-15 46,-1 1 1,1-1 0,-1 1-1,1-1 1,0 0-1,0 1 1,0-1-1,0 0 1,1 0-1,-1 0 1,0 0-1,1 0 1,-1 0-1,1 0 1,0 0 0,0-1-1,0 1 1,0 0-1,0-1 1,0 0-1,0 0 1,0 1-1,1-1-46,8 3 82,0 0 0,0 0 0,0-1 0,1 0 0,-1-1 0,12 1-82,72 0-81,-74-3-79,-14 0-286,13-1-355,-20 1 618,1 0 0,-1 0-1,1-1 1,-1 1 0,1 0-1,-1 0 1,1-1 0,-1 1-1,1 0 1,-1-1 0,0 1-1,1 0 1,-1-1 0,0 1 0,1-1-1,-1 1 1,0-1 0,1 1-1,-1 0 1,0-1 0,0 1-1,1-1 184,-1-9-5229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4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9060,'0'0'3698,"0"0"-1857,0 0-1169,-35 130-352,31-37 320,4 2-512,0-2 81,6-11-209,12-14-353,-10-56-1631,-4-9-3763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6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10901,'0'0'2198,"0"0"-1205,0 0-833,0 0-171,0 0 41,0 0 79,16-14 110,0 0-183,2 0-21,-1-2-1,0 1 1,-2-2-1,0 0 1,1-4-15,-5 5 2,-1-1-1,-1 0 1,0 0 0,-1-1-1,-1 0 1,-1 0 0,-1 0-1,0-1 1,-2 0-1,0 0 1,-1 0 0,0-1-1,-2-5-1,0 22-1,0 0 0,0 0 0,0 0-1,0 0 1,-1 0 0,1 0 0,-1 0 0,0 0-1,0 0 1,0 0 0,0 1 0,0-1-1,-1 0 1,0 0 1,1 2 30,-1-1-1,1 1 0,-1-1 1,0 1-1,0 0 1,0 0-1,0 0 0,0 0 1,0 0-1,0 0 1,0 1-1,0-1 1,0 1-1,0-1 0,0 1 1,-1 0-1,1 0 1,0 0-1,0 0-29,-3-1 110,1 1 0,0 0-1,-1 0 1,1 1 0,0-1 0,-1 1-1,1 0 1,0 0 0,0 0 0,-2 1-110,4 0 5,-1-1 0,1 1 0,0-1 0,0 1 0,0 0 0,0 0 0,0 0 0,1 0 1,-1 0-1,0 1 0,1-1 0,0 0 0,0 1 0,-1-1 0,1 1 0,0 2-5,-4 12 5,1 0 0,1 0-1,0 0 1,2 0 0,0 1-1,0-1 1,2 1 0,1 1-5,-2-12-22,0-1 1,1 0-1,0 1 1,1-1 0,0 0-1,0 0 1,0 0-1,0 0 1,1 0 0,0 0-1,0-1 1,1 0-1,-1 1 1,1-1 0,0 0-1,1-1 1,-1 1-1,5 2 22,-3-2-149,1 0 0,0-1-1,1 0 1,-1 0 0,1-1-1,-1 0 1,1 0 0,0-1-1,0 0 1,0 0 0,1-1-1,-1 0 1,0-1 0,2 1 149,21-1-1023,1-1 0,-1-2 1,5-1 1022,-30 3 2,-5 12 1647,-1-4-1583,0 0 0,1 0 0,-1 0 0,1 0 0,1 0-1,-1 0 1,1-1 0,3 7-66,-4-10-7,1 0 0,0 0 0,-1 0 0,1-1-1,1 1 1,-1-1 0,0 1 0,1-1 0,-1 0 0,1 0 0,-1 0-1,1 0 1,0 0 0,0-1 0,0 1 0,0-1 0,0 0 0,0 0-1,0 0 1,4 0 7,3 1-131,0 0-1,0-1 0,0 0 0,1-1 1,-1 0-1,0-1 0,0 0 0,0-1 1,0 0-1,0 0 0,0-1 1,3-2 131,8-4-827,0-1 1,0 0 0,-2-2 0,17-12 826,-35 23 68,0 1 0,0-1 0,0 0 0,0 1-1,0-1 1,0 0 0,0 0 0,0 1-1,-1-1 1,1 0 0,0 0 0,-1 0 0,1 0-1,0 0 1,-1 0 0,1-1-68,-1 2 68,-1 0-1,1-1 1,0 1-1,0 0 1,0-1-1,0 1 1,0 0-1,-1-1 1,1 1 0,0 0-1,0 0 1,-1-1-1,1 1 1,0 0-1,0 0 1,-1-1-1,1 1 1,0 0 0,-1 0-1,1 0 1,0 0-1,-1 0 1,1-1-1,0 1 1,-1 0-1,1 0 1,0 0-1,-1 0 1,1 0 0,0 0-1,-1 0-67,-41 0 3320,30 1-3656,8-1 395,11 14-318,32 34 219,-18-24 65,-1 1-1,-2 1 1,-1 0 0,1 3-25,-1 8-176,-1 1 1,-2 0 0,-1 1-1,-2 0 1,-2 1 0,-2 0-1,-1 1 1,-2-1 0,-2 1-1,-2 0 1,-2 13 175,1-49-68,1 1 1,-1 0-1,0-1 1,-1 0-1,1 1 0,-1-1 1,0 0-1,0 0 1,-1 0-1,0 0 0,0 0 1,-2 3 67,3-6 39,0 0 0,0 0 1,0 0-1,0 0 0,-1 0 0,1 0 1,-1 0-1,0-1 0,1 1 1,-1-1-1,0 0 0,0 1 1,0-1-1,0-1 0,0 1 0,0 0 1,0-1-1,0 0 0,0 1 1,0-1-1,0 0 0,-3-1-39,3 0 98,0 0 0,0 1-1,0-2 1,-1 1 0,1 0-1,0-1 1,1 1 0,-1-1 0,0 0-1,0 0 1,1 0 0,-1 0-1,1 0 1,0-1 0,0 1-1,0-1 1,0 0 0,0 1-1,0-1 1,1 0 0,-1 0 0,1 0-1,0 0 1,0 0 0,0 0-1,0-1 1,0-2-98,-3-12 136,2 0 1,0 0-1,0 0 0,2-10-136,1 14 37,0 1-1,1-1 1,0 1-1,1 0 1,1 0 0,0 0-1,1 0 1,0 0-1,1 1 1,1 0 0,0 0-1,0 1 1,1 0-1,1-1-36,7-8-78,1 1-1,1 0 0,1 2 1,0 0-1,1 1 0,16-10 79,-32 24-303,0-1 1,0 1-1,0 0 1,0 0-1,0 0 0,0 1 1,3-1 302,16-1-4733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7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8420,'0'0'2996,"0"0"-1601,0 0-1349,9 0-38,5 0 20,-6-1 43,0 1 0,1 1 0,-1-1 0,0 1 0,8 2-71,-13-2 11,0 0 0,0 0 0,-1 0 0,1 1 1,0-1-1,-1 1 0,1-1 0,-1 1 0,1 0 0,-1 0 0,0 0 0,0 0 0,0 0 1,0 1-1,0-1 0,0 0 0,-1 1 0,1 0 0,-1-1 0,1 2-11,2 7-24,-1 0 0,0 1 1,0-1-1,-1 0 0,-1 1 0,0-1 0,0 1 0,-1 0 0,-2 5 24,1 1 35,-2 0-1,0-1 1,-1 1-1,0-1 0,-7 14-34,11-31 1,-2 6 104,0 0-1,0 0 1,0 0-1,1 0 1,-1 3-105,2-8 6,0 0 1,0 0 0,0 0-1,0 0 1,0 0 0,0 0 0,0 0-1,0 0 1,0 0 0,0 0-1,1 0 1,-1 0 0,0 0-1,1 0 1,-1 0 0,1 0 0,-1 0-1,1 0 1,-1 0 0,1-1-1,0 1 1,-1 0 0,1 0-1,0-1 1,-1 1 0,1-1 0,0 1-1,0 0 1,0-1 0,0 0-1,0 1 1,0-1 0,0 1-1,0-1 1,-1 0 0,1 0 0,1 1-8,5 0-200,-1-1 0,1 1 0,0-1 0,-1 0-1,1 0 1,-1-1 0,5-1 201,11-6-3394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7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11717,'0'0'3122,"0"0"-2514,0 0-480,0 0-64,0 0 224,154-29 337,-62 16-289,7 1-320,-5 0 48,-12 4-64,-10 3-528,-63 3-2306,-7 2-4337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8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10 10613,'0'0'2196,"0"0"-975,0 0-588,0 0-177,0 0-120,-3-4-101,2 4-234,1-1 0,0 1 0,0 0 0,-1-1 0,1 1 0,0 0 0,-1-1-1,1 1 1,0 0 0,-1-1 0,1 1 0,-1 0 0,1 0 0,0 0 0,-1-1 0,1 1 0,-1 0 0,1 0 0,-1 0 0,1 0 0,-1 0 0,1 0 0,-1 0 0,1 0 0,0 0 0,-1 0 0,1 0 0,-1 0-1,1 0 1,-1 0 0,1 0 0,-1 1 0,1-1-1,-10 15 34,-3 43 35,8-32-38,1-12-12,1-1 1,1 1-1,0 0 0,1 1 0,1-1 0,0 14-19,1-24 6,0 0 1,-1 1-1,2-1 0,-1 0 0,0 1 0,1-1 0,0 0 0,0 0 0,0 0 1,0 0-1,1 0 0,-1-1 0,1 1 0,0-1 0,0 0 0,0 0 1,1 0-1,-1 0 0,1 0 0,-1-1 0,1 1 0,0-1 0,1 0-6,6 2-232,1 0 0,0 0 0,0-1 0,0-1 0,0 0 0,1-1 0,-1 0 0,0-1 0,10-1 232,-10 1-798,-5 0-4,13-1-971,-19 0 1596,-1 1-1,0 0 0,1 0 0,-1-1 0,1 1 0,-1 0 1,1-1-1,-1 1 0,0-1 0,1 1 0,-1 0 0,0-1 1,1 1-1,-1-1 0,0 1 0,0-1 0,0 1 0,1-1 1,-1 1-1,0-1 0,0 1 0,0-1 0,0 0 178,1-16-5904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8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4114,'0'0'4674,"0"0"-2065,0 0-768,0 0-784,0 0-353,0 0-240,15 44-272,-15 13-96,0 1-96,8-13-272,8-13-1377,-6-28-2513,-3-4-2353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09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15 6115,'0'0'1553,"0"0"-1199,0 0-452,0 0-62,2 2-307,10 3 16,-9-3 632,-3-2 924,0 0 122,0 0-123,-33 0 2936,30 1-4010,0 0 0,1 0 0,-1 1 1,0-1-1,1 1 0,-1 0 0,1-1 1,-1 1-1,1 0 0,0 0 0,0 0 1,0 1-1,0-1 0,0 1 0,1-1 0,-1 1 1,1-1-1,-1 1 0,1 0 0,0 0 1,0 0-31,-1 2-6,0 0 0,0 0 0,1 0 0,0 1 1,0-1-1,0 1 0,1-1 0,-1 1 0,1-1 0,1 1 1,-1 1 5,1-5-15,0-1 1,-1 0 0,1 0 0,0 0 0,0 0 0,-1 0 0,1 0-1,0 0 1,0 0 0,0 0 0,0 0 0,1 0 0,-1 0 0,0-1-1,0 1 1,0-1 0,1 1 0,-1-1 0,0 1 0,1-1 0,-1 1 0,0-1-1,1 0 1,-1 0 0,0 0 0,1 0 0,-1 0 0,1 0 14,1 0-154,1 0 1,0 0-1,0 0 0,-1-1 1,1 1-1,0-1 1,0 0-1,-1 0 1,1 0-1,2-2 154,2-3-208,-1-1 1,1 0-1,-2 0 1,1-1-1,-1 1 1,0-2-1,-1 1 1,0-1-1,0 1 0,0-1 1,-2 0-1,1-1 1,-1 1-1,0-1 1,0-5 207,-3 6 958,-2 9 1809,-2 16-1431,3-11-1318,1-1 1,0 1 0,1 0 0,-1 0 0,1 0 0,0-1-1,1 1 1,-1 0 0,1-1 0,-1 1 0,2-1 0,-1 0-1,0 1 1,2 1-19,-1-3-187,-1 0 0,0-1 0,0 1-1,1-1 1,0 0 0,-1 0 0,1 0-1,0 0 1,0 0 0,0-1 0,0 1-1,0-1 1,1 0 0,-1 1 0,0-2-1,0 1 1,1 0 0,-1-1 0,1 1-1,-1-1 1,1 0 187,8 0-3930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8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19 7924,'0'0'2710,"0"0"-1096,0 0-234,0 0-393,0 0-376,-2-3-209,2 2-393,0 0-1,0 0 0,-1 0 0,1 1 1,0-1-1,-1 0 0,1 0 0,-1 1 1,1-1-1,-1 0 0,1 1 0,-1-1 1,0 0-1,1 1 0,-1-1 0,0 1 1,1-1-1,-1 1 0,0-1 0,0 1 0,1 0 1,-1-1-1,0 1 0,0 0 0,0 0 1,0-1-1,1 1 0,-1 0 0,0 0 1,0 0-1,0 0 0,0 0 0,0 0-8,-1 1 36,-1 0-1,0 0 1,1 0-1,-1 0 0,1 0 1,-1 0-1,1 1 1,0-1-1,-1 1 1,1 0-1,-1 1-35,-2 1 42,1 0 0,0 0 0,0 0-1,0 1 1,1 0 0,0 0 0,0 0 0,0 0-1,0 0 1,1 0 0,0 1 0,-1 2-42,2-5-64,1 0 1,-1 1 0,1-1 0,0 1 0,0-1-1,0 0 1,1 1 0,-1-1 0,1 0 0,-1 1-1,1-1 1,0 0 0,1 1 0,-1-1-1,1 0 1,-1 0 0,1 0 0,2 2 63,-2-3-82,0 0 0,1 0 0,0 0-1,-1 0 1,1-1 0,0 1 0,0-1 0,0 1 0,0-1 0,0 0 0,0-1 0,0 1-1,0 0 1,1-1 0,-1 0 0,0 1 0,0-1 0,0-1 0,1 1 0,1-1 82,-3 1-132,0 0 1,1-1 0,-1 1 0,0-1-1,1 0 1,-1 0 0,0 0 0,0 0-1,0 0 1,0 0 0,0 0 0,0-1-1,0 1 1,-1-1 0,3-1 131,21-31-1015,-23 29 970,0 1 1,1 0-1,-1 0 1,1 0 0,0 0-1,1 1 1,-1-1-1,1 1 1,-1 0-1,1 0 1,0 0 0,0 0-1,1 0 45,-4 3 13,1-1-1,-1 1 0,0 0 1,0-1-1,0 1 0,0 0 1,1 0-1,-1 0 1,0 0-1,0 0 0,0 0 1,1 0-1,-1 1 1,0-1-1,0 0 0,0 1 1,0-1-1,0 1 1,1-1-1,-1 1 0,0-1 1,0 1-1,0 0 1,-1-1-1,1 1 0,0 0 1,0 0-1,0 0 1,0 0-1,-1 0 0,1 0 1,0 0-1,-1 0-12,4 5 191,-1 0 0,-1 0 0,1 0 0,-1 0 0,1 3-191,-2-6 61,1 3 112,0 1 0,0 0 0,-1 0 1,0 0-1,0 1 0,0-1 0,-1 0 0,0 0 0,0 0 1,-1 1-1,0-1 0,0 0 0,-1 0 0,0 0 1,0 0-1,-1-1 0,0 1 0,0-1 0,0 1 1,-1-1-1,0 0 0,0 0 0,0-1 0,-4 4-173,-41 41 457,28-31-765,1 2 0,1 0 0,0 1 0,2 1 0,-2 5 308,10-7-4861,5-4-5226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71 9108,'0'0'3199,"0"0"-1993,0 0-939,16-9-30,54-27-72,-64 33-129,1 1-1,0-1 1,0 1-1,0 0 0,0 0 1,6 1-36,16-7-3105,-39 7-2305,-6-1 5109,1 3 497,0 1 0,1 0 0,0 1 1,0 0-1,0 1 0,-9 4-196,-6 3 2921,1 2 0,-17 10-2921,43-22 76,0 1 1,0-1-1,0 1 1,0 0-1,0-1 1,0 1 0,0 0-1,1 0 1,-1 0-1,0 0 1,1 0-1,0 1 1,0-1-1,0 0 1,0 1-1,0-1 1,0 0-1,0 1 1,1-1 0,-1 1-1,1-1 1,0 1-1,0 0 1,0-1-1,0 1 1,0-1-1,0 1 1,1-1-1,-1 1 1,1-1-1,0 1 1,0-1 0,0 1-77,3 7-3,0 0 1,1 0 0,0 0 0,1-1 0,0 0-1,0 0 1,1 0 2,-3-4 15,0 0 1,-1 1-1,1-1 0,-1 1 0,0-1 1,0 3-16,-2-6 3,-1 0 0,1 0 0,0 0 0,-1 0 0,0 0 0,1-1 0,-1 1 0,0 0 1,0 0-1,0 0 0,0 0 0,0 0 0,-1 0 0,1 0 0,-1 0 0,1 0 0,-1 0 0,0 0 1,1 0-1,-1-1 0,0 1 0,0 0 0,-1 0-3,-3 3-78,-1 1-1,0-1 1,-1-1 0,1 1 0,-1-1-1,0 0 1,0 0 0,0-1 0,-1 0 78,-7 4-360,0-2-1,-1 0 1,1 0 0,-2-2 360,15-2-2100,2-2-2267,0 0-1332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9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7844,'0'0'3100,"0"0"-1398,0 0-945,0 0-210,0 0-301,0 0-155,-2 20-30,-18 143 320,20-162-366,-1 10 184,1 0-1,0 0 1,0 0-1,1 0 1,1 4-199,-2-12 32,1 0 0,0 1 1,0-1-1,1 0 0,-1 0 0,1 0 0,0 0 1,0 0-1,0 0 0,0 0 0,0-1 0,0 1 1,1-1-1,-1 1 0,1-1 0,0 0 1,0 0-1,1 1-32,4 1-46,1 0 0,0-1 0,0 0 0,1 0 0,-1-1 0,1 0 0,-1 0 0,1-1 0,-1-1 1,1 1-1,0-2 0,-1 1 0,1-1 0,2-1 46,-9 1-205,-1 0 0,1 0-1,-1 0 1,1 0 0,-1 0 0,1-1 0,-1 1 0,0-1-1,0 1 1,0-1 0,0 0 0,0 0 0,0 0 0,0 0 0,0 0-1,-1 0 1,1 0 0,-1-1 0,0 1 0,0-1 0,0 1-1,0-1 1,1-2 205,1-5-1197,0-1 0,-1 1 0,0-1 0,-1 0 0,0-3 1197,0-31-4426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9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3410,'0'0'4242,"0"0"-1105,0 0-1280,0 0-465,0 0-383,0 0-401,-38 98-528,31-44 80,3 0-160,4 4 0,0-41-624,0-2-4402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1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73 9028,'0'0'2001,"0"0"659,0 0-1286,0 0-731,0 0-299,-8 0-179,-25-1-5,30 0-116,8-2-33,10-2 36,55-7 171,79-15 222,-56 6-3457,-86 19-1331,-7 2-1708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1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2 656,'0'0'7206,"0"0"-3850,0 0-2350,0 0-806,0 0-40,8-1 339,-6 1-460,1 0 0,-1 0-1,0 0 1,1 0 0,-1 0-1,0 0 1,1 0-1,-1 1 1,0-1 0,0 1-1,1 0 1,-1-1 0,0 1-1,0 0 1,0 0 0,0 1-1,0-1 1,0 0 0,0 1-1,-1-1 1,1 1-1,0-1 1,-1 1 0,1 0-1,-1 0 1,0 0 0,1 0-1,-1 0 1,0 0 0,0 0-1,0 2-38,5 12 125,-1 1 0,0-1-1,-2 1 1,0 1 0,-1-1-1,0 6-124,0 36 154,-3 12-154,-1-7 83,2 13-156,0 32-42,0-37-3667,0-67-1655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2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6867,'0'0'1393,"0"0"672,0 0-625,0 0-639,-74 108-353,74-17-176,0 19 224,21 7-192,5-9-272,4-9 32,6-14-48,3-13-32,-22-65-816,2-4-3970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11141,'0'0'4130,"0"0"-3730,0 0-144,0 0-256,0 0 224,112-59 0,-54 39-111,-3 6-33,-4 1-160,-8 5-385,-6-3-1488,-33 10-2513,-4-1-2721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4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38 1617,'0'0'7489,"0"0"-3818,0 0-2450,0 0-1085,2-3-176,0 0 59,1 1 0,0-1 0,0 1 0,0 0 0,0 0 0,0 0-1,1 1 1,-1-1 0,0 1 0,1-1 0,-1 1 0,3 0-19,39-9-2665,-56 11 2887,0 0 0,0 0 1,0 1-1,0 1 0,0 0 0,1 0 0,-1 1 0,0 1-222,6-3 81,1 0 0,0 0-1,0 0 1,0 0 0,0 0-1,0 1 1,1 0 0,-1 0-1,1 0 1,0 0 0,0 0-1,0 1 1,0 0-1,0-1 1,1 1 0,0 0-1,0 0 1,0 0 0,0 1-1,0-1 1,0 4-81,1-2 1,1 1 0,0-1 0,0 0 1,0 0-1,1 1 0,-1-1 0,2 0 0,-1 0 0,1 0 0,1 5-1,4 2 6,-1 1 0,2-1 0,4 7-6,-2-6-1,-2 1 0,0 0 1,2 6 0,-9-18 6,1 0 0,-1 0 0,0 0 0,0 0 1,-1 1-1,1-1 0,-1 0 0,1 1 1,-1-1-1,0 0 0,0 1 0,-1-1 0,1 1 1,-1-1-1,1 0 0,-1 0 0,0 1 1,0-1-1,-1 0 0,1 0 0,-2 2-6,-2 2 21,-1 0 0,0 0 0,0-1 0,-1 0 0,0 0 0,0 0 0,0-1-21,-20 17-19,26-21-35,-1 1-1,1-1 1,0 0-1,0 1 0,0-1 1,-1 1-1,1-1 1,1 1-1,-1-1 0,0 1 1,0 0-1,0-1 0,1 2 55,-2 9-5138,2-8-408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6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10613,'0'0'3073,"0"0"-2609,0 0-464,0 0-16,0 0 16,0 0 16,116-12 0,-78 9-32,-8-2-2353,-27 0-1200,-3 2-3378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0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0 397 7812,'0'0'2321,"0"0"-1505,17 0-725,104-4 34,-117 4-118,-1 0 0,1-1 0,-1 1 0,0-1 0,0 0 0,1 0 0,-1 0 0,0 0 0,0-1 0,0 0 0,0 1 0,0-1 0,0 0-1,-1 0 1,1 0 0,-1-1 0,3-1-7,-1-1-10,0-1 0,-1 1 0,0-1 0,0 1 0,0-1 0,0 0 0,-1 0 0,0 0 0,0-3 10,3-14-86,-1-1 1,-2 0-1,0 1 0,-2-19 86,1 11-157,0 13 80,0 0 0,-2-1 1,0-2 76,0 17 104,1 1-1,0-1 1,-1 1 0,0 0 0,0-1 0,0 1 0,0 0 0,-1 0 0,1 0 0,-1 0 0,1 0 0,-1 0 0,0 0 0,-1 0 0,1 1 0,0-1 0,-1 1 0,-1-2-104,4 4 60,-1-1 0,1 1 0,0 0 0,0-1 0,-1 1 0,1 0 0,0-1 0,-1 1 0,1 0 0,0 0-1,-1 0 1,1-1 0,0 1 0,-1 0 0,1 0 0,-1 0 0,1 0 0,0 0 0,-1 0 0,1-1 0,-1 1 0,1 0 0,0 0 0,-1 0 0,1 0 0,-1 1 0,1-1 0,-1 0 0,1 0 0,0 0 0,-1 0 0,1 0 0,0 0 0,-1 1 0,1-1 0,-1 0 0,1 0 0,0 1 0,-1-1 0,1 0 0,0 0 0,0 1 0,-1-1 0,1 0 0,0 1 0,0-1 0,-1 0 0,1 1 0,0-1 0,0 0-60,-1 25 391,1-16-409,9 488 245,-10-266-209,1-216-43,-2 1-1,0-1 1,-3 11 25,5-23 1,0-1 1,-1 1-1,1-1 1,-1 0-1,0 1 1,0-1-1,0 0 1,0 0-1,0 1 1,0-1-1,-1 0 1,1 0-1,-1 0 1,1 0-1,-1-1 1,0 1-1,0 0 1,1-1-1,-1 1 1,-1-1-1,1 0 1,0 0-1,0 0 1,0 0-1,0 0 1,-3 1-2,4-2 7,0 0-1,0 0 1,0 0 0,0 0 0,0 0 0,0 0-1,0-1 1,0 1 0,-1 0 0,1 0-1,0-1 1,0 1 0,0-1 0,0 1-1,0-1 1,0 1 0,1-1 0,-1 0-1,0 1 1,0-1 0,0 0 0,1 0-1,-1 0 1,0 0 0,1 1 0,-1-1 0,0 0-1,1 0 1,-1 0 0,1 0 0,0 0-1,-1-1-6,0-4 2,-1 1 0,1-1 0,0 0 0,1 0 0,-1-4-2,1 7 6,-2-15-75,2-1-1,-1 1 1,2-1 0,1 1-1,0-1 1,1 1 0,1 0-1,1 0 1,1 0-1,0 1 1,1 0 0,9-15 69,18-19-2033,-14 34-1916,-6 12-1445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6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8244,'0'0'2401,"0"0"-846,0 0-794,-14 15-407,14-15-354,-12 14 40,1 0-1,0 1 0,-5 9-39,15-22 5,1 0 1,-1 0-1,0 0 1,1 0-1,-1 0 1,1 0 0,-1 0-1,1 0 1,0 0-1,0 0 1,0 0-1,0 1 1,0-1-1,0 0 1,1 0-1,-1 0 1,1 0-1,-1 0 1,1 0 0,1 1-6,0 2 9,1 0 0,1 0 1,-1 0-1,1 0 0,4 3-9,1 3 6,37 42 73,17 21 16,-56-65-90,-1 1 1,0-1-1,0 1 0,-1 0 0,0 0 0,-1 0 0,0 3-5,-3-9 7,0 1-1,0-1 0,0 1 1,-1-1-1,0 1 0,0 0 1,0-1-1,0 1 0,-1 0 1,0-1-1,0 1 0,0-1 0,0 1 1,-1-1-1,0 0 0,0 0 1,0 1-1,0-1 0,-1 0 1,1-1-1,-1 1 0,0 0 1,0-1-1,-1 0 0,1 0 1,-1 0-1,1 0 0,-1 0 1,-2 0-7,-6 5 22,-1 0 0,-1-2 1,1 1-1,-1-2 1,0 0-1,-1 0 1,1-2-1,-9 2-22,12-3-2653,22-4-777,7-3-254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7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 3057,'0'0'3165,"0"0"-1066,0 0-546,0 0-24,-10 19-302,-32 62-483,36-64-620,0-1 0,1 1 0,0 0 0,2 1 0,0-1 0,0 1-1,2-1 1,1 1 0,0 0 0,1 2-124,-1 11 90,0-28-83,0-1 1,1 1-1,-1-1 1,0 1 0,1-1-1,0 1 1,-1-1-1,1 0 1,0 1 0,0-1-1,1 0 1,-1 0-1,0 0 1,1 1-1,-1-2 1,1 1 0,-1 0-1,1 0 1,0 0-1,0-1 1,0 1 0,0-1-1,0 0 1,0 1-1,1-1 1,-1 0-1,0 0 1,1 0 0,-1-1-1,0 1 1,1 0-1,1-1-7,11 3-22,0-1 0,0-1 0,0-1 0,0 0 0,3-1 22,6 1-290,8-3-1364,-31 2 1466,0 1 0,0 0 1,0 0-1,0-1 0,0 1 0,0 0 1,0-1-1,0 1 0,0-1 0,0 1 1,0-1-1,0 1 0,0-1 1,-1 0-1,1 0 0,0 1 0,-1-1 1,1 0-1,0 0 0,-1 0 1,1 0-1,-1 0 0,1 0 0,-1 0 1,1 0-1,-1 0 0,0 0 188,1-6-3772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7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8100,'0'0'3121,"0"0"-1344,0 0-897,0 0-335,-47 110-193,38-42 288,1 4-480,3-1-32,1-7-112,4-3-16,0-5-944,0-46-2754,0-2-4722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8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0 438 10917,'0'0'2641,"0"0"-1968,15 0-644,-9 0-23,0 1-1,1-1 1,0 0 0,-1-1-1,1 1 1,0-1 0,-1 0-1,1-1 1,-1 0-1,0 0 1,1 0 0,-1-1-1,0 0 1,0 0 0,-1 0-1,1-1 1,-1 0-6,4-4-37,-1 0 0,-1 0 0,0 0 0,0-1 0,0 0 0,-1-1 0,-1 0 0,1 1 0,-2-2 0,1 1 0,-1-1 0,-1 1 0,0-1 0,0 0 37,2-22-104,-1 1-1,-1-1 0,-2 1 0,-1-5 105,0 29-6,-1 1-1,1 0 0,-1-1 0,0 1 0,-1 0 0,1 0 1,-4-6 6,5 11 70,-1 0 0,0 0 0,0 0 0,0 0 0,0 1 1,0-1-1,-1 0 0,1 0 0,-1 1 0,1-1 0,-1 1 0,1 0 1,-1-1-1,0 1 0,0 0 0,0 0 0,1 0 0,-1 0 0,0 0 1,0 0-1,0 1 0,-1-1 0,1 1 0,0 0 0,0-1 0,0 1 1,-2 0-71,1 0 38,1 0 0,0 0 0,0 1 0,-1-1 0,1 1 0,0-1 0,0 1 0,-1 0 1,1 0-1,0 0 0,0 0 0,0 0 0,0 0 0,0 0 0,0 1 0,1-1 0,-1 1 1,0 0-1,1-1 0,-1 1 0,1 0 0,0 0 0,-1 0 0,0 2-38,-2 5-9,0 0 1,1 1-1,-1-1 0,2 1 0,-1 3 9,-2 6 71,-5 26-37,2 1 0,1-1-1,3 1 1,2 1-1,1 3-33,2-40-124,-1 0-1,1-1 1,1 1-1,-1 0 0,2-1 1,-1 1-1,1-1 1,1 0-1,0 0 0,0 0 1,1-1-1,3 6 125,-5-9-141,1 0-1,0-1 0,0 1 1,0-1-1,1 0 1,-1 0-1,1 0 0,0 0 1,0-1-1,0 0 1,1 0-1,-1 0 0,1-1 1,0 0-1,-1 0 1,1 0-1,0-1 0,0 0 1,0 0-1,5 0 142,-4-1-880,1 0 0,0 0 0,-1 0 1,1-1-1,0-1 0,4 0 880,-9 1-444,1-1-1,-1 1 1,0 0 0,1-1 0,-1 0-1,0 0 1,0 0 0,0 0 0,0-1 0,-1 1-1,1-1 1,0 1 0,-1-1 0,1-1 444,0 0-1056,-2 0 4438,-1 13 1527,0-2-4883,1 0-1,0-1 1,0 1 0,1-1 0,-1 1-1,2-1 1,-1 0 0,1 0 0,0 0 0,0 0-1,0 0 1,1-1 0,0 1 0,0-1-1,0 0 1,1 0 0,0-1 0,0 0-1,0 1 1,0-1 0,2 0-26,0 1-159,0-1 0,0 0 0,1 0 0,-1-1 0,1 0 0,0 0 0,0 0 0,0-1 0,0-1 0,1 1 1,-1-1-1,0-1 0,1 0 0,-1 0 0,0 0 0,1-1 0,-1 0 159,-5 0-95,0 0 0,0 0 0,0 0 1,0 0-1,0 0 0,0-1 0,-1 1 0,1-1 0,-1 0 0,1 1 1,-1-1-1,0-1 0,1 1 0,-1 0 0,0 0 0,-1-1 0,1 1 1,0-1-1,-1 0 0,1 1 0,-1-1 0,0 0 0,0 0 0,0 0 1,0-1 94,2-9 421,-1 1 1,0-1 0,-1 0 0,-1 0-1,0-5-421,0 17 76,0-2 146,0 1 1,0-1-1,-1 1 0,1-1 0,-1 1 1,0 0-1,1-1 0,-1 1 1,0 0-1,0 0 0,-1-1 0,1 1 1,0 0-1,-1 0 0,1 0 0,-1 1 1,0-1-1,0 0 0,0 0 0,1 1 1,-1 0-1,-1-1 0,1 1 0,0 0 1,0 0-1,0 0 0,-1 0 0,1 0 1,0 0-1,-1 1 0,0-1-222,-11-2 637,0 1 1,1 1-1,-1 0 0,0 0 0,-2 1-637,11 0 17,4 0-20,1 0 0,-1 0-1,0 0 1,0 0 0,0 0 0,0 0 0,1 1 0,-1-1 0,0 0 0,0 0 0,0 0-1,1 1 1,-1-1 0,0 1 0,0-1 0,1 0 0,-1 1 0,0-1 0,1 1 0,-1-1 0,0 1-1,1 0 1,-1-1 0,1 1 0,-1 0 0,1-1 0,-1 1 0,1 0 0,0 0 0,-1-1-1,1 1 1,0 0 0,0 0 0,-1 0 0,1-1 0,0 1 0,0 0 0,0 0 0,0 0-1,0 0 1,0 0 0,0-1 3,1 3-49,-1-1 1,0 0-1,1 0 0,-1 0 0,1 0 0,0 0 1,0 0-1,0 0 0,0 0 0,0-1 0,0 1 0,0 0 1,1-1-1,-1 1 0,1-1 0,-1 1 0,1 0 49,4 1-300,-1 0 0,1 0 0,0 0 0,0 0 0,0-1 0,0 0 0,0 0 0,1-1 0,-1 0 0,6 1 300,69 0-3438,-56-2 3164,42-7 642,-65 8-336,-1-1-1,0 0 1,0 1-1,0-1 1,0 1 0,0-1-1,0 1 1,0 0-1,0-1 1,0 1-1,-1 0 1,1 0 0,0-1-1,0 1 1,0 0-1,-1 0 1,1 0-1,-1 0 1,1 0 0,0 0-1,-1 0 1,0 0-1,1 0 1,-1 0 0,0 1-32,10 33 757,-8-26-594,10 45 133,-3 1 0,-2 0 0,-3 1-296,2 168 113,-6-220-94,0 6-30,0 0 1,-1 0-1,0-1 0,0 1 0,-2 4 11,2-12 20,1 0 0,-1 0 0,1 0 0,-1-1 1,0 1-1,0 0 0,0 0 0,0-1 0,0 1 0,0 0 0,0-1 0,-1 1 0,1-1 0,-1 0 0,1 1 0,-1-1 0,1 0 0,-1 0 0,0 0 0,1 0 0,-1 0 0,0 0 0,0 0 0,0-1 0,0 1 0,0-1 0,0 0 1,0 1-1,0-1-20,1 0 89,0 0 1,0 0 0,0 0 0,0 0-1,0-1 1,1 1 0,-1 0 0,0 0-1,0-1 1,0 1 0,1-1 0,-1 1-1,0 0 1,0-1 0,1 0 0,-1 1-1,0-1 1,1 1 0,-1-1 0,1 0-1,-1 1 1,1-1 0,-1 0 0,1 0-1,-1 1 1,1-1 0,0 0 0,-1 0-1,1 0 1,0 1 0,0-1 0,-1-1-90,-3-30 594,4 27-528,-1-7-39,0-1 0,1 1 0,1 0 0,-1 0 0,2 0 0,0 0 0,0 0 0,1 0 0,1 0 0,0 0 0,1 1 0,0 0 0,0 0 0,1 0 0,3-3-27,0 1-382,0 0-1,0 1 1,2 0-1,-1 0 1,1 1-1,1 1 1,0 0-1,10-6 383,-3 5-3588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6195,'0'0'3802,"0"0"-1988,0 0-1353,9 6-247,3 4-97,-1 0 1,1 0 0,6 9-118,-13-14 24,-1 1 1,0 0-1,0-1 0,-1 1 1,1 0-1,-1 1 1,-1-1-1,1 0 1,-1 1-1,0 0 0,0 1-24,0 5 26,-1-1 1,0 1-1,-1-1 0,-1 1 0,0-1 0,0 0 0,-1 1 0,-1-1 1,0 0-1,0 0 0,-2 0 0,1-1 0,-1 1 0,-1-1 1,-5 7-27,5-7 262,4-8-117,0 0 0,1-1 0,-1 2 0,0-1 0,1 0-1,0 0 1,0 0 0,0 1 0,0-1 0,1 0 0,-1 1-1,1 0-144,0-4 3,0 0 0,0 1 0,0-1 0,1 1 0,-1-1 0,0 0 0,0 1 0,0-1 0,1 0-1,-1 1 1,0-1 0,0 0 0,1 1 0,-1-1 0,0 0 0,1 0 0,-1 1 0,0-1 0,1 0-1,-1 0 1,0 0 0,1 1 0,-1-1 0,1 0 0,-1 0 0,0 0 0,1 0 0,-1 0 0,1 0-1,-1 0 1,0 0 0,1 0-3,19 0-8,-14 0 11,3 0-151,4 0 57,0 0 1,1-1-1,-1 0 0,1-1 0,0-1 91,-8 1-618,-1 0-1,1 0 1,0 0 0,0-1-1,-1 0 1,0 0 0,1-1-1,1-1 619,19-18-6902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49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7443,'0'0'2369,"0"0"-816,0 0-1073,-85 147 113,61-46 335,3 14-288,6 10-47,8-7-289,7-10-224,0-10 256,13-19-320,15-13 48,7-15-64,3-12-304,3-12-1617,-26-27-2033,-5 0-3489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10549,'0'0'1969,"0"0"-1921,0 0-48,0 0 240,0 0 368,142-29-128,-95 16-320,-4-1-32,-9 4-128,-6 5 0,-11 0-1056,-17 5-2802,0-2-3105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3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14 5859,'0'0'2788,"0"0"-1364,0 0-658,0 0 50,0 0 54,0-1-815,0 1 1,0-1-1,0 1 0,0-1 0,0 1 1,0-1-1,0 1 0,0-1 0,0 1 1,0-1-1,0 1 0,0-1 0,-1 1 1,1-1-1,0 1 0,0-1 0,-1 1 1,1-1-1,0 1 0,-1 0 0,1-1 1,0 1-1,-1 0 0,1-1 0,-1 1 1,1 0-1,-1-1 0,1 1 0,-1 0 1,1 0-1,-1-1-55,-3 2-3,-1-1 1,1 1 0,-1 0-1,1 0 1,0 0-1,0 1 1,-1-1 0,1 1-1,0 0 1,0 0-1,1 0 1,-1 1 0,0 0-1,1-1 1,0 1-1,-1 0 1,1 1 0,0-1-1,1 0 1,-3 3 2,1 0-2,0 1 0,0-1 0,1 0 1,0 1-1,0 0 0,1 0 0,-1 0 1,1 0-1,1 0 0,-1 1 0,1-1 0,1 3 2,-1 0 0,0 1 0,1-1 0,0 0 0,1 1-1,0-1 1,1 0 0,0 0 0,1 0-1,0 0 1,0 0 0,1-1 0,1 2 0,0-2 13,-1-1 1,0 1 0,0 0-1,-1 0 1,0 1-1,0 2-13,-3-10 5,1 1-1,-1 0 1,0-1 0,0 1-1,0 0 1,0 0-1,0-1 1,-1 1 0,1 0-1,-1-1 1,1 1 0,-1 0-1,0-1 1,0 1-1,-1-1 1,1 1 0,0-1-1,-1 0 1,0 0-1,1 1 1,-1-1 0,0 0-1,0-1 1,0 1-5,-11 8-217,-15 12 651,27-21-693,-1 0 0,1 0 1,0 0-1,0 0 0,0 1 0,0-1 0,0 0 0,0 1 0,0-1 1,0 1-1,1-1 0,-1 1 0,1-1 0,-1 1 0,1 0 0,-1 0 259,1 1-5485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7235,'0'0'1913,"0"0"-472,0 0-33,0 0 79,0 0-604,-1 18-100,0-1 0,-4 15-783,-19 23 149,19-47-113,1 0 1,0 0-1,0 1 1,1-1-1,0 1 1,1 0-1,0 0 1,0 0-1,0 9-36,1-15-1,1-1 0,0 0 0,0 1 0,0-1 0,0 1 0,0-1 0,1 1 0,-1-1 0,1 1 0,0-1 0,-1 0 0,1 1 0,0-1 1,0 0-1,0 0 0,1 0 0,-1 0 0,1 0 0,-1 0 0,1 0 0,-1 0 0,1 0 0,0-1 0,0 1 0,0-1 0,0 1 0,0-1 0,0 0 0,1 0 0,-1 0 0,0 0 0,0 0 0,1 0 0,-1-1 0,1 1 0,-1-1 0,0 0 0,1 0 0,-1 1 0,1-2 0,1 1 1,24 1 5,1-1 1,-1-1-1,1-1 1,8-3-6,-22 3-612,0 0 1,-1 1 0,12 2 611,-12-1-1147,-11 0-3804,-3 1-2164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4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10437,'0'0'3281,"0"0"-2849,0 0-319,0 0 191,0 0 0,0 0-288,52-23 64,-27 17 32,-1 0-112,-3-1-368,-8 2-1281,-13 5-1937,0 0-2304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1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7652,'0'0'2601,"0"0"-592,0 0-601,0 0-271,0 0-262,0 0-440,0 18 536,-1 10-951,0-13-24,1 1 0,0-1 0,1 0 0,1 1 1,0-1-1,1 0 0,1 0 0,4 13 4,-8-28-19,0 0 0,0 0 1,0-1-1,0 1 0,0 0 0,0 0 0,0 0 0,1 0 0,-1 0 0,0 0 1,0 0-1,0 0 0,0 0 0,0 0 0,0 0 0,0 0 0,0 0 0,0 0 0,0 0 1,0 0-1,0 0 0,0 0 0,0 0 0,0 0 0,0 0 0,1-1 0,-1 1 1,0 0-1,0 0 0,0 0 0,0 0 0,0 0 0,0 0 0,0 0 0,0 0 1,0 1-1,0-1 0,0 0 0,0 0 0,1 0 0,-1 0 0,0 0 0,0 0 1,0 0-1,0 0 0,0 0 0,0 0 0,0 0 0,0 0 0,0 0 0,0 0 1,0 0-1,0 0 0,0 0 0,0 0 0,0 0 0,0 0 0,0 1 0,0-1 1,0 0-1,0 0 0,0 0 0,0 0 0,0 0 0,0 0 0,0 0 0,0 0 1,0 0 18,3-11-525,2-26 667,-2 12-111,-1 15-30,0 0-1,1 0 1,0 0 0,0 1 0,1-1 0,0 1 0,3-3-1,-5 9-16,-1 0 0,1 1 1,0-1-1,1 0 0,-1 1 1,0 0-1,1-1 0,-1 1 1,1 0-1,0 0 0,0 1 0,-1-1 1,1 0-1,1 1 0,-1 0 1,0 0-1,0 0 0,0 0 1,1 0-1,-1 1 0,0-1 1,1 1-1,0 0 16,-1 0-55,0 0 0,-1 0 1,1 0-1,-1 0 0,1 1 0,-1-1 1,1 1-1,-1-1 0,0 1 0,1 0 1,-1 0-1,0 0 0,1 1 0,-1-1 55,2 3-38,0-1 0,-1 1 0,0 0 0,0 0 0,0 0 0,2 3 38,-3-3 8,11 16-378,1-1 1,1 0 0,15 14 369,-23-26-335,0 0 1,1-1-1,0 0 1,0-1-1,1 0 1,-1 0-1,1-1 1,0 0 0,0-1-1,10 3 335,-4-3-331,0 0 0,1-1-1,0-1 1,0 0 0,-1-1 0,4-2 331,-18 2 4,1 0 0,-1 0 0,0 0 1,0 0-1,1-1 0,-1 1 1,0 0-1,0-1 0,1 1 1,-1-1-1,0 0 0,0 1 1,0-1-1,0 0 0,0 0 1,0 1-1,0-1 0,0 0 1,0 0-1,0-1-4,11-8 583,-12 10-575,1-1 1,-1 1-1,0 0 0,1 0 1,-1 0-1,0 0 0,1 0 1,-1 0-1,0 0 0,1 0 0,-1 0 1,1 0-1,-1 0 0,0 0 1,1 0-1,-1 0 0,0 0 1,1 0-1,-1 1 0,0-1 0,1 0 1,-1 0-1,0 0 0,1 0 1,-1 1-1,0-1 0,0 0 0,1 0 1,-1 1-1,0-1 0,0 0 1,1 1-1,-1-1 0,0 0-8,8 14 38,-6-9 0,4 6 6,0-1 0,1 0 0,0 0-1,1-1 1,5 6-44,-10-12-2,0 0 1,1-1-1,-1 1 0,1-1 0,0 1 0,0-1 0,0 0 0,0-1 0,0 1 0,0-1 0,0 0 0,1 0 0,-1 0 0,0 0 0,1-1 0,-1 1 0,1-1 2,0 0-7,-1 0-1,0 0 0,0-1 0,0 1 0,0-1 1,0 0-1,0 0 0,0 0 0,0 0 0,0-1 1,0 0-1,2-1 8,-4 1 1,1 0 0,-1-1 0,1 1 0,-1 0 1,0-1-1,0 0 0,0 1 0,-1-1 0,1 0 1,-1 0-1,1 0 0,-1 0 0,0 0 0,0 0 0,0-1 1,0 0-2,0 0 120,0 1 1,-1-1 0,1 0 0,-1 0 0,0 0-1,0 1 1,0-1 0,0 0 0,0 0-1,-1 0 1,0-2-121,0 4 214,0 0 1,0-1-1,-1 1 1,1 0-1,0 0 0,-1 0 1,1 0-1,-1 0 1,1 0-1,-1 0 0,0 1 1,0-1-1,0 1 0,0-1 1,0 1-1,0 0 1,-2-1-215,-11-6 797,-1 2 1,0-1 0,0 2-1,-16-4-797,19 7-884,-1-1 1,1 2-1,-14 0 884,35 3-3676,3 7 3096,-5-4 164,36 27-3122,-29-25-1699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3 6947,'0'0'4752,"0"0"-2815,0 0-1601,0 0-214,0 0-74,0-1-42,0 1 0,0 0 0,1 0 0,-1 0 0,0-1-1,1 1 1,-1 0 0,1 0 0,-1 0 0,0 0 0,1 0-1,-1 0 1,0 0 0,1 0 0,-1 0 0,1 0-1,-1 0 1,0 0 0,1 0 0,-1 0 0,0 0 0,1 0-1,-1 0 1,0 0 0,1 0 0,-1 0 0,1 1-1,-1-1 1,0 0 0,0 0 0,1 1 0,-1-1 0,0 0-6,2 2 13,-1-1 1,0 1-1,0 0 1,0 0-1,-1-1 1,1 1-1,0 0 1,-1 0-1,1 0 1,-1 0-1,1 0 1,-1 0-1,0 0 1,0 0-14,1 34 157,-1-29-133,0 8 30,-1 0 0,0 0 0,-1 0-1,-1-1 1,0 1 0,-1 0 0,0-1 0,-2 0-1,1 0 1,-2-1 0,0 0 0,0 0-1,-4 4-53,5-6 5,-2-1 0,0 1 0,0-1-1,-9 8-4,14-15-67,0 0-1,-1-1 1,1 1-1,-1-1 1,0 0-1,1 0 0,-1 0 1,0 0-1,0-1 1,0 1-1,0-1 1,-1 0-1,1 0 1,0-1-1,-1 1 1,-1-1 67,5 0-128,0 0 1,0 0-1,0 0 1,0 0 0,0 0-1,0-1 1,0 1 0,1 0-1,-1 0 1,0-1 0,0 1-1,0-1 1,0 1 0,0-1-1,1 1 1,-1-1-1,0 1 1,0-1 0,1 0-1,-1 1 1,0-1 0,1 0-1,-1 1 1,1-1 0,-1 0-1,1 0 1,-1-1 127,-3-18-5155,3 5 238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5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9492,'0'0'1302,"0"0"-693,0 0-217,0 0-53,-1 15-153,-3 35 620,-8 36-806,11-80 117,-1 1 0,1-1-1,1 0 1,-1 0 0,1 0 0,0 1 0,1-1-1,0 6-116,0-10 6,-1-1-1,1 1 0,0 0 0,0-1 1,0 1-1,0-1 0,0 1 0,0-1 0,0 0 1,0 1-1,1-1 0,-1 0 0,0 0 1,1 0-1,-1 0 0,1 0 0,-1 0 0,1 0 1,0-1-1,-1 1 0,1-1 0,0 1 1,0-1-1,-1 1 0,1-1 0,0 0 1,0 0-1,-1 0 0,1 0 0,1 0-5,5 0 134,0 1-438,0-1 0,0 0 0,0 0 0,0-1 0,6-2 304,-12 3-240,0 0 0,-1-1-1,1 0 1,0 1-1,-1-1 1,1 0 0,-1 0-1,1 0 1,-1 0 0,1 0-1,-1 0 1,1-1 0,-1 1-1,0 0 1,0-1 0,0 1-1,0-1 1,0 1-1,0-1 1,0 1 0,0-1-1,-1 0 1,1 1 0,0-1-1,-1 0 1,0 0 0,1 0 240,0-10-4325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5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6083,'0'0'3457,"0"0"-1056,0 0-1088,0 0-705,0 0 113,-27 128 47,20-65-448,1-8-160,3-1-160,3-8 0,0-11-368,0-30-2193,0-5-2385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56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7571,'0'0'929,"0"0"-721,0 0 528,62 132 641,-30-34-385,-2 13 481,-8 2-945,-8-6-63,-13-8-33,-1-4-384,-1-2 80,-18-5 0,-4-9-128,1-8-704,11-64-3298,1-2-4306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2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11253,'0'0'1756,"0"0"-895,0 0-829,0 0-66,16 0 111,669-15 1350,-173 5-2336,-589 1 727,-99 0 269,-1 7 0,-164 20-87,288-12 99,-256 21 1885,408-28-1980,-1-4 0,56-12-4,8-11-737,3-1-3934,155-6 4671,-406 41 299,-82 15-299,-13 14 849,-108 17 1052,190-38 464,-89 1-2365,184-15 185,12-1-45,39-4 15,211-40-220,128-18-441,-100 41-1820,-98 18-5051,-188 4 7328,0 0-1,0 0 1,0 0 0,0 1 0,0-1 0,-1 0 0,1 0 0,0 0 0,0 0-1,0 0 1,0 0 0,0 0 0,0 1 0,0-1 0,0 0 0,0 0-1,0 0 1,0 0 0,0 0 0,0 0 0,0 0 0,0 1 0,0-1-1,0 0 1,0 0 0,1 0 0,-1 0 0,0 0 0,0 0 0,0 0 0,0 0-1,0 1 1,0-1 0,0 0 0,0 0 0,0 0 0,0 0 0,0 0-1,1 0 1,-1 0 0,0 0 0,0 0 0,0 0 0,0 0 0,0 0-1,0 0 1,0 0 0,0 0 0,1 0 0,-1 0 0,0 0 0,0 0-1,0 0 50,-15 8 212,-72 18 2302,-1-3 1,-57 6-2515,40-9 1560,82-15-1242,-111 23 2491,-2-5 0,-76 0-2809,246-29 348,0-2 0,23-9-348,34-9 166,-80 23-168,240-57-868,-171 45 319,0 3 0,14 3 551,-178 17-182,1 4 0,-11 6 182,-180 46 917,82-18 285,145-37-183,102-21-1031,0-2-1,18-8 13,54-16 98,49 0-20,-145 33-135,1 2 1,-1 0 0,1 2 0,21 3 56,-51-1-32,-6 4 32,-23 17 11,-2-1-1,0-2 1,-1-1 0,-1-1 0,-16 6-11,-57 32-673,71-34-768,27-17-2182,6-4-4514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2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102 235 7315,'0'0'1153,"-16"0"741,-50-1-280,51-1-1064,12-4-142,2-4-354,1 1 1,0-1-1,1 0 0,0 0 1,0 1-1,1-1 0,0 1 1,1-1-1,0 1 0,1 0 1,0 0-1,0 0 0,1 1 1,0-1-1,2-1-54,-3 4 1,0 1 0,0 0-1,0 0 1,1 1 0,0-1 0,0 1 0,0 0 0,0 0-1,0 1 1,1 0 0,0 0 0,-1 0 0,1 0 0,0 1-1,1 0 1,-1 0 0,0 1 0,1 0 0,-1 0 0,0 0-1,1 1 1,-1 0 0,1 0 0,0 1-1,-1 0 15,-1 1 0,1 0 0,-1 0 0,0 0 1,0 1-1,0 0 0,0 0 0,0 0 0,0 0 0,-1 1 0,0 0 1,1 0-1,-2 0 0,1 0-15,0 1 10,0-1-1,-1-1 1,1 1 0,0 0 0,1-1-1,-1 0 1,1 0 0,-1 0 0,1-1 0,0 0-1,0 0 1,0 0 0,0 0 0,1-1-1,-1 0 1,2 1-10,-3-2-12,0 0 0,0 0 0,0 0 0,0-1 0,1 1 0,-1-1 0,0 0 1,0 0-1,-1 0 0,1-1 0,0 1 0,0-1 0,0 0 12,2-3-71,0 0 1,-1 0-1,1 0 0,-1 0 1,0-1-1,3-5 71,2-3-308,-7 10-184,0 0 0,0 0 1,0 0-1,0 0 0,1 0 0,-1 1 0,2-1 492,-4 3-3644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3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9588,'0'0'1337,"0"0"-497,0 0-664,0 0-146,9-13-20,33-41-28,-39 51 15,0 1 1,0-1-1,0 1 1,1 0-1,-1 1 1,1-1-1,-1 0 1,1 1-1,0 0 1,0 0-1,-1 0 1,1 0-1,0 1 1,0 0-1,0-1 1,0 1-1,0 1 1,0-1-1,0 1 0,3 0 3,7 0-3,48 8 42,-44-6-11,0 0 0,0-1 0,4-1-28,-4-1 44,0 0-1,-1-2 0,14-2-43,-23 2-8,0 0-1,0 0 1,0-1-1,-1-1 1,1 1-1,-1-1 1,0 0-1,0-1 1,1 0 8,2-2-445,15-13-497,-14 5-3581,-8 11-468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3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41 9540,'0'0'2594,"0"0"-700,0 0-694,-19 11-426,6-3-668,4-3-59,-1 0 1,1 1 0,0 0-1,1 1 1,-1 0-48,5-4 8,1 1 1,-1 0-1,1-1 0,0 1 1,0 1-1,0-1 1,1 0-1,0 1 0,0-1 1,0 1-1,0 0 0,1-1 1,-1 1-1,1 0 1,0 2-9,-2 15 20,1 1 0,1 0 1,1-1-1,1 1 0,3 10-20,-3-24 4,1-1 0,0 0-1,0 0 1,0 0 0,1 0 0,1 0-1,0 0 1,0-1 0,0 1-1,1-1 1,-1 0 0,2-1 0,-1 1-1,1-1 1,6 5-4,-9-9-3,0 1 1,1-1-1,-1 1 0,1-1 1,0 0-1,-1-1 0,1 1 1,0-1-1,0 1 1,0-1-1,0 0 0,0-1 1,1 1-1,-1-1 0,0 1 1,0-1-1,0-1 0,1 1 1,-1 0-1,0-1 1,0 0-1,0 0 0,1-1 3,0 0-11,1 0-1,-1-1 0,1 0 1,-1 0-1,0 0 1,0-1-1,0 0 0,-1 0 1,1 0-1,-1 0 1,0-1-1,0 0 0,-1 0 1,1 0-1,0-2 12,2-4 0,-1-1 0,0 0 0,0 0 0,-2-1 1,1 1-1,-1-1 0,-1 0 0,0-10 0,0-13 77,-1 1 0,-4-21-77,3 50 34,0 0-1,-1 0 1,0 0 0,0 0-1,0 0 1,-1 0 0,0 0 0,0 0-1,-1 0 1,1 1 0,-1-1-1,0 1 1,-1 0 0,1 0 0,-1 0-1,0 0 1,0 1 0,-1 0-1,1-1 1,-1 2 0,0-1 0,0 0-1,0 1 1,-1 0 0,1 0-1,-1 1 1,0-1 0,1 1 0,-1 1-1,0-1 1,0 1 0,0 0-1,-4 0-33,-50 0 443,60 1-463,0 0-1,-1 0 1,1 0-1,0 1 1,-1-1-1,1 0 0,0 0 1,0 1-1,-1-1 1,1 0-1,0 1 1,0-1-1,-1 0 1,1 1-1,0-1 1,0 0-1,0 1 0,0-1 1,0 1-1,-1-1 1,1 0-1,0 1 1,0-1-1,0 0 1,0 1-1,0-1 0,0 1 1,0-1-1,0 0 1,1 1-1,-1-1 1,0 1-1,0-1 1,0 0-1,0 1 1,0-1-1,1 0 0,-1 1 1,0-1-1,0 0 1,0 1-1,1-1 21,5 16-1911,10-1-683,3 2-2843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3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13558,'0'0'1553,"0"0"-1073,0 0 64,3 97-416,16-89-128,-9-8-2369,1 0-5506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4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10213,'0'0'2265,"0"0"-1508,0 0-551,0 0 167,-2 22-194,1 2-157,0-4-12,-1 1 0,0-1 0,-2 1 0,0-1 0,-7 16-10,-6 11 30,9-29 323,2 0 1,0 0-1,0 1 1,2 0-1,0 0 0,0 18-353,4-35 6,0-1 0,1 0 0,-1 1 0,1-1 0,-1 0 0,1 0-1,0 1 1,0-1 0,-1 0 0,1 0 0,0 0 0,0 0 0,0 0 0,0 0-1,0 0 1,0 0 0,0-1 0,1 1 0,-1 0 0,0 0 0,0-1-1,0 1 1,1-1 0,-1 0 0,0 1 0,1-1 0,-1 0 0,0 1-1,1-1 1,0 0-6,49 5 32,-43-5-31,16 1-773,0-1 1,22-3 771,-40 3-250,0-1 0,0 0-1,0-1 1,-1 1 0,1-1-1,0 0 1,0-1 0,-1 1-1,0-1 1,1 0-1,-1-1 1,0 1 0,2-3 250,-1-5-4440,-6 0-2187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1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40 190 5955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4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3137,'0'0'6804,"0"0"-5140,0 0-815,0 0-209,5 98-384,-5-39 288,0-2-143,0 5-161,-2-4-112,2-9-128,0-9-577,0-36-2880,0-4-3858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05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92 115 13334,'0'0'929,"0"0"-929,0 0 0,0 0 112,0 0-112,0 0 208,98-78-160,-78 66 0,-3 1-96,-4 4-128,-3 2-1409,-7 3-1136,-3 2-1121,0 0-2065</inkml:trace>
  <inkml:trace contextRef="#ctx0" brushRef="#br0" timeOffset="1">84 115 6531,'0'0'3260,"0"0"-1262,0 0-1112,0 0-283,-6 17-454,-1 1-98,2 0 0,-5 18-51,10-33 11,0 0-1,0 1 1,0-1 0,0 0-1,1 0 1,-1 1 0,1-1-1,0 0 1,0 0 0,0 0-1,0 0 1,0 0 0,1 0-1,0 0 1,-1 0 0,1-1-1,0 1 1,0-1 0,1 2-11,6 7 13,-3 0 54,0-1 1,0 1 0,-1 0-1,-1 0 1,0 0-1,0 1 1,-1-1-1,-1 1 1,0 0-1,0 0 1,-1 0-1,-1 0 1,0 0-1,0 0 1,-1 0-1,-1 1-67,0-6 118,0-1-1,-1 0 0,1 1 1,-1-1-1,-1-1 0,1 1 1,-1 0-1,0-1 0,0 0 1,0 0-1,-3 2-117,-12 11 130,0 0-1,-6 2-129,25-19-7,-2 0-6,1 0 1,0 0-1,0 0 1,0 0-1,0-1 1,-1 1-1,1 0 1,0 0-1,-1-1 1,1 1 0,-1-1-1,1 1 1,-1-1-1,1 0 1,-1 0 12,1 0-2281,1-3-4512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31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517 0 9316,'0'0'795,"0"0"-488,0 17-206,0-4-76,1-4 21,-1 1 0,0-1-1,-1 1 1,0-1 0,0 0 0,-1 1 0,0-1-1,-1 0 1,0 0 0,0 0 0,-2 2-46,-14 22 705,-1-1 1,-1-1-1,-24 27-705,-81 81 856,120-133-830,6-6-49,-26 27 267,0 0 0,-2-3 0,-7 6-244,24-23-246,0 0-1,0 0 1,-1-1-1,-11 4 247,15-7-901,-1 0 0,0-1 0,0 0 0,0 0 0,0-1 0,0 0 0,-4-1 901,12 0-1947,1 0-1551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31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7427,'0'0'1681,"0"0"-61,0 0-500,0 0-170,0 0-83,-12 3-387,4 0-403,4-3-52,0 1 1,0 0-1,0 1 0,0-1 0,0 1 1,1-1-1,-1 1 0,1 0 1,-1 1-1,1-1 0,-1 1 1,1-1-1,0 1 0,0 0 1,0 0-1,1 0 0,-1 0 0,1 1 1,-2 2-26,-9 21 226,2 1 0,0 0 1,2 0-1,-2 13-226,7-21 152,0-1-1,2 1 1,0-1-1,1 1 1,1 0-1,1 0 1,1 4-152,-1-21 1,0 0 1,0 0 0,0-1-1,0 1 1,1 0-1,-1-1 1,1 1-1,0-1 1,0 1-1,-1-1 1,1 0-1,1 0 1,-1 0-1,0 0 1,0 0-1,1-1 1,-1 1-1,1-1 1,0 1-1,-1-1 1,1 0-1,0 0 1,0 0-1,2 0-1,8 3-38,0-1 0,1 0-1,0-1 1,9 0 38,77-1-1321,-74-3-2057,-9-8-2616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39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1050 0 7267,'0'0'3212,"0"0"-1979,0 0-203,0 0 688,-1 6-363,0-2-1285,0-1 0,0 1 0,0-1 0,-1 0 0,1 0-1,-1 1 1,0-1 0,0 0 0,0 0 0,0-1 0,-1 1 0,1 0 0,-1-1-1,0 0 1,0 1 0,0-1 0,0 0 0,-1 0-70,-15 10 322,-1-1 1,-16 6-323,17-8 85,-26 10-10,0-2 0,-2-1 0,0-3 0,0-2-1,-1-2 1,-47 3-75,-58-3 496,-85-8-496,116-2 45,121 1-162,0 0 1,0 1-1,0-1 1,0 0 0,0 0-1,0 0 1,0 0-1,0 0 1,0-1 0,0 1-1,0 0 1,0 0-1,0-1 1,0 1 0,0 0-1,0-1 1,1 1-1,-1-1 1,0 1 0,0-1-1,0 0 1,1 1-1,-1-1 1,0 0 0,0 1-1,1-1 1,-1 0-1,1 0 1,-1 0 116,1 0-202,0 0-1,0 0 1,1 0 0,-1 0-1,0 0 1,1 0 0,-1 0-1,1 0 1,-1 0 0,1 0-1,-1 1 1,1-1 0,0 0 0,-1 0-1,1 1 1,0-1 0,0 0-1,-1 1 1,1-1 0,0 1-1,0-1 1,0 1 0,0-1-1,0 1 1,0-1 0,1 1 202,18-10-4426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39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510 12 9012,'0'0'2308,"-17"-2"-932,2 0-1144,-19-2 486,0 1 0,-10 2-718,29 2 137,0 1-1,0 0 1,1 1-1,-1 1 1,1 0 0,0 1-1,0 1 1,1 0 0,-1 0-1,1 1 1,1 1 0,-1 1-1,1-1 1,-5 7-137,2-2 108,0 1-1,0 0 1,1 1 0,1 1 0,1 1 0,0-1-1,1 2 1,1 0 0,1 0 0,-3 7-108,8-15 56,1-1 1,0 1-1,1 0 1,0 0 0,1 0-1,-1 0 1,2 0-1,0 0 1,0 7-57,1-12 0,-1 0 1,1 1-1,1-1 0,-1 0 1,1 0-1,-1 0 0,1 0 0,1-1 1,-1 1-1,1 0 0,0-1 1,0 0-1,0 1 0,0-1 1,1 0-1,-1-1 0,1 1 0,4 2 1,15 9-145,1-2 1,0-1-1,0-1 1,1 0 0,1-2-1,-1-1 1,2-2-1,11 2 144,-6-5-3140,-11-3-3607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1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58 8932,'0'0'1628,"0"0"12,0 0-298,0 0-16,0 0-429,-3 0-287,-10 1-399,10-1-123,3 0-125,0 0 56,0 0 55,0 0 9,0 0-35,0 0 24,0 0 48,0 0 62,0 0 351,-61 0 1604,60 0-2166,1 0 29,0 0-27,0 0-58,8 0-54,6 0 93,85-3 409,-89 2-513,1-1-1,-1 0 0,1 0 0,-1-1 1,0-1-1,0 1 0,0-2 1,0 0 150,-9 5-111,-1 0 0,1 0 0,-1 0 0,1 0-1,-1-1 1,0 1 0,1 0 0,-1 0 0,1-1 0,-1 1 0,0 0 0,1 0 0,-1-1 0,0 1 0,0 0 0,1-1 0,-1 1 0,0-1 0,0 1 0,1 0 0,-1-1 0,0 1 0,0-1 0,0 1 0,0 0 0,0-1 0,1 1 0,-1-1 0,0 1 0,0-1 0,0 1 0,0-1 0,0 1 0,-1-1 0,1 1 0,0 0 0,0-1 0,0 1 0,0-1 0,0 1 0,-1-1 0,1 1 0,0 0 0,0-1 0,0 1 0,-1 0 0,1-1 0,0 1 0,-1 0 0,1-1 0,0 1 0,-1 0 0,1 0 0,0-1 0,-1 1 0,1 0 0,-1 0 0,1 0 0,-1-1-1,1 1 1,0 0 0,-1 0 111,-10-3-1084,-1 1 0,0 0-1,0 1 1,0 0-1,-11 1 1085,-64 5-209,65-3 1404,1 2 1,0 0-1,0 1 1,0 1 0,0 1-1,-17 9-1195,35-14 90,0 0-1,1 0 1,-1 0 0,1 0-1,0 0 1,0 0-1,-1 0 1,1 1-1,1-1 1,-1 1-1,0 0 1,1 0-1,-1-1 1,1 1-1,0 0 1,0 0-1,0 0 1,0 0-1,1 0 1,-1 0-1,1 1 1,0-1-1,0 0 1,0 0-1,0 0 1,1 3-90,-1 0-4,1 1-1,0 0 1,0-1 0,1 1-1,0-1 1,0 0 0,1 0-1,-1 1 1,1-1 0,1-1-1,-1 1 1,2 2 4,46 47-37,-29-34 55,-2 2 1,14 19-19,-29-35 10,0 1-1,-1-1 1,0 1 0,0 0 0,0 0-1,-1 0 1,-1 1 0,1-1-1,-1 1 1,-1-1 0,1 7-10,-1-8-4,-1 0 1,0 0-1,0-1 0,-1 1 1,0 0-1,0 0 1,-2 6 3,2-10-3,-1 0 1,1 1 0,-1-1 0,0 0-1,0 0 1,0 0 0,0 0 0,-1-1 0,1 1-1,-1-1 1,0 1 0,1-1 0,-1 0-1,0 0 1,-3 1 2,-8 5-1,0-1 0,0-1-1,-1 0 1,1-1 0,-2 0-1,1-2 1,0 0 0,-1 0-1,1-1 1,-5-1 1,19-1-395,20-10-3866,63-45 1399,-52 34 581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1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0 243 8068,'0'0'1851,"4"18"-677,1 6-946,-3-12-111,1 1-1,0 0 1,0-1 0,2 0 0,-1 0 0,1 0 0,3 4-117,-5-12 17,-1-1 1,1 1-1,-1 0 1,1 0-1,0-1 1,0 0-1,1 0 1,-1 0-1,1 0 1,0 0-1,-1-1 1,1 1-1,0-1 1,1 0-1,-1 0 1,0-1-1,0 1 1,1-1-1,-1 0 1,1 0-1,-1 0 1,1-1-1,0 0 1,3 0-18,-3 0 0,1 0-1,0-1 1,0 0 0,0 0 0,-1 0 0,1-1-1,0 0 1,-1 0 0,1-1 0,-1 1-1,0-1 1,0 0 0,0-1 0,0 1 0,-1-1-1,1 0 1,-1 0 0,4-4 0,-1-3 15,1 1 1,-1-2-1,-1 1 1,0 0-1,-1-1 0,0 0 1,-1-1-1,0 1 1,0-3-16,0-9 65,0-1 0,-1 1 1,-2-1-1,0-7-65,-1 23 100,-1 1 1,1 0-1,-1-1 0,-1 1 0,1 0 0,-1 0 0,-1 0 1,1 0-1,-2 1 0,-2-6-100,4 9 146,0 0 0,0 1-1,-1 0 1,0 0 0,0-1 0,0 2 0,0-1 0,0 0-1,0 1 1,-1-1 0,1 1 0,-1 0 0,0 0 0,1 0-1,-1 1 1,0-1 0,0 1 0,0 0 0,0 0 0,0 1-1,-1-1 1,0 1-146,4-1-1,0 1-1,0 0 0,-1 0 0,1-1 1,0 1-1,0 0 0,0 0 1,0 0-1,0 0 0,0 0 1,-1 1-1,1-1 0,0 0 1,0 0-1,0 1 0,0-1 1,0 1-1,0-1 0,0 1 1,0-1-1,0 1 0,0 0 1,0-1-1,0 1 0,1 0 1,-1 0-1,0 0 0,0 0 0,1 0 1,-1 0 1,1 1-183,0 0 1,-1 1 0,1-1-1,1 0 1,-1 1-1,0-1 1,0 0 0,1 0-1,0 1 1,-1-1 0,1 0-1,0 0 1,0 0-1,1 2 183,12 16-4551,3-4-4258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1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10117,'0'0'2321,"0"0"-1681,11 120-240,-33-59 0,-1 3-400,12-45-480,4-4-3410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3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7716,'0'0'2665,"0"0"-883,0 0-526,0 0-226,0 0-664,-2 6-225,-11 44-64,2 1 0,3 1-1,1 0 1,1 49-77,6-96 34,1 1-1,-1-1 1,1 1 0,0-1 0,1 1 0,-1-1-1,1 0 1,0 1 0,1-1 0,-1 0-1,1 0 1,0-1 0,0 1 0,0-1-1,1 1 1,0-1 0,0 0 0,0 0-1,0-1 1,0 1 0,1-1 0,3 2-34,0 0 4,0-1 0,0 0 0,1 0 1,-1-1-1,1 0 0,0-1 0,-1 0 0,1 0 1,0-1-1,0 0 0,0-1 0,1 0 1,6-1-5,-14 1-156,0 0 1,0 0-1,0-1 1,0 1 0,0-1-1,0 1 1,-1-1-1,1 0 1,0 0-1,0 1 1,-1-1-1,1-1 1,0 1 0,-1 0-1,1 0 1,-1-1-1,0 1 1,1 0-1,-1-1 1,0 1 0,0-1-1,0 0 1,1-1 155,1-13-4402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2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125 497 7668,'0'0'2851,"0"0"-1218,0 0-822,0 0-189,-17 4-371,-52 17-59,66-20-188,1 1 1,-1 0-1,1-1 1,0 1-1,-1 0 1,1 0 0,0 0-1,0 0 1,0 1-1,0-1 1,1 0-1,-1 1 1,1 0-1,-1-1 1,1 1-1,0 0 1,0-1-1,0 1 1,1 0 0,-1 0-1,1 0 1,-1 0-1,1 0 1,0 0-1,0 0 1,0 0-1,0 0-4,0 4 0,-1 0-10,1 0 0,-1 0 0,1 0 0,1 1 0,-1-1 0,1 0 0,2 5 10,-2-10-8,-1-1 0,1 1 0,0 0 0,0-1 0,0 1 0,0-1 0,0 1 0,1-1-1,-1 1 1,0-1 0,1 0 0,-1 0 0,1 0 0,-1 1 0,1-1 0,0-1 0,-1 1 0,1 0 0,0 0 0,0-1 0,0 1 0,-1-1 0,1 1 0,0-1 0,0 0 0,0 0-1,0 0 1,0 0 0,0 0 0,0 0 8,1 0-122,1 0 0,-1-1 0,0 1 0,0-1 0,0 0 0,0 1 0,0-1 0,0-1-1,0 1 1,-1 0 0,1-1 0,0 1 0,-1-1 0,1 0 0,-1 0 0,2-1 122,0-2-191,1 1 0,-1-1 1,-1 0-1,1-1 0,-1 1 0,0-1 1,0 1-1,1-3 191,4-15-510,-1 0 1,-1 0-1,-1-1 1,0-3 509,-3 19-128,7-67-922,-3 1-1,-3-1 1,-4-11 1050,1 46 150,1 28 188,-1-1 0,0 1 0,-1 0-1,-1 0 1,0 0 0,0 0 0,-2 0 0,1 0 0,-4-8-338,6 20 90,1-1-1,0 1 0,0-1 1,0 0-1,0 1 1,-1-1-1,1 1 0,0-1 1,-1 1-1,1-1 1,0 1-1,-1-1 0,1 1 1,-1-1-1,1 1 1,0 0-1,-1-1 1,1 1-1,-1 0 0,0-1 1,1 1-1,-1 0 1,1-1-1,-1 1 0,1 0 1,-1 0-1,0 0 1,1 0-1,-1 0 0,1 0 1,-1-1-1,0 1 1,1 1-1,-1-1 1,1 0-1,-1 0 0,0 0 1,1 0-1,-1 0 1,1 0-1,-1 1 0,1-1 1,-1 0-1,0 1 1,1-1-1,-1 0 0,1 1 1,-1-1-1,1 0 1,0 1-1,-1-1 1,1 1-1,-1-1 0,1 1 1,0-1-1,-1 1 1,1-1-1,0 1 0,0-1 1,-1 1-1,1 0 1,0-1-1,0 1 0,0-1 1,0 1-1,0 0 1,0-1-1,0 1 1,0-1-1,0 1-89,-8 44 130,3 0 1,1 1-1,2 0 0,4 37-130,-1-7 53,-1-44-47,0 36 89,4 11-95,-2-57 14,1-1 1,1 1-1,1-1 1,1 0-1,6 15-14,-10-30-11,-2-5-96,1 1 0,-1-1-1,1 1 1,-1-1 0,1 1 0,-1-1-1,1 1 1,0-1 0,0 0 0,-1 1-1,1-1 1,0 0 0,0 0 0,0 0-1,1 1 1,-1-1 0,0 0 0,0-1 0,1 1-1,-1 0 108,3-1-4311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4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9332,'0'0'2049,"0"0"-752,0 0 384,0 0-689,0 0-688,0 98-240,0-46-16,0-6 0,0 3 64,5-4-224,8-8-80,4-6-2161,-9-31-1105,-3 0-1264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4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9845,'0'0'2251,"0"0"-1154,0 0-646,4 18 66,-2-9-452,3 14 35,1-1 0,1 0 0,1 0 0,1-1 0,0 1-100,-5-16 15,0 1 1,0-1-1,0 0 0,1 0 1,0 0-1,0-1 1,0 1-1,1-1 0,0 0-15,-3-3 2,1 0-1,-1 1 0,1-1 0,0 0 1,0-1-1,0 1 0,0-1 0,0 0 0,0 0 1,1 0-1,-1 0 0,0-1 0,0 0 1,1 0-1,-1 0 0,2 0-1,-3-1-2,-1 1 0,1-1 0,-1 1 0,1-1-1,-1 0 1,1 0 0,-1 0 0,0 0 0,0 0 0,1-1 0,-1 1-1,0-1 1,0 1 0,0-1 0,-1 0 0,1 0 0,1-2 2,0 0 0,1-1 0,-1 0 1,-1-1-1,1 1 0,-1 0 1,0-1-1,0 1 1,-1-2-1,4-13 45,-2-1 1,-1 0 0,0 1 0,-2-5-46,1 5 120,-1-1 1,-2 1-1,0 0 1,-1 0-1,-1 0 1,0 0 0,-4-6-121,5 16 127,-1 1 0,-1-1 0,1 1 1,-1 0-1,-1 0 0,0 0 1,0 1-1,-1 0 0,0 0 0,0 1 1,-1 0-1,0 0 0,0 0 1,-1 1-1,-1 0-127,9 5-44,1 0 1,-1 1 0,1-1-1,-1 1 1,0-1 0,0 1-1,1-1 1,-1 1 0,0-1-1,0 1 1,1 0 0,-1-1-1,0 1 1,0 0 0,0 0-1,0 0 1,0-1 0,1 1-1,-1 0 1,0 0 0,0 0-1,0 1 1,0-1 0,0 0-1,1 0 1,-1 0 0,0 1-1,0-1 1,0 0 0,0 1 43,1 0-466,0 1 0,-1-1 0,1 1 0,0 0 0,0-1 0,0 1 0,0 0 0,0-1 0,0 1 0,0 0 0,1-1 0,-1 1 0,1-1 0,-1 1 0,1 0 0,0 0 466,10 24-8791</inkml:trace>
  <inkml:trace contextRef="#ctx0" brushRef="#br0" timeOffset="1">479 477 9156,'0'0'3186,"24"105"-1426,-30-50-287,-14 8-1025,-3 3-272,4-5-176,14-46-2273,5-9-5378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5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11445,'0'0'1724,"0"0"-1249,18-4-369,57-13-44,-70 16-39,0 0 1,-1 1-1,1-1 1,0 1-1,0 0 1,0 0-1,-1 1 1,5 0-24,-7-1 1,-1 1 0,1-1 1,-1 1-1,1 0 0,-1-1 0,1 1 1,-1 0-1,1 0 0,-1 0 1,0 0-1,1 0 0,-1 0 0,0 0 1,0 0-1,0 1 0,0-1 0,0 0-1,1 4-14,0 0 0,-1 0 0,1 0 0,-1 0 0,0 0 0,-1 0 0,1 1 0,-1-1 0,0 0-1,0 0 1,-1 2 14,1 8-22,-1-2 6,1 1 1,-2-1 0,0 0-1,0 1 1,-1-1 0,-1 0-1,0-1 1,-2 3 15,3-6-17,0 1 0,0 0 0,1 0-1,1 1 1,-1-1 0,2 0 0,-1 0 0,2 1 0,0 6 17,3 9 103,0 1 0,2-1 0,2 3-103,-7-26 39,0 1 0,1-1 0,-1 0 0,1 1 0,-1-1 0,1 0 0,0 0 0,0 0 0,1 0 0,-1 0 0,1 0 0,-1-1 0,1 1 0,0-1 0,0 0 0,0 0 0,0 0 0,0 0 0,0 0 0,1-1 0,1 1-39,6 1-160,-1 0 0,0-1 0,0 0 0,1-1 0,-1 0-1,1-1 1,1 0 160,6 0-3121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6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12198,'0'0'2353,"0"0"-1121,0 0-896,6-4-253,1 1-87,1-1 0,0 1 0,0 0 0,0 0 0,0 1 0,0 0 0,0 1 0,0-1 0,2 2 4,-7-1 2,0 1-1,0 0 1,1-1 0,-1 2-1,0-1 1,0 0 0,0 0 0,0 1-1,0 0 1,1 0 0,-1 0 0,-1 0-1,1 0 1,0 0 0,0 1 0,0 0-1,-1-1 1,1 1 0,0 0 0,-1 0-1,0 0 1,0 1 0,1-1 0,-1 1-1,-1-1 1,1 1 0,1 2-2,2 9-6,-2 0 0,0 1 0,0 0 0,-1 0 0,-1 0 0,0 0 0,-2 0 0,1 0 0,-2-1 6,1 28-29,3-8-138,-1-25-173,0 1 0,-1-1 1,0 0-1,0 1 0,-1-1 1,0 0-1,-1 0 0,0 0 0,0 1 1,-3 4 339,5-13-36,0-1 0,0 0 1,0 1-1,0-1 0,0 1 1,-1-1-1,1 1 0,0-1 1,0 1-1,0-1 0,-1 0 1,1 1-1,0-1 0,0 1 1,-1-1-1,1 0 0,0 1 1,-1-1-1,1 0 0,-1 1 1,1-1-1,0 0 0,-1 0 1,1 1-1,-1-1 0,1 0 1,-1 0-1,1 0 0,0 0 0,-1 0 1,1 0-1,-1 1 0,1-1 1,-1 0-1,1 0 0,-1 0 1,1-1-1,-1 1 0,1 0 1,-1 0-1,1 0 0,-1 0 1,1 0-1,-1 0 0,1-1 1,0 1-1,-1 0 0,1 0 1,-1-1-1,1 1 0,0 0 1,-1-1-1,1 1 0,0 0 1,-1-1-1,1 1 0,0 0 1,0-1-1,-1 1 0,1-1 1,0 1-1,0-1 0,0 1 1,-1-1-1,1 1 0,0-1 0,0 1 1,0 0-1,0-1 36,-9-36 445,8 31-53,1 0 1,-1 0 0,1 0-1,1 0 1,-1 0 0,2-5-393,-2 8 41,1 1 0,0-1 0,0 1 0,0 0 1,0 0-1,0-1 0,0 1 0,1 0 0,-1 0 1,1 0-1,0 0 0,-1 1 0,1-1 0,0 0 1,0 1-1,0-1 0,0 1 0,0-1-41,19-8-46,0 0 0,1 2-1,0 0 1,2 1 46,10-4-1394,-18 4-1733,-8 0-2483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6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52 9668,'0'0'1884,"0"0"-438,0 0-91,0 0-477,0 0-550,-2-3-243,2 3-84,-1 0-1,1 0 0,-1-1 0,1 1 0,0 0 0,-1 0 0,1-1 0,0 1 0,-1 0 0,1-1 0,0 1 0,0 0 1,-1-1-1,1 1 0,0 0 0,0-1 0,0 1 0,-1-1 0,1 1 0,0-1 0,0 1 0,0 0 0,0-1 0,0 1 1,0-1-1,0 1 0,0-1 0,0 1 0,0 0 0,0-1 0,0 1 0,0-1 0,0 1 0,1-1 0,-1 1 0,0 0 0,0-1 1,0 1-1,18-7-1,1 1 28,-13 2-22,1 1 1,0 0 0,-1 1-1,1 0 1,0 0-1,0 0 1,1 1 0,-1 0-1,0 0 1,3 1-6,-9 0 2,1 1 0,-1-1 0,0 1 0,0 0 1,0-1-1,1 1 0,-1 0 0,0 0 0,0 0 0,0 0 0,0 0 1,0 0-1,0 0 0,-1 0 0,1 0 0,0 0 0,-1 0 0,1 1 1,0-1-1,-1 0 0,1 1 0,-1-1 0,0 0 0,1 1 0,-1-1 0,0 0 1,0 1-3,7 44-36,-6-41 30,8 116-331,-3-39-1111,3 4 1448,2-18-896,21 174-1070,-27-185 2695,-2-1 0,-4 1 0,-2 15-729,3-70 16,0-1 0,0 1 1,-1 0-1,1-1 0,0 1 0,0-1 0,-1 1 0,1-1 0,-1 1 0,0-1 1,1 1-1,-1-1 0,0 0 0,0 1 0,0-1 0,0 0 0,0 1 1,0-1-1,0 0 0,0 0 0,0 0 0,-1 0 0,1 0 0,0 0 1,-1-1-1,1 1 0,-1 0 0,1-1 0,-1 1 0,1-1 0,-1 1 0,1-1 1,-1 0-1,1 0 0,-1 0 0,0 0 0,1 0 0,-1 0 0,1 0 1,-1 0-1,0-1-16,-9-1-4023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7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10549,'0'0'2641,"0"0"-1969,0 0-544,0 0-256,116 0 256,-54 0-112,-4 0-16,-9 0-752,-13-7-945,-20-6-1360,-16 6-1665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1:47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5827,'0'0'693,"1"20"-402,0-4-218,-1-1 39,1-1 1,0 1 0,1-1-1,1 0 1,0 0 0,1 0-1,0 0 1,2 2-113,14 36 192,-3 0-1,-2 1 1,-3 1 0,-2 0-1,-2 1 1,-3-1 0,-1 52-192,-10 303 469,7-392-346,0 0-1,2 0 1,0 0 0,1 0-1,0 0 1,1-1-1,1 1 1,4 5-123,0 0 84,2 1 1,1-1 0,1-1-1,0-1 1,8 9-85,-16-23 57,-1 1 1,1-1 0,1 0-1,-1-1 1,1 1-1,0-1 1,0-1 0,0 1-1,1-1 1,-1-1 0,1 1-1,0-1 1,0 0-1,1-1 1,-1 0 0,0-1-1,1 1 1,-1-1 0,1-1-1,2 0-57,2 1 121,1-1 1,0-1-1,0 0 0,0-1 0,8-2-121,-17 2-232,0 1 0,1-1 0,-1 0 0,-1 0-1,1 0 1,0-1 0,0 0 0,-1 0 0,0 0 0,1 0 0,-1-1 0,-1 1 0,1-1-1,0 0 1,-1 0 0,0-1 232,11-17-7283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53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2258 358 4178,'0'0'5290,"0"0"-3684,0 0-1152,0 0-19,0 0-91,0 0-59,-14-7-39,5 2-157,-18-10 425,0 1 1,-22-7-515,-66-24 868,46 17-713,-1 3 1,-8 2-156,-181-58 253,195 59-226,16 9 5,-1 2-1,0 3 1,0 2-1,0 1 1,-5 3-32,-93-10 69,28 2 472,-100 5-541,193 7 24,-1 0 0,1 2 0,-1 0 0,2 2 0,-19 7-24,-30 12 72,-18 12-72,67-26-10,1 1 0,0 1 0,1 1 0,0 0 0,1 2 0,1 1 0,1 1 0,0 0 0,1 2 0,1 0 0,1 1 0,1 1 0,1 0 0,1 1 0,1 1 0,-6 14 10,15-29-1,1 1 0,0-1 0,0 1-1,1 0 1,0 0 0,1 0 0,0 0 0,1 0-1,0 1 1,0-1 0,1 0 0,0 0-1,1 0 1,0 0 0,1 0 0,0-1-1,1 1 1,0-1 0,0 0 0,1 0-1,0 0 1,0 0 0,1-1 0,0 0-1,1 0 1,0-1 0,0 0 0,2 2 1,9 5 2,1 0 0,1-1 0,0-1 0,1-1 0,0-1 0,1-1 0,0-1 0,0-1 0,0 0 0,20 2-2,37 3 49,1-3 1,40-1-50,-76-6-18,506 6-19,-352-19 52,22-1 34,-88 14-45,154-5 58,-225-4-62,17-5 0,29-4 3,-74 13-15,90-13-50,-106 13 51,0-1 1,0-1-1,0-1 0,-1 0 0,15-8 11,-27 11-7,1 0 0,-1 0-1,0 0 1,0 0 0,0-1 0,0 1 0,0-1-1,-1 0 1,0 0 0,0-1 0,0 1-1,0-1 1,-1 1 0,0-1 0,0 0 0,0 0-1,0 0 1,-1 0 0,1-4 7,1-10 57,-1-1 1,-1 1-1,-1-1 1,-1-14-58,0-8 19,0 33 10,0 1-1,-1-1 1,1 0-1,-2 0 1,1 1-1,-1-1 1,0 1-1,-1 0 1,0 0-1,0 0 1,-1 1 0,0-1-1,-1 1 1,1 0-1,-1 1 1,0-1-1,-1 1 1,0 0-1,-6-4-28,-7-4 203,0 0-1,-1 2 0,-1 0 0,0 1 0,0 2 1,-18-6-203,17 8-53,0 1 0,-1 0 0,1 2 0,-1 1 0,0 1 0,-6 1 53,30 1-2030,0 0-3143,0 0-4896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29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1 240,'0'0'963,"-18"12"2775,-2 1-2934,-27 19 1689,-21 19-2493,61-46 671,-25 25 3879,32-30-4532,0 1 0,-1-1-1,1 0 1,0 0-1,0 0 1,0 1-1,0-1 1,0 0 0,0 0-1,0 1 1,0-1-1,0 0 1,0 1-1,0-1 1,0 0-1,0 0 1,0 1 0,0-1-1,0 0 1,0 0-1,0 1 1,0-1-1,1 0 1,-1 0-1,0 0 1,0 1 0,0-1-1,0 0 1,0 0-1,1 0 1,-1 1-1,0-1 1,0 0-1,0 0 1,1 0 0,-1 0-1,0 1 1,0-1-1,1 0 1,-1 0-1,0 0 1,0 0 0,1 0-18,13 6 33,1 0 1,0-1 0,1 0 0,-1-2 0,1 0 0,2 0-34,1 0 98,78 10 442,0-5 0,1-4 0,37-5-540,-44 0 87,86-8 215,4 0-166,-177 9-303,28 2 339,-31-2-317,0 0 0,0 0 0,0 0 1,0 1-1,-1-1 0,1 0 0,0 1 0,0-1 1,0 0-1,-1 1 0,1-1 0,0 1 1,0-1-1,-1 1 0,1-1 0,0 1 0,-1 0 1,1-1-1,-1 1 0,1 0 0,-1 0 1,1-1-1,-1 1 0,1 0 0,-1 0 0,0 0 1,1 0-1,-1-1 0,0 2 145,2 12-6320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8084,'0'0'2748,"0"0"-926,0 0-870,0 0-682,6 0-262,140-6 1174,110-21-1182,-63 5 389,54 7-341,92 14-48,-184 1-2596,-154 0-1651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4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1 190 320,'0'0'7035,"0"0"-5450,0 0-1444,0 0 212,0 0-41,18 3-19,0 1-119,1-1-1,18 1-173,-34-4 20,-1 0 0,0 0 0,0-1 0,0 1 0,0-1 0,1 1 0,-1-1 0,0 0 0,0 0 0,0 0 0,0 0 0,-1 0 0,1 0 0,0-1 0,0 1 0,-1-1 0,1 1 0,-1-1 0,1 0 0,-1 1 0,0-1 0,1-1-20,2-3 56,-1 0 0,-1 0 0,1 0 0,-1 0 0,1-5-56,-3 10 0,2-6 44,0 0-1,0 0 0,-1 0 0,0-1 1,-1 1-1,0 0 0,0-1 0,-1 1 1,1 0-1,-2-2-43,2 6 36,-1 0 1,0 1 0,0-1-1,0 0 1,0 1-1,0-1 1,0 1-1,-1 0 1,1-1-1,-1 1 1,0 0-1,1 0 1,-1 0 0,0 0-1,0 0 1,-1 1-1,1-1 1,0 0-1,-1 1 1,1 0-1,0-1 1,-1 1 0,0 0-1,1 0 1,-1 1-1,1-1 1,-2 0-37,0 0 163,-1 0 0,1 1 0,-1-1 1,1 1-1,-1 0 0,1 0 0,-1 0 0,1 1 1,-1-1-1,1 1 0,-3 1-163,4-1 18,1 0-1,0 1 1,0-1-1,0 1 1,0-1-1,0 1 1,0 0-1,0 0 0,0 0 1,1 0-1,-1 0 1,1 0-1,0 0 1,-1 0-1,1 1 1,0-1-1,0 0 1,0 1-1,1-1 1,-1 3-18,-3 13 13,0 0 1,2 0 0,0 1-1,1-1 1,1 1 0,1-1-1,0 1 1,2 3-14,-2-17 18,0 0-1,1 0 1,-1 0 0,1 0-1,0 0 1,0-1 0,1 1-1,0 0 1,0-1 0,0 0-1,0 0 1,0 0 0,1 0-1,0-1 1,-1 1 0,1-1-1,1 0 1,-1 0 0,0 0-1,1-1 1,0 1 0,3 0-18,5 2-377,-1-1 1,1-1-1,0 0 1,0-1 0,0 0-1,0-1 1,0-1 0,0 0 376,4 0-3882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2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26 3922,'0'0'4303,"0"0"-2238,0 0-907,0 0 165,0 0-242,0 0-556,-9-5-218,-2 1-219,0 0 0,1 1 0,-2 0 0,1 1 0,0 0 0,0 1 0,-1 0 0,1 0 0,-1 2 0,1-1 1,-1 1-1,-9 3-88,12-2 88,-1 1 1,1 1 0,0-1-1,0 1 1,1 1-1,-1 0 1,1 0 0,0 0-1,1 1 1,-1 1 0,1-1-1,0 1 1,0 1-89,6-6 1,-1 0 1,1 0-1,1 1 0,-1-1 1,0 0-1,0 0 1,1 1-1,-1-1 0,1 0 1,0 1-1,0-1 0,0 1 1,0-1-1,0 0 0,0 1 1,1-1-1,-1 0 0,1 1 1,-1-1-1,1 0 0,0 0 1,0 1-1,0-1 1,0 0-1,1 0 0,-1 0 1,1 0-2,4 7 10,2 0 0,-1 0 1,1-1-1,1 0 1,1 0-11,0 1 34,13 11-22,1-2 1,7 4-13,-11-9-784,-1 1 0,0 1 0,12 13 784,-30-27-50,0-1 1,-1 1-1,1 0 0,0 0 0,0 0 0,0 0 0,-1 0 0,1 0 0,-1 0 0,1 0 0,-1 0 0,1 0 0,-1 0 0,1 0 1,-1 0-1,0 0 0,0 1 0,1-1 0,-1 0 0,0 0 0,0 0 0,0 0 0,0 1 0,-1-1 0,1 0 0,0 0 0,0 0 0,-1 0 1,1 0-1,-1 1 0,1-1 0,-1 0 0,1 0 0,-1 0 0,1 0 0,-1 0 0,0-1 0,0 1 0,0 0 0,1 0 0,-1 0 0,-1 0 50,-5 4 81,0-1 0,0 0 0,0 0-1,0 0 1,-1-1 0,0 0-81,-5 3-124,-27 11 724,0 0 0,-1-3 0,-4-1-600,36-11 134,35-5-2868,-18 3 2518,-1-1 1,1 0 0,-1-1 0,1 0 0,0 0 215,7-3-770,-1 0 0,0 0 0,-1-2 1,1 0-1,-1 0 0,-1-1 0,12-9 770,-5-1-4327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1 299 1521,'0'0'1456,"0"0"129,0 0 1248,0 0-560,58 86-1232,-58-30-225,0-2 97,0-3-609,0-7-96,4-11-208,-1-9-144,7-17-1777,-7-7-2017,1-14-2209</inkml:trace>
  <inkml:trace contextRef="#ctx0" brushRef="#br0" timeOffset="1">79 103 6195,'-9'-87'2353,"7"75"-864,2 8-289,0 4-415,0 0-785,0 0-257,8 17-1872,-1 0 705,3 0-3795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3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8452,'0'0'1195,"0"0"-693,4 19 159,34 154 228,-34-151-872,-2-10 15,0 1 0,0-1-1,1 0 1,1 1 0,0-1 0,4 7-32,-8-19-11,0 0 1,0 0-1,1 1 1,-1-1-1,0 0 1,0 0-1,0 1 1,1-1 0,-1 0-1,0 0 1,0 1-1,1-1 1,-1 0-1,0 0 1,0 0-1,1 0 1,-1 1-1,0-1 1,1 0-1,-1 0 1,0 0-1,1 0 1,-1 0-1,0 0 1,1 0-1,-1 0 1,0 0-1,1 0 1,-1 0 0,0 0-1,1 0 1,-1 0-1,0 0 1,0 0-1,1-1 1,-1 1-1,0 0 1,1 0-1,-1 0 1,0 0-1,0-1 1,1 1-1,-1 0 1,0 0-1,0 0 1,1-1-1,-1 1 1,0 0 0,0-1-1,0 1 1,0 0-1,1 0 1,-1-1-1,0 1 1,0 0-1,0-1 11,8-15 157,2-30 449,-8 35-346,0-1 0,1 1 0,0 0 0,0-1 0,1 1 1,5-9-261,-7 18 39,-1-1 1,1 1 0,0 0-1,-1-1 1,1 1 0,0 0-1,0 0 1,0 0 0,1 0-1,-1 1 1,0-1-1,1 0 1,-1 1 0,1-1-40,-1 2 5,0 0 1,-1-1-1,1 1 1,-1 0-1,1 0 0,-1 0 1,1 0-1,0 0 1,-1 0-1,1 0 1,-1 1-1,1-1 0,-1 1 1,1-1-1,-1 1 1,1-1-1,-1 1 0,1 0 1,-1 0-1,0 0 1,1 0-1,-1 0 1,0 0-1,0 0 0,0 0 1,0 0-6,17 14-227,1-1 0,0-1 0,1-1 0,0-1 1,0 0-1,1-2 0,1 0 0,5 1 227,-17-7-71,-4 0 33,-1 0 1,1 0-1,-1 1 1,1-1-1,3 5 38,-6-6-4,1 1 0,-1 0 0,0-1 0,1 0 0,-1 0 0,1 0-1,-1 0 1,1-1 0,0 1 0,0-1 0,0 0 0,0 0-1,0 0 1,3-1 4,9 1-39,0-2 0,0 0 0,0 0 0,-1-2 0,1 0-1,6-3 40,13 2-2438,-32 4 8,-3 0-209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4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10853,'0'0'2977,"0"0"-1536,0 0-1073,-1 88-160,1-24 16,0-5-160,0-12-48,0-9 48,9-16-64,6-16-1392,0-6-2706,-11-8-1953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4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11685,'0'0'2433,"0"0"-1616,0 0-657,0 0-160,0 0-464,0 0-2049,10-4-1089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5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8 485 12598,'0'0'1601,"0"0"-1263,0 0-463,10-1 56,-6 1 73,-1 0 0,0-1 0,0 1 0,0-1 1,0 1-1,0-1 0,0 0 0,0 0 0,0-1 0,0 1 1,0-1-1,0 1 0,-1-1 0,1 0 0,-1 0 1,1 0-1,-1 0 0,0 0 0,0-1 0,0 1 1,0-1-1,0 1 0,0-1 0,-1 0 0,1 0 1,-1 0-1,0 0 0,0-1-4,10-30-16,-1-1 0,-2 0 0,-2 0 0,1-25 16,-1-33-21,-4-19 21,-3 110 56,1 1 1,0 0-1,0-1 1,-1 1-1,1 0 1,0 0-1,-1 0 1,1-1 0,-1 1-1,0 0 1,1 0-1,-1 0 1,0 0-1,0 0 1,0 0-1,1 0 1,-1 0-1,0 1 1,0-1 0,0 0-1,-1 0 1,1 1-1,0-1 1,0 1-1,0-1 1,0 1-1,-1-1 1,1 1-1,0 0 1,0-1 0,-1 1-1,1 0 1,0 0-1,0 0 1,-1 0-1,1 0 1,0 0-1,-1 1 1,1-1-57,-3 0 96,1 0-1,-1 1 1,1-1 0,-1 1 0,1 0-1,0 0 1,-1 0 0,1 1 0,0-1-1,0 1 1,0 0 0,0-1 0,0 1 0,0 1-1,0-1-95,-2 5 30,0 0-1,0 0 0,1 1 1,0 0-1,0-1 0,1 1 1,0 0-1,1 1 1,-1-1-1,1 1 0,1-1 1,0 1-30,-3 23 18,2 1 1,2 18-19,1-28-138,1 0 0,1 0 1,1 0-1,1-1 0,1 0 1,1 0-1,1 0 0,1-1 1,1 0-1,1 0 0,0-1 0,2-1 1,0 0-1,1-1 0,1 0 1,1-1-1,0-1 0,15 11 138,-20-19-617,0 0-1,0 0 1,0-1-1,1-1 1,0 0 0,1-1-1,-1 0 1,1-1-1,0 0 1,0-1-1,0 0 1,0-1-1,1-1 1,-1 0 0,0-1-1,1 0 618,-9 0-140,0 0 0,-1-1 1,1 1-1,0-1 0,-1 0 0,1 0 0,-1-1 0,1 1 1,-1-1-1,0 0 0,1 0 0,-1-1 0,0 1 0,0-1 0,-1 0 1,1 0-1,-1 0 0,1 0 0,-1-1 0,0 0 140,1-2 157,0 1 0,-1-1 1,0 0-1,0 0 0,-1 0 0,0-1 0,0 1 0,0-1 0,-1 1 0,1-1 0,-2 1 0,1-1 0,-1 0 0,0 0-157,0 5 305,0 0 0,0 0 0,0 0 0,0 0 0,0 0 0,0 0 0,-1 0 0,1 0 0,-1 0 0,0 0 0,1 0 0,-1 0 0,0 0 0,0 0 0,-1 0-305,1 1 258,-1-1-1,1 1 0,-1 0 1,0 0-1,1 1 1,-1-1-1,0 0 0,0 0 1,0 1-1,1-1 1,-1 1-1,0 0 1,0 0-1,0-1 0,0 1 1,0 0-1,0 1-257,-3-2 95,0 1 0,0 0 0,0 0 0,0 1 0,0 0 0,0 0 0,0 0 0,1 0 0,-1 1 0,0 0 0,1 0 0,-1 0-1,1 0 1,-1 1 0,1-1 0,0 1 0,0 0 0,0 1 0,1-1 0,-1 1 0,1-1 0,0 1 0,0 0 0,0 0 0,0 1 0,1-1 0,0 1 0,0-1 0,-1 5-95,1-4 11,0 1 1,0 0 0,1 0-1,0 0 1,1 0 0,-1 0 0,1 0-1,0 0 1,0 0 0,2 4-12,-2-9-12,0 0 0,0 0 1,1 0-1,-1-1 0,0 1 0,1 0 1,-1 0-1,1 0 0,-1-1 1,1 1-1,0 0 0,-1-1 0,1 1 1,0 0-1,-1-1 0,1 1 0,0-1 1,0 1-1,-1-1 0,1 1 0,0-1 1,0 0-1,0 1 0,0-1 0,-1 0 1,1 0-1,0 0 0,0 0 0,0 0 12,32 2-942,-25-2 541,-3 0 56,1-1-1,-1 0 1,0 0-1,0 0 1,0 0-1,0-1 1,0 1-1,0-1 1,0-1-1,0 1 0,-1-1 1,5-3 345,6-5-1020,-1-1 0,0 0 0,1-3 1020,12-12-693,-24 29 5903,2 6-4927,-1-3-211,-1-2-181,0-1 0,0 1-1,1 0 1,-1-1 0,1 0 0,-1 0-1,1 0 1,0 0 0,0-1 0,0 1-1,0-1 1,0 0 0,0 0 0,0 0-1,0-1 1,1 0 0,-1 1 0,0-1-1,0-1 1,0 1 0,0-1-1,1 0 1,-1 0 109,13-3-813,0 0 0,0-2 0,-1 0 0,12-7 813,-26 12 43,1 0 0,-1 0 0,0 0 0,1 0 0,-1 0 0,0 1 0,1-1 0,-1 1 0,1 0 0,-1-1 0,1 1 0,-1 0 0,0 0 0,1 1 0,-1-1 0,1 0 0,-1 1 0,1 0-43,-1 0 159,-1 0-1,1 0 1,-1 0 0,1 1 0,-1-1-1,1 1 1,-1-1 0,0 1-1,0-1 1,1 1 0,-1 0 0,0-1-1,-1 1 1,1 0 0,0 0-1,0 0 1,-1 0 0,1 0 0,-1 0-1,0 1-158,10 56 1762,-7-40-1626,0-1-1,0 0 0,2 0 0,0 0 1,4 7-136,-8-24-22,-1 0 0,0 0 0,1 0 0,-1 0 0,1 0 1,-1 0-1,1 0 0,0 0 0,-1 0 0,1-1 0,0 1 1,-1 0-1,1 0 0,0-1 0,0 1 0,0 0 0,0-1 1,0 1-1,0-1 0,0 1 0,0-1 22,0 0-61,0 0 0,0 0 0,-1 0 0,1 0 0,0 0 0,0-1 1,0 1-1,-1 0 0,1-1 0,0 1 0,0 0 0,-1-1 0,1 1 0,0-1 0,-1 1 0,1-1 0,-1 1 0,1-1 0,0 1 0,-1-1 1,1 0 60,2-4-150,1-1 1,-1 1 0,0-1 0,0 1 0,0-1-1,-1-1 150,-1 7-3,10-30 779,2 0-1,6-8-775,-13 28 263,0 0-1,0 1 0,1 0 1,1 0-1,0 0 1,0 1-1,1 0 0,3-2-262,-9 8-66,66-47 625,-61 43-1067,1 1 0,1 1-1,-1 0 1,1 0 0,-1 0-1,1 2 1,2-1 508,12 0-5661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7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8612,'0'0'3986,"0"0"-2321,0 0-337,0 0-624,-13 142-527,8-76 159,5 0-336,0 4 64,0-2-64,0 0 112,0-6-160,0-6 48,0-6-432,0-7-961,-2-13-2305,-8-30-1920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9652,'0'0'3442,"0"0"-1201,0 0-1056,0 0-1025,0 0-160,0 0 32,2-74-32,75 74 96,14 0-80,13 0-32,1 0-705,-6 0-2368,-71-4-1777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8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9268,'0'0'2249,"0"15"-1680,0 16-468,2 0 1,1 0 0,1-1 0,2 1 0,2 5-102,-5-28 13,0 2-3,0 0 1,1-1 0,0 1 0,3 3-11,-7-12-12,0-1 0,0 0-1,0 1 1,0-1 0,0 0 0,1 0 0,-1 1-1,0-1 1,0 0 0,0 0 0,0 1 0,1-1-1,-1 0 1,0 0 0,0 0 0,1 1 0,-1-1-1,0 0 1,0 0 0,1 0 0,-1 0-1,0 1 1,1-1 0,-1 0 0,0 0 0,0 0-1,1 0 1,-1 0 0,0 0 0,1 0 0,-1 0-1,0 0 1,0 0 0,1 0 0,-1 0 0,0 0-1,1 0 1,-1 0 0,0-1 0,1 1-1,-1 0 1,0 0 0,0 0 0,1 0 0,-1 0-1,0-1 1,0 1 0,1 0 0,-1 0 0,0 0-1,0-1 1,0 1 0,0 0 0,1 0-1,-1-1 1,0 1 0,0 0 0,0-1 12,8-16-259,-8 16 303,16-59 228,-12 42 81,1-1 1,0 1-1,2 0 1,7-17-354,-11 30-65,0 0 0,0 0 0,0 1 0,1-1 0,0 1 1,-1 0-1,1 0 0,1 0 0,-1 0 0,1 1 0,-1 0 0,1 0 0,0 0 0,0 0 0,0 1 0,1 0 1,-1 0-1,5-1 65,16-2-2526,-11 5-2483,-7 0 298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8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11157,'0'0'1115,"0"0"-784,0 0 96,0 0 173,0 0-138,17 5-289,56 14 49,-71-19-221,1 1 0,-1 0 0,0-1 0,1 0 0,-1 0 0,0 1 0,1-1 0,-1-1 0,1 1 0,-1 0 0,0-1 0,1 1 0,-1-1 0,0 1 0,1-1 0,-1 0 0,0 0 1,0 0-1,0 0 0,0-1 0,0 1 0,0-1 0,0 1 0,0-1 0,-1 1 0,1-1 0,0 0 0,-1 0 0,0 0 0,1 0 0,-1 0 0,0 0 0,0 0 0,0-1 0,0-1-1,2-6-165,0 0 0,-1 0 0,0 0 0,-1 0 0,0 0 0,-1-9 165,0 16-65,1-12-2,-1 8 4,1-1 0,-1 0 0,-1 0 1,1 1-1,-1-1 0,-1-2 63,1 8 38,1 1-1,-1-1 0,1 0 1,-1 1-1,0-1 1,0 1-1,0-1 1,0 1-1,0-1 1,0 1-1,0 0 1,0-1-1,-1 1 1,1 0-1,0 0 0,-1 0 1,1 0-1,-1 0 1,1 0-1,-1 0 1,0 1-1,1-1 1,-1 0-1,0 1 1,1 0-1,-1-1 1,0 1-1,0 0 0,0 0-37,-2-1 169,1 1 0,0 0-1,-1 0 1,1 0-1,-1 0 1,1 0 0,0 1-1,-1 0 1,1 0-1,0 0 1,-2 0-169,3 0 47,0 1 0,0-1 0,1 1-1,-1-1 1,0 1 0,1-1 0,-1 1 0,1 0 0,-1 0 0,1 0 0,0 0 0,0 0 0,0 0 0,0 0 0,0 0-1,0 0 1,0 2-47,-2 11 45,0 0-1,1 0 0,0 0 1,1 0-1,1 0 1,1 13-45,0-11 24,-1-10 13,0-1-1,1 1 1,1 0-1,-1-1 0,1 1 1,0 0-1,0-1 1,1 0-1,0 0 1,0 0-1,0 0 1,1 0-1,0 0 1,0-1-1,0 0 0,1 0 1,0 0-1,4 3-36,-2-3-228,-1 0 0,1-1 0,0 1 0,0-2 0,0 1 0,0-1 0,4 1 228,-3-1-1154,0-1 0,0 0 0,0-1 0,0 0 0,1 0 1,-1-1-1,4 0 1154,9-1-7988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6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20 6035,'0'0'2382,"0"0"-770,0 0-238,-19-3-289,-6-3-719,10 3-79,0 0 0,0 1 0,0 1 0,-1 0 0,-2 1-287,9 0 153,-6 0 613,14 0-752,1 1 0,0-1 0,-1 0 0,1 0 0,-1 0 1,1 1-1,0-1 0,-1 0 0,1 1 0,0-1 0,-1 0 0,1 1 0,0-1 0,0 0 1,-1 1-1,1-1 0,0 1 0,0-1 0,0 0 0,-1 1 0,1-1 0,0 1 0,0-1 0,0 1 1,0-1-1,0 1 0,0-1 0,0 0 0,0 1 0,0 0-14,1 5-2,0 0-1,0 0 1,1 0 0,0 0-1,0 0 1,1 0-1,-1 0 1,1 0 0,0-1-1,1 0 1,-1 0 0,1 0-1,0 0 1,1 0-1,2 2 3,-3-3 6,1 1-1,-1 0 0,0 0 0,0 0 1,-1 0-1,1 1 0,-1-1 0,0 1 0,-1 0 1,1 0-1,-1 0 0,0 0 0,-1 0 1,0 1-1,1 3-5,-2-8 8,0 0-1,0 1 1,0-1 0,0 0-1,0 0 1,-1 0 0,1 1-1,-1-1 1,0 0 0,1 0-1,-1 0 1,0 0 0,0 0-1,0 0 1,-1 0 0,1 0-1,0-1-7,-3 3 18,0-1 0,0 0 0,-1-1 0,1 1 0,0-1 0,-1 0 0,-1 1-18,4-2-183,-39 14 509,22-12-6541,19-3-1082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38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5 176 8804,'0'0'2697,"0"0"-1368,0 0-1041,0 0-208,0 0 48,11 3 86,-5-2-188,-3 1-12,1-1 1,0 0-1,0-1 0,0 1 0,0 0 0,-1-1 0,1 0 0,0 0 0,0 0 0,0-1 0,0 1 0,0-1 1,-1 0-1,1 0 0,0 0 0,0-1 0,-1 1 0,1-1 0,-1 0 0,0 0 0,1 0-14,1-2 12,0 0 0,0-1-1,-1 1 1,1-1 0,-1 0-1,0 0 1,0-1 0,-1 1-1,1-1 1,-1 0 0,-1 0-1,1 0 1,-1 0 0,0 0-1,0 0 1,-1-1 0,0 1-1,0-1 1,0 1 0,-1-1-1,0 1 1,-1-1 0,1 1-1,-1-1-11,1 5 15,-1 1-1,1 0 0,-1 0 0,1 0 0,-1 0 0,1 0 1,-1 0-1,0 0 0,1 0 0,-1 0 0,0 0 0,0 0 1,0 0-1,1 0 0,-1 1 0,0-1 0,0 0 0,0 1 0,-1-1 1,1 0-1,0 1 0,0-1-14,-2 0 93,-1 0-1,1 0 1,-1 1-1,1-1 1,-1 1-1,1-1 1,-1 1 0,-2 1-93,2-1 114,-1 0 1,1 0 0,-1 1-1,1 0 1,-1 0-1,1 0 1,0 1 0,-1-1-1,1 1 1,0 0 0,0 1-1,0-1 1,-2 3-115,1 1 46,0 0-1,0 1 1,1-1 0,0 1-1,1 0 1,0 1 0,0-1-1,0 1 1,1-1 0,0 1-1,1 0 1,-1-1 0,1 1-46,-2 26 28,1-1 1,2 16-29,0-32 27,-1-11-28,1 1 1,0 0 0,1 0-1,-1-1 1,1 1 0,1-1 0,-1 1-1,1-1 1,0 1 0,1-1-1,-1 0 1,1 0 0,0 0 0,1 0-1,0 0 1,0-1 0,0 0-1,0 1 1,1-2 0,0 1 0,0 0-1,0-1 1,0 0 0,1 0-1,0-1 1,-1 0 0,1 0 0,2 1 0,12 3-265,0-1 1,0-1-1,1-1 1,-1 0 0,1-2-1,0 0 1,-1-2 0,1 0-1,0-1 1,19-4 264,-36 4-538,0 1 0,-1-1 0,1-1 0,0 1 1,-1 0-1,0-1 0,1 0 0,-1 0 0,0 0 0,3-2 538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3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45 406 10133,'0'0'378,"0"0"-239,0 0-163,0 0-56,0 0 79,0 0 1,-1 1-1,1-1 0,0 0 0,0 0 1,0 0-1,0 0 0,0 0 0,0 0 0,0 0 1,-1 1-1,1-1 0,0 0 0,0 0 1,0 0-1,0 0 0,0 0 0,0 0 1,0 1-1,0-1 0,0 0 0,0 0 0,0 0 1,0 0-1,0 1 0,0-1 0,0 0 1,0 0-1,0 0 0,0 0 0,0 0 1,0 1-1,0-1 0,0 0 0,0 0 0,0 0 1,0 0-1,1 0 0,-1 1 0,0-1 1,0 0-1,0 0 0,0 0 0,0 0 1,0 0-1,0 0 0,0 0 0,1 0 0,-1 1 1,0-1-1,0 0 0,0 0 1,11-5 206,0 1-1,0-2 0,0 0 1,-1 0-1,0 0 1,6-6-206,-16 11 55,1 1 0,-1-1 0,0 0 1,1 1-1,-1-1 0,0 0 0,1 0 1,-1 1-1,0-1 0,0 0 0,0 0 0,1 1 1,-1-1-1,0 0 0,0 0 0,0 0 1,0 1-1,0-1 0,-1 0 0,1 0 1,0 0-56,0-5 251,9-107 561,11-40-812,-15 121 95,-4 29-78,-1 1-1,1-1 1,-1 0-1,0 1 1,0-1-1,0 0 1,0 0-1,0 1 1,-1-1-1,1 0 1,-1 1-1,0-1-16,0 2 58,1 0 0,-1 0 0,0 0 0,0 0 0,0 0-1,0 1 1,0-1 0,0 0 0,0 1 0,0-1 0,-1 1 0,1-1 0,0 1 0,0-1-1,0 1 1,-1 0 0,1 0 0,0 0 0,0 0 0,-1-1 0,1 2 0,0-1 0,0 0 0,-1 0-58,-1 0 43,0 1 0,0 0 0,0-1 0,0 1 0,0 0 0,0 0 0,0 1 0,0-1 0,1 1 0,-1-1 0,0 1 0,1 0 0,0 0 0,-1 0 0,1 0 0,0 0 0,0 1 0,0-1 0,0 1 0,1-1 0,-1 1 0,0 1-43,-6 11 32,0 0 0,1 0-1,-3 12-31,9-22 36,-9 25-5,1 1-1,2 0 1,1 1-1,2-1 1,1 1 0,1 0-1,2 0 1,1 0-1,3 21-30,-3-47-2,0 0-1,1 1 1,-1-1 0,1 0-1,0 0 1,1 0 0,-1 0-1,1 0 1,0 0-1,1-1 1,-1 1 0,1-1-1,0 0 1,1 0 0,-1-1-1,1 1 1,0-1-1,0 0 1,2 1 2,2 0-146,0 0-1,1-1 1,0 0-1,-1-1 0,1 1 1,1-2-1,-1 0 1,0 0-1,1-1 1,-1 0-1,6 0 147,0-1-533,-1 0-1,1-1 1,-1 0 0,1-1-1,-1-1 1,0 0-1,0-2 1,0 1-1,-1-2 1,1 0 0,-1 0-1,-1-2 1,1 1-1,-1-2 1,0 0-1,-1 0 1,0-1-1,-1-1 1,1-1 533,-10 11 70,-1-1 0,1 0 0,-1 0 0,1 0 0,-1 1 0,1-1 0,-1 0 0,0-1 0,0 1 0,0 0 0,0 0 0,-1 0 1,1-2-71,-1 3 140,0 0 1,0 0-1,0 1 1,0-1-1,-1 0 1,1 1-1,0-1 1,0 0-1,-1 1 1,1-1-1,-1 1 1,1-1-1,-1 0 1,1 1-1,-1-1 1,1 1-1,-1-1 1,1 1-1,-1 0 1,1-1-1,-1 1 1,0 0-1,1-1 1,-1 1-1,0 0 1,1-1-1,-1 1 1,0 0-1,1 0 1,-1 0-1,0 0 1,1 0-1,-1 0 1,0 0-1,0 0 1,1 0-1,-1 0 1,0 0 0,1 0-1,-1 1-140,-4-1 194,0 1-1,0-1 1,0 1-1,0 0 1,0 1-1,0-1 1,0 1-1,1 0 1,-1 0 0,1 0-1,0 1 1,-1 0-1,1 0 1,0 0-1,1 0 1,-2 2-194,-5 4 86,2 1 0,-1 0 0,1 0 0,1 1 0,-4 8-86,10-19-2,1 1 0,-1-1 0,1 1 0,0-1 0,-1 0 0,1 1 0,0-1 0,-1 1 0,1-1 0,0 1 0,0-1 0,-1 1 0,1-1 0,0 1 0,0-1 0,0 1 0,0-1 0,0 1 0,0-1 0,0 1 0,0 0 0,0-1 0,0 1 0,0-1 0,0 1 0,0-1 0,0 1 0,0-1 0,1 1 0,-1-1 0,0 1 0,0-1 0,1 1 0,-1-1 0,0 1 0,1-1 2,0 0-27,0 1 1,0-1-1,1 0 0,-1 0 1,0 0-1,0 0 0,0-1 0,0 1 1,1 0-1,-1 0 0,0-1 1,0 1-1,0-1 0,0 1 1,0-1-1,0 1 0,1-1 27,13-10-594,-1 1-1,0-2 0,0 0 1,-1-1-1,-1 0 0,10-13 596,-4 4-1179,1 2 1,9-6 1177,-28 25 18,0 1 0,0 0 0,1-1 0,-1 1 0,0 0 0,0 0 0,1-1 0,-1 1 0,0 0 0,1 0 0,-1 0 1,0-1-1,1 1 0,-1 0 0,0 0 0,1 0 0,-1 0 0,0 0 0,1 0 0,-1 0 0,0 0 0,1 0 0,-1 0 0,1 0 1,-1 0-1,0 0 0,1 0 0,-1 0 0,0 0 0,1 0 0,-1 0 0,0 0 0,1 1 0,-1-1 0,0 0 0,1 0 0,-1 0 0,0 1 1,1-1-19,4 17 759,-6 34 272,0-43-997,-4 32 779,4-31-585,-1 1-1,1-1 1,1 1 0,0 0 0,0-1 0,1 1-228,-1-10 0,0 1 0,0-1 0,1 1 0,-1-1 1,0 0-1,0 1 0,1-1 0,-1 1 1,0-1-1,0 0 0,1 1 0,-1-1 0,0 0 1,1 0-1,-1 1 0,1-1 0,-1 0 1,0 0-1,1 1 0,-1-1 0,1 0 1,-1 0-1,1 0 0,-1 0 0,0 0 0,1 0 1,-1 0-1,1 0 0,-1 0 0,1 0 1,-1 0-1,17-1-51,-15 0 31,4 0-73,0-1 0,-1 1 0,1-2 0,-1 1 0,0-1 1,0 1-1,1-1 0,-2-1 0,1 1 0,0-1 1,-1 0-1,4-4 93,10-11-590,-1-1 1,5-8 589,-10 13-397,-6 8 255,-5 6 146,1-1 1,-1 1-1,1-1 0,-1 0 1,0 1-1,1-1 1,-1 0-1,0 0 0,0 0 1,0 0-1,-1 0 1,1 0-1,0-1-4,-1 3 547,0 0 138,0 0 22,0 0-106,0 0-121,0 0-21,0 14 24,1 21-213,-1-17-217,0-1 0,2 0 0,0 0 1,1 0-1,1 2-53,-4-18-46,0 0 0,0 1 1,0-1-1,1 0 0,-1 0 1,1 0-1,-1 0 0,1 0 0,-1 0 1,1 0-1,0 0 0,-1 0 1,1 0-1,0 0 0,0 0 0,0 0 1,0-1-1,0 1 0,0 0 0,0 0 1,0-1-1,0 1 0,0-1 1,0 1-1,0-1 0,0 0 0,0 1 1,0-1-1,1 0 0,-1 0 0,0 0 1,0 1-1,0-1 0,1-1 1,-1 1-1,0 0 46,2 0-168,-1-1 1,0 0-1,0 0 1,1 0-1,-1 0 0,0 0 1,0-1-1,0 1 1,0-1-1,0 1 1,-1-1-1,1 0 0,0 0 1,-1 1-1,1-1 1,0-1 167,4-7-101,1-1-37,0 1 0,0-1-1,1 1 1,3-2 138,-8 9-15,-1 1-1,1 0 1,0-1 0,0 1-1,0 0 1,0 0-1,0 1 1,0-1 0,1 1-1,-1 0 1,1-1 0,-1 2-1,1-1 1,-1 0-1,1 1 1,-1-1 0,2 1 15,16 1-90,-1 2 1,1 0-1,-1 1 1,16 6 89,34 6-165,-27-8 186,0 0 90,0-1 0,0-2 0,9-2-111,-51-4 44,0 1 0,0 0-1,0 0 1,0-1 0,0 1-1,0 0 1,-1-1 0,1 1-1,0-1 1,0 1 0,0-1-1,0 0 1,-1 1-1,1-1 1,0 0 0,0 0-1,-1 1 1,1-1 0,-1 0-1,1 0 1,-1 0 0,1 0-1,-1 0 1,1 1-1,-1-1 1,0 0 0,0 0-1,1 0 1,-1 0 0,0 0-1,0-1-43,3-33 2868,-3 35-2268,0 0-127,0 0-353,0 0-190,63 0 100,-62 0-4,-1 0 46,0 0-26,0 0 92,0 0 345,0 0-51,0 0-87,0 0-44,0 0-210,0 0 5,0 0 5,0 0-13,0 0 80,0 0-58,0 0 79,0 0 89,0 0-188,0 0-31,0 0-134,0 0-42,0 0-6,0 0 30,0 0-67,0 0 45,1 0-1745,0 0-4988,-1 0 509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9989,'0'0'2435,"0"0"-831,0 0-564,0 0-410,0 0-246,0 0-157,-4 19-166,4-17-60,-11 65 121,-1 28-122,10-41-67,2-53-34,2-1 64,-1-1 0,1 1 1,-1-1-1,0 1 0,1-1 0,-1 0 0,0 1 1,0-1-1,0 0 0,1 0 0,-1 0 1,0 0-1,0 0 0,0-1 37,2-1-72,10-11-5,0-1-1,10-15 78,-9 11-45,1 1 0,8-8 45,-18 22-3,0-1 0,0 1 0,0-1 0,1 2 0,0-1 0,-1 0 0,1 1 0,1 0 0,-1 1 0,4-2 3,-8 3 8,0 1 0,-1-1 0,1 1 0,-1-1 0,1 1 0,0 0 0,0-1 0,-1 1 0,1 0 0,0 0 0,-1 0 1,1 0-1,0 1 0,0-1 0,-1 0 0,1 1 0,0-1 0,-1 1 0,1 0 0,-1-1 0,1 1 0,-1 0 0,1 0 0,-1 0 0,1 0 0,-1 0 0,0 0 0,0 1 0,1-1 0,-1 0 0,0 1 0,0-1 0,0 1-8,2 5 52,-1-1 0,0 1 0,0 0 0,-1 0-1,1 0 1,-1 0 0,-1 4-52,1-1 23,2 40 95,1 21 14,-3-65-131,0 0 0,0 0 0,1-1 0,0 1 1,0-1-1,0 1 0,0-1 0,1 0 0,0 0 1,1 1-2,-3-4-95,0-1 0,1 0 1,-1 1-1,0-1 0,1 0 1,-1 0-1,1 0 0,0 0 1,-1 0-1,1 0 1,0 0-1,-1-1 0,1 1 1,0-1-1,0 1 0,0-1 1,0 0-1,-1 1 0,1-1 1,0 0-1,0 0 1,0 0-1,0-1 0,0 1 1,0 0-1,-1-1 0,2 0 95,2 0-569,0-1 0,-1 0 1,1 0-1,-1 0 0,0-1 0,0 1 0,1-1 0,-2 0 0,4-3 569,20-23-4165,-14 10 478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37 496,'0'0'6248,"0"0"-3921,0 0-1071,0 0 225,0 0 211,-20-6-335,-65-19-436,79 23-827,1 1 0,-1 0 1,1 0-1,-1 1 0,1 0 0,-1-1 1,0 2-1,1-1 0,-1 1 0,1 0 0,-1 0 1,1 0-1,0 1 0,-5 1-94,6 0 47,0-1 0,0 1 0,0-1 0,0 1 0,0 0 0,0 1 0,1-1 1,0 1-1,0-1 0,0 1 0,0 0 0,0 0 0,-1 5-47,-1 1 20,1 1-1,0 0 1,1 0 0,0 0-1,1 0 1,0 0 0,1 1-1,0-1 1,0 0 0,2 1 0,0 10-20,0-17 0,0-2 0,0 1 1,0 0-1,0 0 0,1 0 1,0 0-1,0-1 1,0 1-1,0-1 0,0 1 1,0-1-1,1 0 1,0 0-1,0 0 0,-1 0 1,2-1-1,-1 1 0,0-1 1,0 0-1,1 1 1,0-2-1,-1 1 0,1 0 1,0-1-1,0 0 0,0 1 1,0-1-1,13 3-405,0-1 1,0 0 0,1-1-1,-1-1 1,14-1 404,-26 0-654,1 0 1,-1 0-1,1-1 0,0 1 1,-1-1-1,1 0 1,-1-1-1,0 0 0,1 1 1,-1-2-1,0 1 0,3-2 654,3-9-5509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4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10037,'0'0'2081,"0"0"-1294,0 0-622,15 2-101,7 2-39,-6-1-18,0 0 0,0-1 0,0-1 0,10-1-7,-22 0-99,0 0 0,0 0 0,0-1 0,0 1-1,0-1 1,-1 0 0,1 0 0,0-1 0,-1 1 0,1-1-1,-1 1 1,1-1 0,-1 0 0,0 0 0,0-1-1,1 1 1,-2-1 0,1 1 0,0-1 0,-1 0-1,1 0 1,0-1 99,0-2-86,1 0-1,-1 0 0,-1-1 0,1 1 1,-1-1-1,0 1 0,-1-1 0,0 0 1,0 1-1,0-1 0,-1 0 1,0-3 86,0 9 125,-1 0 0,1 0 0,-1 0 0,1 0 0,-1 0 0,0 0 1,1 0-1,-1 0 0,0 0 0,0 1 0,0-1 0,0 0 0,1 1 1,-1-1-1,0 0 0,0 1 0,0-1 0,-1 1 0,1-1 1,0 1-1,0 0 0,0 0 0,0-1 0,0 1 0,0 0 0,-1 0 1,1 0-1,0 0 0,0 0 0,-1 0-125,-2 0 204,0 0 0,1 0 0,-1 0 1,0 0-1,0 1 0,0 0 0,0-1 0,1 1 0,-2 1-204,3-1 33,0 1 0,0-1 0,0 1 0,1 0 0,-1-1 0,1 1 0,-1 0 0,1 0 0,-1 0-1,1 0 1,0 0 0,0 0 0,0 1 0,0-1 0,1 0 0,-1 0 0,0 1 0,1-1-1,0 2-32,-3 50 67,3-44-52,0-6-25,0 0-1,0 0 0,1 0 0,0 0 1,0 0-1,0 0 0,0-1 0,0 1 1,1 0-1,-1 0 0,1-1 0,0 0 0,1 1 1,-1-1-1,0 0 0,1 0 0,1 1 11,1 1-387,0 0-1,1-1 0,0 0 1,0 0-1,1 0 0,-1-1 0,1 0 1,-1 0-1,5 1 388,6 1-1683,1-1 0,0 0 0,0-2 1,1 0-1,-1-1 0,0 0 0,11-2 1683,-6-2-811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5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59 613 2273,'0'0'3260,"0"0"-624,0 0-318,0 0-306,0 0-256,-7-5-367,-24-15-564,31 20-815,-1 0 0,1 0 0,-1 0 1,1-1-1,-1 1 0,0 0 0,1 0 0,-1 0 1,1 0-1,-1 0 0,1 0 0,-1 0 0,0 1 1,1-1-1,-1 0 0,1 0 0,-1 0 0,1 0 1,-1 1-1,1-1 0,-1 0 0,1 1 0,-1-1 1,1 0-1,-1 1 0,1-1 0,0 0 0,-1 1 0,1-1 1,-1 1-1,1-1 0,0 1 0,0-1 0,-1 1 1,1-1-1,0 1 0,0-1 0,-1 1 0,1 0 1,0-1-1,0 1 0,0-1 0,0 1 0,0 0-10,-2 27 84,2-27-61,-1 4-14,1 0 0,0-1 0,1 1 0,-1-1 0,1 0 0,0 1 0,0-1 1,1 3-10,-1-6-10,0 1 0,0-1 0,0 1 0,0-1 0,0 0 0,1 1-1,-1-1 1,0 0 0,1 0 0,-1 0 0,0 0 0,1 0 0,0 0 0,-1 0 0,1 0 0,-1-1 0,1 1 0,0-1 0,0 1 0,-1-1 0,1 0 0,0 1 0,0-1 10,3 1-270,0 0-1,0-1 0,1 0 1,-1 1-1,0-1 0,0-1 1,1 1-1,-1-1 0,0 0 1,0 0-1,0-1 0,0 0 1,2 0 270,-3 0-190,-1-1 1,1 1 0,-1-1 0,1 0-1,-1 0 1,0 0 0,0 0 0,-1 0-1,1-1 1,0 1 0,-1-1-1,0 0 1,0 0 0,0 0 0,-1 0-1,2-3 190,13-47-59,-3 0-1,-2-2 1,-2 1-1,-1-27 60,1 7 292,24-167 2285,-30 232-342,-2 16-1079,-1 25-495,0-23-474,0 445 670,1-441-743,0 0 1,0 0 0,1 0 0,3 11-115,-4-19-119,0 0 0,1 0 0,0 0 1,-1-1-1,1 1 0,0-1 0,2 3 119,-3-5-330,0 1-1,1-1 1,-1 0-1,0 1 1,1-1-1,-1 0 0,1 0 1,-1 0-1,1 0 1,0 0-1,-1-1 1,1 1-1,0 0 1,0-1-1,1 1 331,-1-1-5778,-2-5-647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0 9092,'0'0'1980,"0"0"-97,0 0-533,0 0-53,0 0 23,-1 18-666,-5 31-533,-8 88-47,6 2-74,8 65-1894,1-185-1401,-1-19 3105,0 0 1,0 0-1,0 0 1,1 0-1,-1 0 1,0 0-1,0-1 1,0 1-1,0 0 0,0 0 1,0 0-1,0 0 1,0 0-1,0 0 1,0 0-1,0 0 1,0 0-1,0 0 1,0 0-1,0 0 0,0 0 1,0 0-1,0 0 1,0 0-1,1 0 1,-1 0-1,0 0 1,0 0 189,-2-17-4264,-2 1 5404,-3 1-697,0 1 0,-1 0 0,0 0 0,-1 1 0,-7-8-443,-21-32 7029,37 52-6949,0 1-1,-1-1 0,1 1 0,0-1 1,0 1-1,0-1 0,-1 1 0,1-1 1,0 0-1,0 1 0,0-1 0,0 1 0,0-1 1,0 1-1,0-1 0,0 1 0,0-1 1,0 0-1,0 1 0,0-1 0,1 1 1,-1-1-1,0 1 0,0-1 0,1 1 0,-1-1 1,0 1-1,0-1 0,1 1 0,-1 0 1,1-1-1,-1 1 0,0-1 0,1 1 1,-1 0-1,1-1 0,-1 1 0,1 0 0,-1 0 1,1-1-1,-1 1 0,1 0 0,-1 0 1,1 0-80,30-8-501,-21 6 810,-8 1-322,64-15-657,3 2 670,-43 11-3457,-1 0-1,17 1 3458,-40 2-258,0 0 0,1 1 1,-1-1-1,0 0 0,0 1 0,0-1 0,0 1 0,0 0 0,0 0 0,0 0 0,0 0 1,-1 0-1,1 0 0,0 0 0,-1 0 0,1 1 0,1 0 258,0 2-106,0-1-1,-1 1 0,1 0 1,-1 0-1,0 0 1,0 0-1,0 0 1,1 3 106,2 10 1184,-1 1 0,0 0 0,-1 0 0,-1 1-1184,0-7 1162,-1-5-708,0 0 0,0 0 1,1 0-1,0-1 0,0 1 1,0-1-1,1 1 1,2 2-455,-5-8 13,1 0 0,0 1 0,0-1 0,0 0 0,0 0 0,1 0 0,-1 0 0,0 0 0,0 0 0,0 0 0,1 0 0,-1-1 0,1 1 0,-1 0 0,0-1 0,1 1 0,-1-1 0,1 1 0,-1-1 0,1 0 0,0 0 1,-1 0-1,1 0 0,-1 0 0,1 0 0,-1 0 0,1 0 0,-1 0 0,1-1 0,-1 1 0,1-1 0,-1 1 0,1-1 0,-1 0 0,1 1 0,-1-1 0,0 0 0,0 0 0,1 0 0,0-1-13,4-3 41,0 0-1,-1 0 1,1-1-1,-1 0 1,0 0-1,-1 0 0,0-1 1,0 0-1,1-2-40,1 0 24,-1 0-1,1 0 0,0 1 0,1 0 1,5-5-24,-10 12-6,0 0 0,1 1 0,-1 0 1,0-1-1,1 1 0,-1 0 0,0 0 1,0 0-1,1 1 0,-1-1 0,0 0 1,1 1-1,-1-1 0,0 1 0,0 0 0,0 0 1,0 0-1,0 0 0,1 1 6,57 42-96,-52-36 51,1 0-1,1-1 1,-1 0 0,1-1-1,0 0 1,1 0 0,0-1-1,0 0 1,0-1 0,0 0-1,8 1 46,-5-3-74,1 0 0,0-1 0,-1 0-1,6-1 75,-17 0 0,1-1 0,0 1 1,-1-1-1,1 1 0,0-1 0,-1 0 0,1 0 0,-1-1 0,0 1 0,1-1 0,-1 0 0,0 0 0,0 0 0,0 0 0,0 0 0,0-1 0,0 1 0,-1-1 0,2-1 0,2-6 95,0 0-1,0 0 1,-1-1-1,-1 0 1,0 1-1,0-1 1,-1-1-1,-1 1 1,0 0-1,0-1 1,-1 1-1,0-1 1,-1 0-1,-1-6-94,0 17 55,1 0-1,0 0 1,-1 0-1,1 0 1,-1 0-1,1 0 1,-1 1-1,1-1 0,-1 0 1,0 0-1,1 1 1,-1-1-1,0 0 1,0 1-1,1-1 0,-1 1 1,0-1-1,0 1 1,0-1-1,0 1 1,0 0-1,0-1 1,0 1-1,0 0 0,0 0 1,0-1-55,-1 1 78,1 0 0,-1-1 0,0 1 0,1 0-1,-1 0 1,0 0 0,1 0 0,-1 0 0,0 1 0,1-1 0,-1 0 0,0 1 0,1-1 0,-1 1 0,1-1-1,-1 1 1,0 0-78,-2 3 44,1 0 0,-1 0-1,1 0 1,-1 1 0,1-1-1,0 1 1,1 0 0,-1 0-1,1 0 1,0 0 0,0 0-1,1 0 1,-1 1 0,1-1-1,0 3-43,-2 13 33,1 0-1,0 0 1,1 8-33,2-24 0,-1 0 1,0 0 0,1 0 0,0 0 0,0 0-1,0 0 1,1-1 0,-1 1 0,1 0 0,0-1-1,1 0 1,-1 1 0,1-1 0,0 0-1,0 0 1,0 0 0,0-1 0,1 1 0,1 0-1,0 1-26,1-1 0,0 0 0,0-1 1,0 0-1,1 0 0,-1 0 0,1 0 0,0-1 1,-1 0-1,1-1 0,0 0 0,0 0 1,3 0 25,4 1-401,-10-2 8,0 1 0,1-1-1,-1 1 1,0-1 0,0 0 0,1-1 0,-1 1-1,0-1 1,1 0 0,3-1 393,7-9-6030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7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12198,'0'0'2041,"0"0"-1692,19-17-546,57-54-646,-73 67 696,1 0 0,-1 0 1,1 0-1,-1 0 0,0-1 0,-1 1 1,1-1-1,0-2 147,-2 4-79,0 0 0,-1 0 0,1 0 0,-1 0 0,1-1 0,-1 1 0,0 0 0,-1-1 79,1-4 23,0 7 11,0 0 0,-1 0 0,1 0 0,-1 0 0,1 0 0,0 0 0,-1 1 0,0-1 0,1 0 0,-1 0 0,0 0 0,1 1 0,-1-1 0,0 0 0,0 1 0,1-1 0,-1 1 0,0-1 0,0 1 0,0-1 0,0 1 0,0 0 0,0-1 0,0 1-1,0 0 1,0 0 0,0-1 0,0 1 0,0 0 0,0 0 0,0 0 0,0 0 0,0 1 0,0-1 0,0 0 0,-1 0-34,-1 1 189,-1-1 0,0 0-1,0 1 1,1 0 0,-1 0 0,0 0 0,1 0 0,-1 1-1,1-1 1,-1 2-189,0 0 59,1 0 0,0 0 0,0 1 0,0 0 0,0 0 0,0 0 0,1 0 0,0 0 0,0 0 0,0 0 0,0 1 1,1-1-1,0 1 0,0-1 0,0 1 0,0-1 0,1 2-59,-2 13 60,1-1 0,1 1 1,2 13-61,-1-25-19,1-1 1,0 1 0,0-1 0,0 0 0,1 0-1,-1 0 1,1 0 0,1 0 0,-1 0 0,1-1-1,0 1 1,1-1 0,-1 0 0,1-1 0,0 1-1,0-1 1,0 0 0,1 0 0,-1 0 0,1-1-1,1 1 19,-2-2-859,1 1 0,-1-1 0,0 0-1,1-1 1,-1 1 0,1-1 0,0 0-1,0 0 1,4-1 859,0 0-6104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28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4 4946,'0'0'2932,"0"0"-712,0 0-329,0 0-450,0 0-544,-6 0-276,1-1-488,3 0-53,0 1-1,1 0 1,-1-1 0,0 1-1,0 0 1,0 0 0,0 0-1,0 0 1,1 0-1,-1 1 1,0-1 0,-1 1-80,-4 3 138,0 0 0,0 1 0,1 0 0,0 0 0,0 1 0,0 0 0,1 0 0,-1 2-138,3-4 8,0 0-1,1 0 1,0 0-1,0 1 1,0-1-1,1 0 0,-1 1 1,1 0-1,0-1 1,0 1-1,1 0 1,-1-1-1,1 1 1,0 0-1,1 0 1,-1-1-1,1 1-7,0 6-10,1-1-1,0 0 1,0 0-1,1 0 1,0-1-1,1 1 1,2 2 10,-5-10-2,3 5 14,1 1 0,-1-1 0,-1 1 1,0 0-1,0 0 0,0 0 0,-1 1 1,0-1-1,-1 0 0,0 1 0,0 0 1,-1-1-1,0 2-12,0-8 7,-1 0-1,1 0 1,-1 0 0,0 0 0,0 0-1,0 0 1,0-1 0,0 1 0,0 0-1,0 0 1,-1-1 0,1 1 0,-1-1-1,1 1 1,-1-1 0,0 1-7,-34 20 259,30-19-222,0 1 0,0-1 0,1 1 0,-1 0 0,1 0 1,0 1-38,0 3-3395,4-6-526,1-2-3311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48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0 411 6211,'0'0'1819,"0"0"20,0 0-188,0 0-504,0 0-501,0 0-467,2 2-62,-1 0-111,0-1 0,1 0 0,-1 0 0,0 0 0,1 0 0,-1 0 0,1-1 0,-1 1 0,1 0 0,-1-1 0,1 1 1,-1-1-1,1 1 0,0-1 0,-1 0 0,1 1 0,-1-1 0,1 0 0,0 0 0,-1 0 0,1-1 0,0 1 0,-1 0 0,1-1 0,0 1 0,-1-1 0,1 1-6,7-3 22,-1 0 0,1 0 0,0-1 0,4-3-22,5-4 25,-1 0 1,-1 0-1,0-2 1,0 0-1,-1-1 1,-1 0 0,0-1-1,-1-1 1,4-7-26,-8 10-35,-1 0 1,0 0-1,-1-1 1,-1 1-1,0-2 1,0 1-1,-2 0 1,0-1-1,0 0 1,-2 0-1,0 0 1,1-14 34,-4 27 12,1-1 0,0 1 1,0-1-1,-1 1 0,0-1 0,1 1 1,-1 0-1,0-1 0,0 1 1,0 0-1,-1 0 0,1-1 1,0 1-1,-1 0 0,1 0 1,-1 0-1,0 1 0,0-1 0,0 0 1,0 1-1,0-1 0,0 1 1,0 0-1,0-1 0,0 1 1,-1 0-1,1 0 0,-1 1 1,1-1-1,-2 0-12,-5-1 195,0 0 0,0 1 0,0 0 0,0 0 0,0 1 0,0 0 0,-1 1-1,-1 0-194,9 0 21,0-1-1,0 1 0,0 0 0,0 0 0,0 0 0,0 0 0,0 0 0,1 1 0,-1-1 1,0 0-1,1 1 0,-1 0 0,1-1 0,-1 1 0,1 0 0,0-1 0,-1 2-20,-19 37 135,16-29-91,1-5-18,1 1 0,0 0 0,0 0 0,1 0 0,-1 0 0,2 0 0,-1 0 0,1 1 0,0 6-26,1 98 20,-2 165 119,-2-187-86,-5 0 0,-4 5-53,4-44-625,3 1 1,0 44 624,6-82-3172,3-12-1187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9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14 144,'0'0'12102,"0"0"-12102,0 0-881,0 0 737,0 0 256,122 0-112,-55 0 80,7 0-64,1-2-16,-10-3-2593,-50 2 496,-9-1-2129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48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0 383 12502,'0'0'1921,"0"0"-961,0 0-960,0 0 48,0 0-48,0 0 176,92-88-160,-13 39 32,9-5 112,4-7-320,-8 0-1857,-12 7-2097,-59 39-3217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48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1361,'0'0'8302,"0"0"-5509,0 0-1725,0 0 71,-17 15-310,-54 47-511,67-59-283,0 1-1,1 0 1,-1 0 0,1 0 0,-1 0 0,1 0-1,-1 3-34,3-5 12,1 0-1,-1 0 0,1 0 0,-1 0 0,1 0 1,0 0-1,0 0 0,0 0 0,0 0 0,0 0 1,0 1-12,0 7-39,0-9 24,1 0 0,-1 0 0,0 0 0,0 0 0,1 0-1,-1 0 1,1 0 0,-1 0 0,1 0 0,-1 0 0,1-1 0,-1 1 0,1 0 0,0 0-1,-1 0 1,1-1 0,0 1 0,0 0 0,0-1 0,0 1 0,0-1 0,-1 1 0,1-1 0,0 1-1,0-1 1,0 0 0,0 1 0,0-1 0,0 0 0,0 0 0,1 0 0,-1 0 0,0 0 15,44 1-1580,-31-2 883,36 2-1191,-49-1 1907,0 1-1,-1 0 1,1 0 0,0-1 0,-1 1 0,1 0 0,-1 0 0,1 0 0,-1 0 0,1 0 0,-1 0 0,0 0 0,1 0 0,-1 0-1,0 0 1,0 0 0,0 0 0,0 0 0,0 0 0,0 0 0,0 0 0,0 0 0,0 0 0,0 0 0,-1 0 0,1 0-19,0 3 199,0 13 313,-1-13-372,1 1-1,0 0 1,0 0 0,0-1 0,1 1 0,0 0 0,0-1-1,0 3-139,0-6-6,0 0-1,0 1 0,-1-1 0,1 0 1,0 1-1,0-1 0,1 0 0,-1 0 1,0 0-1,0 0 0,1 0 0,-1 0 1,0 0-1,1 0 0,-1-1 0,1 1 1,-1 0-1,1-1 0,-1 1 0,1-1 1,-1 0-1,1 1 0,0-1 0,-1 0 1,1 0-1,-1 0 0,2 0 7,2 0-585,0-1 0,0 1 0,0-1 0,0 0 0,0 0 0,0 0 0,0 0 0,0-1 0,0 0 0,0 0 0,-1-1 0,1 1 0,-1-1 0,0 0-1,0 0 1,0 0 0,3-4 585,6-10-3604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49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104 230 9412,'0'0'1737,"0"0"-318,0 0-199,0 0-95,0 0-172,-11-1-337,-3-1-430,9 1-110,0 0 1,-1 0-1,1 1 1,0 0 0,0-1-1,0 2 1,-1-1 0,1 1-1,-1 0-76,5-1 19,0 0 1,0 1-1,1-1 0,-1 0 0,0 1 0,0-1 0,1 1 1,-1-1-1,0 1 0,0-1 0,1 1 0,-1 0 1,1-1-1,-1 1 0,0 0 0,1 0 0,-1-1 0,1 1 1,0 0-1,-1 0 0,1 0 0,0-1 0,-1 1 0,1 0 1,0 0-1,0 0 0,0 0 0,0 0 0,0 0 0,0 0-19,2 32-256,-2-27 329,3 8-46,0 1-1,1-1 1,5 11-27,-5-16-167,-1 1 0,0 0 0,0 0-1,-1 0 1,0 0 0,-1 0 0,0 1 0,-1-1 0,0 5 167,-1-12 4,0 0 0,0 0 0,-1 0 0,1 0 0,-1 0 0,1-1 0,-1 1 0,0 0 0,0-1 0,0 0 0,0 1 0,-1-1 0,1 0 0,-1 0 0,1-1 0,-1 1 0,0 0 0,0-1 0,1 1 0,-1-1 0,0 0 0,-1 0-4,4-1-355,18-6-2201,-4-2 2373,0-1 0,0-1 0,0 0 0,-2 0 0,1-1 0,-1-1 0,-1 0 0,2-3 183,12-16-642,-2-1 0,19-34 642,-13 14-773,12-29 773,-31 60 131,-2-1 0,-1 0 1,0 0-1,-2 0 0,2-13-131,-8 52 1875,0-1 1,2 1-1,0-1 1,2 11-1876,16 87 1213,-9-60-2513,-1 1 0,-1 50 1300,-7-102-105,-1-1 0,-1 1 0,1 0 0,0-1 0,0 1 0,-1 0 0,0-1 0,1 1 0,-1-1 0,0 1 1,0-1 104,0-1-3,0-1 0,1 1 1,-1-1-1,1 1 1,-1-1-1,0 1 1,1-1-1,-1 1 0,0-1 1,0 0-1,1 0 1,-1 1-1,0-1 1,0 0-1,0 0 1,1 0-1,-1 0 0,0 0 1,0 0-1,0 0 1,1 0-1,-1 0 1,0 0-1,0 0 1,0-1-1,1 1 0,-1 0 1,0 0-1,1-1 1,-1 1-1,0-1 1,0 1-1,1 0 1,-1-1-1,1 0 0,-1 1 1,0-1-1,1 1 1,-1-1 2,-2-2 8,1 1 1,-1-1 0,1 0-1,-1 0 1,1 0-1,0 0 1,0 0 0,0-1-1,0 1 1,1-1-1,-1 1 1,1-1 0,0 0-1,0 1 1,1-1-1,-1 0 1,0-2-9,0-11 92,0 1-1,1 0 1,1-11-92,-1 21-5,1 0 0,0 0 0,0 0-1,1 0 1,-1 0 0,1 0 0,1 0-1,-1 1 1,1-1 0,0 1 0,0 0-1,1 0 1,-1 0 0,2-1 5,1-1 47,1 1 0,0 0 0,0 0 0,1 0 0,-1 1 0,1 0 0,0 1 0,1 0 0,0 0-47,7-3-447,1 1 0,0 1 1,0 0-1,11 0 447,-4 1-3351,1 2 0,19 0 3351,11 2-4699,-28 0 1746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50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9893,'0'0'1592,"0"0"-1034,0 0-110,0 0 315,0 0 53,64 1-325,15-4-1528,-79 1-5939,0-3 3426,0-11 1518,0 16 1453,0-23 1466,0 8 9284,0 15-8618,0 0 61,0 0-216,-5 2 59,2 3-1397,0-1 0,-1 1 0,1 0 0,1 1 0,-1-1 0,1 0 0,0 1 0,-1 3-60,-12 50-45,14-50 82,-4 15-177,1 0 1,1 0-1,1 21 140,2-44-349,0-1 124,1-3 107,-1 0 0,1 0 0,-1 0 0,1 0 0,-1 0 0,0 0 0,0 0 0,-1-1-1,1-1 119,-1-14-102,2 4 94,1 0 1,1 0 0,1 0 0,0 0 0,2-2 7,-3 9 5,0 0 1,1 0 0,0 0 0,0 1-1,1-1 1,0 1 0,0 0 0,1 0 0,5-5-6,-5 8 18,1-1 1,-1 1 0,1 0-1,0 1 1,0-1 0,0 2-1,0-1 1,2 0-19,60-13 163,-63 15-523,17-2-35,-8 2-6235,-15 1-45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5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245 162 8116,'0'0'2505,"0"0"-1835,0 0-489,0 0 3,0 0-61,0 0 149,7-4-13,-2 2-230,-2 0-14,-1 1 1,1 0 0,-1 0-1,1-1 1,-1 0-1,0 1 1,0-1 0,1 0-1,-1 0 1,0 0-1,-1 0 1,1-1 0,0 1-1,-1 0 1,1-1-1,-1 1 1,0-1 0,0 0-1,1-1-15,0-9 119,-1 0 0,0 1 0,-1-1 0,0 0 0,-1-2-119,0 14 10,1-1 1,0 1-1,0 0 0,-1-1 0,1 1 1,-1 0-1,1 0 0,-1 0 1,1-1-1,-1 1 0,0 0 1,0 0-1,0 0 0,1 0 0,-1 0 1,0 0-1,0 0 0,0 0 1,0 1-1,-1-1 0,1 0 0,0 0-10,-3 0 47,1-1 1,-1 1-1,0 0 0,0-1 0,0 2 0,0-1 0,1 0 0,-3 1-47,-8-1 229,0 1 1,0 1-1,0 0 1,-3 1-230,7 0 66,0 1 0,0 0 0,1 0 0,-1 1 0,1 0 0,0 1 0,0 0 0,0 0 0,1 1 0,0 0 0,-1 1-66,4-3 64,0 1 0,0-1 0,0 1 0,0 0 0,1 1 0,0-1 0,0 1 0,0 0 0,1 0 0,0 0 0,0 0 0,0 1 0,1-1 0,0 1 0,0 0 0,0 4-64,1-4 14,1 0 0,0 0-1,0 0 1,1 0 0,0 0 0,0 0 0,1 0 0,-1 0 0,2 0 0,-1-1-1,1 1 1,0-1 0,0 0 0,3 5-14,0-3-4,0-1 0,1 1 0,0-1 0,0-1 0,0 1 0,1-1 0,0-1 0,0 1 1,1-1-1,4 2 4,0-2-11,1 1 0,-1-2 1,1 0-1,0 0 0,1-2 1,-1 1-1,0-2 0,1 0 1,-1-1-1,4 0 11,-10 0-243,-1-1 0,1 0 0,0 0 0,-1-1 0,1 1 0,-1-2 0,1 1 0,-1-1 0,0 0 0,0-1 0,0 1 0,-1-1 0,1-1-1,-1 1 1,1-2 243,6-6-1743,-1 0 0,0-1 0,-1 0-1,0-1 1,-1 0 0,2-5 1743,8-13-2444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2:5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77 656,'0'0'9455,"0"0"-6371,0 0-2246,0 0-598,0 21 134,0 131-6,0-139-351,0 0 1,1 0-1,0 1 1,1-1-1,1 0 1,0 0-1,1-1 1,0 1-1,2 2-17,-5-13-19,0-1 0,0 1 0,-1-1 0,1 1 0,0-1 0,0 0 0,0 0 0,1 1 0,-1-1 0,0 0 0,0 0 0,1 0 0,-1 0 0,0-1 0,1 1 0,-1 0 0,2 0 19,-2-1-45,0 0-1,0 0 0,-1 0 1,1 0-1,0 0 0,0 0 1,0 0-1,0 0 0,0 0 1,0 0-1,-1-1 0,1 1 1,0 0-1,0-1 0,0 1 1,-1-1-1,1 1 0,0-1 1,0 1-1,-1-1 0,1 1 1,-1-1-1,1 0 0,0 1 1,-1-1-1,1 0 0,-1 0 1,1 1-1,-1-1 0,0 0 1,1 0-1,-1 0 0,0 0 1,0 0 45,15-37 35,7-32-35,-9 27 589,14-31-589,-22 61 197,1 1-1,1 0 1,0 1 0,0-1 0,1 1 0,0 1-1,1 0 1,0 0-197,-2 4 72,0 0-1,1 1 1,-1 0-1,1 0 1,0 1-1,1 0 1,-1 0-1,0 1 1,1 0-1,0 0 1,0 1-1,0 1-71,49-7-1516,-4 7-4688,-37 1 839,-1 5 2097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14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11013,'0'0'1363,"0"0"-386,0 0-820,0 0-23,3 22 12,0 3-101,0 2-14,1 0 0,2 0 0,0-1-1,2 0-30,5 21-74,-9-30-269,1 0-1,0 0 0,2 0 1,6 12 343,-13-28-376,0-1 151,4-22 327,-1 4-63,1-1 1,1 1 0,0 0-1,1 0 1,6-10-40,-8 19 68,0 0 0,0 1 0,1 0 1,0 0-1,1 1 0,0-1 0,0 1 0,1 0 1,-1 1-1,1-1 0,1 1 0,2-1-68,-9 6 13,1 0 0,-1 0-1,1 0 1,-1 1 0,1-1-1,-1 0 1,1 1 0,-1 0 0,1-1-1,0 1 1,-1 0 0,1-1-1,0 1 1,0 0 0,-1 0-1,1 1 1,0-1 0,-1 0-1,1 0 1,-1 1 0,1-1-1,0 1 1,-1 0 0,1-1 0,-1 1-1,1 0 1,-1 0 0,1 0-1,-1 0 1,0 0 0,0 0-1,1 0 1,-1 0 0,0 1-1,0-1 1,0 0 0,0 1-1,0-1 1,-1 1 0,1-1 0,0 2-13,4 14 111,-1 0 0,0 1 0,-2 1-111,1-1-195,0-2 1,1 1-1,2 5 195,-6-21-176,0 0 0,1 0 0,-1 1 0,0-1 0,1 0 0,-1 0 0,1 0 0,0 1 0,-1-1 0,1 0 0,0 0 0,0 0 0,-1 0 0,1 0 0,0 0 0,0 0 0,0-1 0,0 1 0,0 0 0,1 0 0,-1-1 0,0 1 0,0-1 0,0 1 0,0-1 0,1 1 0,-1-1 1,0 0-1,1 0 0,-1 0 0,0 1 0,0-1 0,1 0 0,-1-1 0,0 1 0,1 0 0,-1 0 0,0 0 0,0-1 0,1 1 0,-1-1 0,0 1 0,0-1 0,1 1 176,3-3-488,0-1 0,0 1 0,0-1 1,0 0-1,0 0 0,-1 0 0,0-1 0,2-2 488,2-3 12,16-18-105,-23 27 199,0 0-1,0 0 1,0 1 0,0-1-1,0 0 1,0 0 0,0 1-1,0-1 1,1 1 0,-1-1-1,0 1 1,0-1 0,1 1-1,-1 0 1,0 0 0,1 0-1,-1-1 1,0 1 0,1 1-1,-1-1 1,0 0 0,1 0-1,-1 0 1,0 1-106,1-1 89,-1 1 0,0-1 0,0 1 1,0 0-1,1 0 0,-1 0 0,0 0 0,0-1 0,0 1 1,0 1-1,-1-1 0,1 0 0,0 0-89,0 0 45,0 0 0,-1 0 0,1 0-1,0 0 1,0 0 0,0 0 0,-1 0 0,1-1 0,0 1 0,0 0-1,0-1 1,0 1 0,0 0 0,0-1 0,1 0 0,-1 1 0,0-1-1,0 0 1,0 1 0,0-1 0,1 0 0,-1 0 0,0 0 0,1 0-45,2 0 42,0 0 1,0-1 0,1 1 0,-1-1 0,0 0 0,0 0 0,0 0 0,0-1 0,0 0 0,0 1 0,0-2-43,-3 3 47,0-1 0,1 0 0,-1 1 0,0 0 1,0-1-1,0 1 0,0 0 0,1 0 0,-1-1 0,0 1 1,0 0-1,1 0 0,-1 0 0,0 0 0,0 1 0,0-1 1,1 0-1,-1 0 0,0 1 0,0-1 0,0 1 0,0-1 1,0 1-1,0-1 0,1 1 0,-1 0 0,-1 0 0,1-1 1,0 1-1,0 0 0,0 0-47,3 4 316,0 0 0,-1 0 0,0 1 1,1-1-1,1 7-316,9 13 190,-11-22-181,0 1 0,0 0 0,1 0 0,-1-1 0,1 0 0,0 0 0,0 0-1,0 0 1,1-1 0,-1 1 0,0-1 0,1 0 0,0-1 0,-1 1 0,1-1 0,0 0-1,0 0 1,0 0 0,0-1 0,0 0 0,0 1 0,0-2 0,0 1 0,4-1-9,-6 0-6,0 0 0,-1 0 0,1 0 1,0 0-1,-1-1 0,1 1 0,-1-1 0,1 1 1,-1-1-1,0 0 0,0 0 0,0 0 0,0 0 1,0 0-1,0 0 0,0-1 0,-1 1 0,1-1 1,-1 1-1,0-1 0,1 0 0,-1 1 0,-1-1 1,1 0-1,0 0 0,-1 0 0,1 0 6,1-6 116,-1 1-1,0-1 1,0 1-1,0-1 1,-1 1-1,-1-1 1,1 1-1,-2-1 1,1 0-116,0 7 135,0 0 0,0-1 0,0 1 0,0 0-1,0 0 1,0-1 0,-1 1 0,1 0 0,-1 0 0,1 1 0,-1-1 0,0 0 0,0 1 0,0-1 0,0 1 0,0-1 0,0 1 0,0 0 0,-1 0 0,1 0 0,0 0 0,-1 0-1,1 0 1,0 1 0,-1-1-135,-9-1 514,1 0 0,-1 1 0,1 1 0,-10 0-514,16 0 48,5 0-611,0 0-2798,9 0 1074,2 1-968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15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11269,'0'0'1139,"0"0"-592,0 0-99,2 19-317,9 155 107,-11-160-240,0-5 2,0 0 1,1 1-1,0-1 0,0 0 0,1 0 1,2 6-1,-4-14-8,0-1 1,0 0 0,0 0 0,0 0 0,0 0 0,0 1 0,1-1-1,-1 0 1,0 0 0,0 0 0,0 0 0,0 0 0,0 0 0,0 1-1,0-1 1,0 0 0,1 0 0,-1 0 0,0 0 0,0 0 0,0 0-1,0 0 1,0 0 0,1 1 0,-1-1 0,0 0 0,0 0-1,0 0 1,0 0 0,1 0 0,-1 0 0,0 0 0,0 0 0,0 0-1,0 0 1,1 0 0,-1 0 0,0 0 0,0 0 0,0 0 0,0 0-1,1-1 1,-1 1 0,0 0 0,0 0 0,0 0 0,0 0-1,0 0 1,1 0 0,-1 0 0,0 0 0,0-1 0,0 1 0,0 0-1,0 0 1,0 0 0,0 0 0,0 0 0,1-1 0,-1 1 0,0 0-1,0 0 1,0 0 0,0 0 0,0 0 0,0-1 0,0 1-1,0 0 8,6-13-162,3-23 186,-7 23 58,1 2 0,0-1 0,1 0 0,0 1-1,1-1 1,0 1 0,1 0 0,0 1 0,4-6-82,-7 13 44,0 1 1,0 0 0,0 0-1,0 0 1,0 0-1,0 1 1,1-1 0,-1 1-1,1 0 1,-1 0-1,1 0 1,-1 0 0,1 1-1,-1-1 1,3 1-45,56 0-460,-49 1-117,0 2-2646,-5 6-3484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15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7059,'0'0'1299,"0"0"145,16-2-225,54-11-267,-65 12-887,0-1 0,-1 0 0,1-1-1,-1 1 1,1-1 0,-1 0-1,0 0 1,0 0 0,-1-1-1,1 1 1,-1-1 0,0 0-1,1 0 1,-2 0 0,1 0-1,0-1 1,-1 1 0,0-1-1,1-3-64,2 0 148,-1-2-86,1 1 0,-1 0 0,-1-1 0,0 1 0,0-1 0,-1 0 0,0 0 0,-1 0 0,0-6-62,-1 15 45,0 1 0,0-1 0,0 1 0,0-1 0,-1 1 0,1-1 0,0 1 0,0 0 0,-1-1 0,1 1 0,0-1 0,-1 1 0,1 0 0,0-1 0,-1 1 0,1 0 0,0 0 0,-1-1 0,1 1 0,-1 0 0,1 0 0,0-1 0,-1 1 0,1 0-1,-1 0 1,1 0 0,-1 0 0,1 0 0,-1 0 0,1 0 0,-1 0 0,1 0 0,-1 0-45,-21 0 581,16 1-493,1-1-57,0 1 1,0 0-1,0 0 1,0 1-1,1-1 1,-1 1-1,0 0 1,1 0-1,-1 1 1,1 0-1,0-1 1,0 1-1,0 1 1,0-1-1,0 0 1,1 1-1,0 0 1,-1 0-1,1 0 1,1 0-1,-1 1 1,1-1-1,-1 0 1,1 1-1,-1 3-31,-2 6 0,0 0 0,1 1-1,0-1 1,1 1-1,0 0 1,2 0-1,0 0 1,0 2 0,1-10 7,0 0-1,0 1 1,1-1-1,0 0 0,1 0 1,-1 0-1,1 0 1,0 0-1,1 0 1,0-1-1,1 3-6,-2-6-1,1 1 0,0 0-1,0-1 1,0 1 0,1-1-1,-1 0 1,1 0-1,0 0 1,0 0 0,0-1-1,0 0 1,0 0 0,0 0-1,1 0 1,-1-1-1,1 1 1,3 0 1,3 0-139,0 0-1,1-1 1,-1 0-1,1 0 1,0-1-1,-1-1 1,7-1 139,-16 2-247,0 0 0,0-1 0,0 0 0,-1 1 0,1-1 0,0 0 0,0 0 0,-1 0 0,1 0 0,0 0 0,-1-1 0,1 1 0,-1 0 0,1-1 247,17-22-6232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16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3458,'0'0'5578,"0"0"-3315,0 0-1471,0 0-467,0 0 129,-1-6 525,6 15-911,-1 1 0,-1 0 0,0 0-1,0 0 1,-1 0 0,0 0 0,-1 0 0,0 8-68,2 0 135,6 83-147,-5 1 0,-5 27 12,1-38-2572,6-132-609,-2 30 3223,0 0 0,0 0-1,1 0 1,0 1-1,1 0 1,0 0-1,6-7-41,-10 15 66,-1 1-1,1-1 1,0 1-1,0-1 1,0 1-1,0 0 1,0-1-1,0 1 1,0 0-1,0 0 1,0 1-1,1-1 1,-1 0-1,0 1 1,1-1-1,-1 1 1,0 0-1,1 0 1,-1 0-1,0 0 1,1 0-1,-1 0 0,0 1 1,1-1-1,-1 1 1,0-1-1,0 1 1,1 0-1,-1 0 1,0 0-1,0 0 1,0 1-1,0-1 1,0 0-1,0 1 1,-1 0-1,1-1 1,0 1-1,-1 0 1,0 0-1,1 0 1,-1 0-1,0 0 1,0 0-1,0 0 1,0 0-66,3 8 72,-1 0 1,0 1 0,-1-1 0,0 1-1,-1-1 1,0 1 0,0 0 0,-1-1-1,-1 1 1,0 0 0,-2 7-73,3-15 5,-1-1 0,0 1 0,0-1 0,0 1 0,-1-1 0,1 0 1,-1 0-1,1 1 0,-1-1 0,1 0 0,-1 0 0,0-1 0,0 1 0,0 0 0,0 0 0,-1-1-5,-2 3 17,-1-2 0,1 1 0,-1-1 0,1 1-1,-1-1 1,0-1 0,-2 1-17,-12 1 51,0 0 0,0-2 0,-18 0-51,37-1 0,1 0-21,-1 0 0,1 0 0,0 0 1,0 0-1,-1 0 0,1 0 0,0 0 0,0 0 0,-1-1 0,1 1 1,0 0-1,0 0 0,0 0 0,-1 0 0,1 0 0,0-1 0,0 1 0,0 0 1,-1 0-1,1 0 0,0-1 0,0 1 0,0 0 0,0 0 0,0 0 1,-1-1-1,1 1 0,0 0 0,0 0 0,0-1 0,0 1 0,0 0 1,0 0-1,0-1 0,0 1 0,0 0 0,0 0 0,0-1 0,0 1 0,0 0 1,0 0-1,0-1 0,0 1 0,0 0 0,0 0 0,1-1 0,-1 1 1,0 0-1,0 0 0,0-1 0,0 1 0,0 0 0,1 0 21,6-13-2426,9 2-698,2 4-2193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19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8500,'0'0'2193,"0"0"-1425,0 0-768,0 0-272,0 0-32,0 0 240,47 5 64,-17 21 64,-4 1 80,-5 3-48,-10 2 32,-7-3 176,-4-2-176,0 3 112,-22 2-208,-7 7-32,13-25-1248,1-4-3090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17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9572,'0'0'1940,"0"0"-281,0 0-517,-18 5-403,-61 17-122,75-20-596,-1 0 1,1 0-1,0 0 1,0 1-1,0-1 1,0 1-1,0 0 1,0 0-1,1 0 1,0 0-1,-1 1 1,1 0-1,1-1 1,-1 1-1,0 0 1,1 0-1,0 1 1,0-1-1,0 0 1,1 1-1,-1-1 1,1 1-1,0 0 1,0-1-1,1 1 1,-1 0-1,1-1 1,0 1-1,0 0 1,1 0-1,-1-1 1,2 4-22,-1-7-26,-1 1 1,1 0 0,1-1-1,-1 1 1,0-1 0,0 1-1,0-1 1,1 1-1,-1-1 1,1 0 0,-1 0-1,1 0 1,0 0 0,-1 0-1,1 0 1,0 0-1,-1 0 1,1-1 0,0 1-1,0 0 1,0-1 0,0 0-1,0 0 1,0 1-1,0-1 1,0 0 0,-1 0-1,3-1 26,2 1-230,0 0-1,0-1 1,0 1-1,0-1 1,0-1-1,0 1 1,0-1-1,0 0 1,1-1 230,5-5-598,0 0 0,0-1 0,0-1 1,-1 0-1,-1 0 0,7-9 598,-5 7-408,0-1 0,1 1 0,0 1 0,0 0 0,5-1 408,-17 19 2756,-1 205 1862,0-210-4614,0 0 1,0-1-1,0 1 1,0 0-1,1 0 0,-1-1 1,0 1-1,1 0 1,0-1-1,-1 1 0,1 0 1,0-1-1,0 1 1,0-1-1,0 1 1,0-1-1,0 0 0,0 1 1,0-1-1,1 0 1,-1 0-1,0 0 0,1 0-4,1 1-6,0-1-1,0 1 1,0-1-1,0 0 1,1 0-1,-1 0 1,0-1-1,1 1 1,-1-1-1,1 0 1,2 0 6,2 0-487,1-1 1,-1 0 0,0 0-1,0-1 1,0 0-1,0 0 1,0-1 0,-1 0-1,1 0 1,1-2 486,28-24-5381,-22 6 917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5859,'0'0'2326,"0"0"-602,0 0-737,0 0 101,-18 0-63,-58-1-212,72 1-765,0 0 0,0 0 0,0 0-1,1 1 1,-1-1 0,0 1 0,0 0-1,1 0 1,-1 0 0,0 1 0,1-1-1,-1 1 1,1 0 0,0 0 0,0 0-1,0 0 1,0 0 0,0 1 0,0 0-1,0-1 1,1 1 0,-1 0 0,1 0-1,0 0 1,0 1 0,0-1 0,0 1-1,1-1 1,-1 1 0,1-1 0,0 1-1,0 0 1,0-1 0,1 1 0,-1 0-1,1 0 1,0 0 0,0-1 0,0 3-48,1-5-8,-1 0 0,0 0 0,0 0 0,1 0 0,-1 0 0,0 0 1,1 0-1,-1 0 0,1-1 0,-1 1 0,1 0 0,0 0 0,-1 0 1,1-1-1,0 1 0,0 0 0,-1-1 0,1 1 0,0-1 0,0 1 1,0-1-1,0 1 0,-1-1 0,1 0 0,0 1 0,0-1 0,0 0 1,0 0-1,0 1 0,0-1 0,0 0 0,1 0 8,41 1-950,-32-1 479,-2-1 3,1 0-1,-1 0 1,0-1 0,1-1 0,-1 1-1,0-1 1,0-1 0,0 0 0,7-4 468,28-11-786,-44 19 848,1 0 0,-1-1 0,1 1 0,-1 1-1,1-1 1,-1 0 0,1 0 0,-1 0 0,1 0 0,-1 0 0,0 0 0,1 1-1,-1-1 1,1 0 0,-1 0 0,1 1 0,-1-1 0,0 0 0,1 0-1,-1 1 1,1-1 0,-1 1 0,0-1 0,1 0 0,-1 1 0,0-1-1,0 1 1,1-1 0,-1 1 0,0-1 0,0 1 0,0-1 0,0 0 0,0 1-1,1-1 1,-1 1 0,0-1 0,0 1 0,0-1 0,0 1 0,0-1-1,-1 1 1,1-1 0,0 1-62,1 35 383,-1-20-158,0-11-197,1-1 1,0 1-1,0 0 1,0 0-1,1-1 1,-1 1-1,1-1 1,0 1-1,1-1 1,-1 0-1,1 0 1,0 0-1,0 0 1,0 0-1,0 0 1,1-1-1,-1 0 1,1 1-1,0-2 1,0 1-1,0 0 1,4 1-29,-4-2-229,0-1 1,0 1-1,0-1 1,0 0 0,0 0-1,1-1 1,-1 1-1,0-1 1,0 0-1,1 0 1,-1 0-1,0-1 1,1 1-1,-1-1 1,0 0 0,3-1 228,-6 1-255,0 1 0,0-1 1,0 1-1,0-1 1,0 1-1,0-1 0,0 0 1,0 0-1,-1 1 0,1-1 1,0 0-1,0 0 1,-1 0-1,1 0 0,0 0 1,-1 0 254,9-16-5080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1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0 272,'0'0'1953,"0"0"-1953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2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8804,'70'-38'2462,"-51"32"3118,-16 12-6320,-3-1 1148,6 27-340,-2 1 0,0 0 0,-3 0 0,0 6-68,0 6-1328,6 43 1328,-7-87-44,0 0 1,1 0 0,-1 0-1,1 0 1,-1 1 0,1-1-1,0 0 1,-1 0 0,1 0 0,0 0-1,0 0 1,-1 0 0,1-1-1,0 1 1,0 0 0,0 0-1,0 0 1,0-1 0,0 1-1,0-1 1,1 1 0,-1-1-1,0 1 1,0-1 0,0 0-1,0 1 1,1-1 0,-1 0-1,0 0 1,1 0 43,45 0-54,-26-1 12,-2 0 27,-11 1 22,1-1 0,-1 2 0,1-1 0,-1 1 0,1 0 0,-1 1-7,-6-1 6,1-1 0,-1 1 0,0 0 0,0 0 0,0 0 0,0 0 0,0 0 0,-1 0 0,1 1 0,0-1 0,0 1 0,-1-1 0,1 1 0,-1 0 0,0-1 0,1 1 0,-1 0 0,0 0 0,0 0 0,0 0 0,0 0 0,0 0 0,-1 0 0,1 0 0,-1 1-6,2 5 19,0 0 0,-1 0 0,-1 1 1,1-1-1,-1 0 0,-1 0 1,1 1-1,-1-1 0,-1 0 1,0 0-1,0 0 0,0 0 1,-1 0-1,0-1 0,-1 1 0,0-1 1,0 0-1,0 0 0,-1 0 1,0 0-1,-5 5-19,9-12-87,1 0-1,0 0 1,0 0 0,-1 0-1,1 0 1,0 1-1,0-1 1,0 0 0,0 0-1,-1 0 1,1 1 0,0-1-1,0 0 1,0 0-1,0 1 1,0-1 0,0 0-1,0 0 1,-1 0 0,1 1-1,0-1 1,0 0-1,0 1 1,0-1 0,0 0-1,0 0 1,0 1 0,0-1-1,0 0 1,0 0-1,0 1 1,1-1 0,-1 0-1,0 0 1,0 1-1,0-1 1,0 0 0,0 0-1,0 0 1,1 1 0,-1-1-1,0 0 88,13 2-2760,20-7-1260,-24 0 3726,0 0 1,0 0-1,-1-1 1,0-1-1,0 1 1,0-1-1,-1 0 1,0-1-1,0 0 1,-1 0-1,0-1 1,0-1 293,5-4 1061,-1 0 0,2 1 0,6-7-1061,-15 26 7663,-1 28-7070,-2-34-528,0 3-103,-1 5 99,1-1 0,1 1 0,-1 0-1,1-1 1,1 1 0,-1-1 0,2 4-61,-2-9-64,0-1-1,0 1 1,0-1 0,-1 1 0,1-1-1,1 0 1,-1 1 0,0-1-1,0 0 1,0 0 0,1 0 0,-1 0-1,0 0 1,1 0 0,-1 0 0,1 0-1,0-1 1,-1 1 0,1 0-1,-1-1 1,1 0 0,0 1 0,-1-1-1,1 0 1,0 0 0,0 0-1,-1 0 1,1 0 0,0 0 0,-1 0-1,1 0 1,0-1 0,-1 1 0,1-1-1,0 1 1,0-1 64,0 0-306,-1 1-1,1-1 1,0 1-1,-1-1 1,1 0 0,-1 0-1,1 0 1,-1 0-1,1 0 1,-1 0 0,1 0-1,-1 0 1,0-1-1,0 1 1,1 0 0,-1-1-1,0 1 1,0-1-1,-1 1 1,2-2 306,5-14-3946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2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2177,'0'0'2289,"0"0"-544,0 0 0,0 0 624,0 0-656,0 0-881,0 0-752,17 49-80,-17-12-432,0 0-1153,0-1-1408,0-6-401,0-25 385,0-5 1472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2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11461,'0'0'2065,"0"0"-1024,0 0-1025,0 0-16,0 0-753,0 0-2016,6 0-1489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3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10485,'0'0'1683,"-3"14"-632,-6 31-312,3 0 0,1 0 0,2 22-739,2 12 284,0 8 62,10 83-346,-4-113-2420,-2 44 2420,-3-100-104,0 0-1,0 0 0,0 0 0,0 0 1,0 0-1,0-1 0,0 1 0,0 0 1,-1 0-1,1 0 0,0 0 1,-1-1-1,1 1 0,0 0 0,-1 0 1,1-1-1,-1 1 0,1 0 0,-1-1 105,1 1-48,-1-1-1,1 0 1,0 0-1,-1 0 1,1 0-1,-1 0 1,1 0-1,0 1 1,-1-1-1,1 0 1,-1 0-1,1 0 1,0-1-1,-1 1 1,1 0-1,-1 0 1,1 0-1,0 0 1,-1 0-1,1 0 1,-1-1-1,1 1 1,0 0-1,-1 0 1,1 0-1,-1-1 49,-1-1-71,0 0 0,-1 0 0,1 0 0,0 0 0,0-1 0,0 1 0,0-1 0,1 1 0,-1-1-1,0 0 72,-6-19 498,0 1 0,2-1 0,0-1-1,1 1 1,2-1 0,0 0-1,1 1 1,2-1 0,0-1-498,0 22 98,0 0 1,1 0 0,-1-1-1,0 1 1,1 0-1,0 0 1,-1 0-1,1-1 1,0 1 0,0 0-1,0 0 1,0 0-1,1 1 1,-1-1-1,1 0 1,-1 0 0,1 1-1,-1-1 1,1 1-1,0-1 1,0 1 0,0 0-1,0 0 1,0-1-1,0 1 1,0 1-1,0-1 1,0 0 0,2 0-99,8-2 171,0 0 1,0 1-1,0 0 1,0 1 0,2 1-172,-2-1 117,9 0 42,12-1-284,-1-1 0,0-2-1,24-6 126,-48 8-4073,-7 1-6113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3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0 208,'0'0'7521,"0"0"-4811,0 0-1664,0 0-77,0 0 63,0 0-45,-16 6-208,-2 0-648,1 0 0,0 1-1,-1 2-130,15-7 14,0 0-1,0 1 0,0-1 0,1 0 0,-1 1 0,1 0 0,-1-1 1,1 1-1,0 0 0,0 0 0,1 0 0,-1 0 0,1 1 0,-1-1 0,1 0-13,-2 7 15,0 0 0,1 0 0,1 1-1,-1 0-14,0 6 41,0-9-19,0-1-17,1 1 1,-1-1 0,1 1 0,1 0 0,0-1-1,0 1 1,0 0 0,1-1 0,0 1 0,1 2-6,-1-9-32,0 0 1,0 0-1,0 0 1,0 0 0,0 0-1,1 0 1,-1 0-1,0 0 1,1 0-1,-1 0 1,1-1 0,-1 1-1,1-1 1,-1 1-1,1-1 1,-1 0-1,1 1 1,-1-1 0,1 0-1,0 0 1,-1 0-1,1 0 1,0-1 31,2 1-290,0 0 0,-1 0 0,1-1 0,-1 1 0,1-1 0,0 0 0,-1 0 0,0-1 0,1 1 0,1-2 290,3-3-487,-1 0 0,-1-1 0,1 1 0,-1-1 0,-1-1 0,1 1 0,-1-1 0,0 0 0,0-2 487,1 0-210,0-1-1,1 1 1,1 0 0,-1 1-1,8-7 211,-15 16 97,1 0 0,-1 0 0,0-1 0,0 1 0,1 0 0,-1 0 0,0 0 0,0 0-1,1 0 1,-1 0 0,0 0 0,0 0 0,1 0 0,-1 0 0,0 0 0,0 0 0,1 0 0,-1 0 0,0 0-1,1 0 1,-1 0 0,0 0 0,0 0 0,1 0 0,-1 0 0,0 0 0,0 0 0,1 0 0,-1 1 0,0-1 0,0 0-1,1 0 1,-1 0 0,0 1 0,0-1 0,0 0 0,0 0 0,1 0 0,-1 1 0,0-1 0,0 0 0,0 0 0,0 1-1,0-1 1,0 0 0,0 0 0,1 1 0,-1-1 0,0 0 0,0 1-97,5 17-386,-4-13 750,1 2-417,0 0 0,1-1 0,0 1 0,0-1 0,0 0 0,0 0 0,1 0 0,0 0 0,1-1 0,-1 0 0,1 1 0,0-2 0,0 1 0,1 0 0,-1-1 0,1 0 0,0-1 0,0 1 0,0-1 0,1 0 0,-1-1 0,1 1 0,-1-1 0,1 0 0,0-1 0,0 0 0,0 0 0,0 0 0,0-1 0,2 0 53,8 0-1186,-9 0 120,0 1 1,0-1 0,0-1-1,0 0 1,0 0-1,0 0 1,7-3 1065,-8-3-1537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4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50 240,'0'0'6030,"0"0"-3717,0 0-849,0 0 17,0 0-235,0-10-387,0 7-849,-1-29 553,2 27-77,1 24 53,0 21-545,1 17 347,2-1-1,7 24-340,-8-62-276,0-1-1,1-1 1,0 1 0,2-1-1,0 0 1,0 0-1,2-1 1,0 0-1,0-1 1,3 2 276,-10-14-128,-1-1 1,1 1-1,-1-1 0,1 1 1,0-1-1,0 0 0,-1 0 1,1 0-1,0 0 0,0 0 0,0 0 1,0-1-1,0 1 0,0 0 1,0-1-1,1 0 0,-1 1 1,0-1-1,0 0 0,2 0 128,6-1-132,-1-1-1,0 1 1,0-1-1,5-3 133,25-3 35,-22 7-53,-7 0 52,1 1 1,-1 0-1,1 1 1,8 1-35,-18-2 9,0 1 1,0-1-1,-1 1 0,1 0 1,0 0-1,0-1 1,0 1-1,-1 0 0,1 0 1,0 0-1,-1 0 1,1 0-1,0 0 1,-1 0-1,0 0 0,1 0 1,-1 0-1,0 0 1,1 0-1,-1 0 1,0 0-1,0 0 0,0 1 1,0-1-1,0 0 1,0 0-1,0 0 0,0 0 1,0 0-1,-1 0 1,1 0-1,-1 1-9,1 2 82,-1 0 0,0-1 1,0 1-1,0 0 0,0-1 0,-1 0 0,1 1 0,-1-1 0,-1 2-82,-3 2 165,0-2 0,0 1 1,-1 0-1,1-1 0,-1-1 0,0 1 0,-1-1 0,1 0 1,-1-1-1,1 1 0,-9 1-165,13-5-120,4-5-2265,3-1 1483,0 0-1,0 0 1,1 1 0,0 0-1,0-1 903,6-6-2924,-4 4 259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5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0 205 6211,'0'0'3938,"0"0"-3202,0 0-320,0 86 929,0-47-417,0-4-287,0-3-337,2-6-256,10-8-96,-1-9-128,0-8-1633,-2-1-1681,-9-3-2625,0-16 3506</inkml:trace>
  <inkml:trace contextRef="#ctx0" brushRef="#br0" timeOffset="1">45 0 9204,'0'0'1089,"0"0"-145,0 0-736,0 0-208,0 0-16,0 0-832,36 21-2017,-28-20-2050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4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11477,'0'0'726,"0"0"-627,0 0-225,20 3-173,-1-1 99,1 1 0,-1-2 0,6-1 200,-20-1-134,-1 1 0,0-1 0,0 0 0,1-1 0,-1 1 0,0-1 0,0 0 0,0 0 0,-1 0 0,1 0 0,0-1-1,-1 1 1,0-1 0,1 0 0,0-1 134,4-5-532,0 0-1,-1-1 0,0 0 1,0-2 532,-5 10-87,0-1 23,0-1 0,0 0-1,0 0 1,-1 0 0,1 0 0,-1 0 0,1-3 64,-2 6 49,0 0-1,0 1 0,0-1 0,1 0 0,-1 0 1,0 0-1,0 1 0,0-1 0,0 0 1,0 0-1,-1 0 0,1 1 0,0-1 0,0 0 1,0 0-1,-1 1 0,1-1 0,0 0 1,-1 0-1,1 1 0,-1-1 0,1 0 0,-1 1 1,1-1-1,-1 1 0,1-1 0,-1 0 0,1 1 1,-1 0-1,0-1 0,1 1 0,-1-1 1,0 1-1,0 0 0,1-1 0,-1 1 0,0 0 1,0 0-1,0-1 0,1 1 0,-1 0-48,-6-1 393,1 1-1,0-1 1,-1 1-1,1 0 1,0 1-1,-1-1 1,1 1-1,0 1 1,-1-1-1,-3 2-392,6-1 110,0 0-1,0 0 0,1 1 0,-1-1 0,1 1 0,-1-1 1,1 1-1,0 0 0,0 1 0,0-1 0,0 0 1,0 1-1,1 0 0,0-1 0,0 1 0,-1 1-109,-2 8 61,1 0 0,0 0 1,1 0-1,0 0 0,1 1 0,0 0 0,1-1 0,1 1 0,0 0 1,1-1-1,1 1 0,0 2-61,-1-12-6,0 1-1,1-1 1,-1 1 0,1-1 0,0 0-1,0 1 1,0-1 0,1 0-1,-1-1 1,1 1 0,0 0 0,0-1-1,0 0 1,1 1 0,-1-1 0,1 0-1,0-1 1,-1 1 0,1-1 0,1 0-1,-1 0 1,0 0 0,0 0-1,1-1 1,-1 1 0,2-1 6,12 3-1409,0 0 0,0-1 0,1-2-1,-1 1 1,13-2 1409,-5 0-5229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30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1 668 4658,'0'0'230,"0"0"-81,18-8 198,3 0-120,4-2 247,-2 0 0,1-2 0,15-10-474,129-70 1720,4 8 0,6 6-1720,-173 76 20,88-39 952,-3-4 1,44-31-973,-106 60 210,-1 1 0,2 2 1,0 0-1,11-1-210,122-33 504,-100 31-291,-60 16-281,0-1 1,0 1 0,0-1 0,0 0-1,0 1 1,-1-1 0,1 0 0,0 0-1,0 0 1,-1 0 0,1-1 0,-1 1-1,1 0 1,-1-1 0,2 0 67,-2 0-626,-1 0 1,1 1-1,0-1 0,-1 1 1,1-1-1,-1 0 1,0 0-1,1 1 1,-1-1-1,0 0 0,0 1 1,0-2 625,0-3-3463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3:35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5458,'0'0'1388,"0"0"578,0 0 467,0 0-16,0 0-448,3 4-742,-1-2-1151,0 1 0,-1 0-1,1 0 1,-1 0 0,1 0-1,-1 0 1,0 0-1,0 0 1,-1 0 0,1 1-1,-1-1 1,1 2-76,-1 45 62,-1-24 33,1 5-69,0 51-23,10 72-3,-5-35-2542,-5-150 2547,-1 10 158,1 0-1,0 0 0,2-1 1,0 1-1,2 0 1,0 0-1,1 1 0,2-2-162,4-2 127,1 0-1,1 1 0,1 1 1,1 0-1,13-15-126,29-27-48,12-8 48,-45 47 6,57-56 86,13-15-3314,-36 35-8791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49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8980,'0'0'120,"0"0"-429,26 14 317,-1 0 33,-9-4 13,1-1-1,-1 0 1,2-1-1,-1-1 1,1-1-1,0-1 1,1 0-1,-1-1 1,1-1-54,95 6 1424,1-4 0,18-6-1424,-42 1 558,80-7 676,70-16-1234,-75 7 162,90-8 124,321-26 1103,4 28-564,-116 28-174,-234-2-1338,0-2-3639,-218-2-2093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0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4354,'0'0'5277,"0"0"-4975,0 0-567,12 7 345,6 1-18,0 0-1,0-2 1,1 0-1,0 0 0,0-2 1,14 1-62,110 8 1220,95-6-1220,145-17 1387,-18 0-910,723 24 1420,27-18-924,-524-7-311,-465 20-434,-1 7 0,87 22-228,31 5 147,-112-27-2726,1-6 1,41-5 2578,-171-5-6817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7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323 575 7764,'0'0'1024,"0"0"-672,0 0-272,0 0 75,0 0 226,0 0 148,0 0-161,-2-10 4015,-10 7-4300,0 1-1,-1 0 1,0 1-1,1 0 1,-1 1-1,0 1 1,-1 0-83,-22 1 95,29-2-83,0 0 0,0 1 0,0 0 1,0 1-1,1-1 0,-1 1 1,0 1-1,1-1 0,0 1 0,0 0 1,0 1-1,0-1 0,0 1 0,0 0 1,1 1-1,0-1 0,0 1 1,0 1-13,-2 2 8,1-1 0,0 1 0,0 1 1,1-1-1,0 1 0,1 0 0,0 0 1,0 1-1,1-1 0,0 1 0,1 0 1,0 2-9,-2 12-3,2 0 0,0 0 1,2 0-1,0 1 0,4 17 3,-3-36-4,0-1-1,1 0 1,0 1 0,0-1-1,1 0 1,0 0-1,-1 0 1,2-1-1,-1 1 1,0-1 0,1 1-1,0-1 1,0 0-1,0-1 1,0 1-1,1-1 1,0 0 0,-1 0-1,1 0 1,0 0-1,0-1 1,3 1 4,-4-1-83,1-1 1,0 1-1,-1-1 0,1 0 1,0 0-1,0 0 0,0-1 1,0 1-1,0-1 0,0-1 1,0 1-1,-1-1 0,1 1 1,0-1-1,0-1 0,0 1 1,-1-1-1,1 0 1,-1 0-1,1 0 0,-1 0 1,0-1-1,0 0 0,0 0 1,0 0-1,0 0 83,7-10-382,-1 0 0,-1 0 0,0-1 0,-1 0 1,0 0-1,-1-1 0,0 0 0,-2 0 0,0 0 0,0-2 382,7-29-1420,-2 0 0,2-42 1420,-3-9-549,-5 0 1,-4 0-1,-5-7 549,-2 32 1305,4 46-562,0-1-1,2 1 0,1 0 0,1-13-742,0 38 21,-1 0 0,0 0 0,1 0 1,-1 0-1,0 0 0,1 1 0,-1-1 1,1 0-1,-1 0 0,1 0 0,-1 1 1,1-1-1,0 0 0,-1 0 0,1 1 1,0-1-1,0 1 0,0-1 0,-1 1 0,1-1 1,0 1-1,0-1 0,0 1 0,0 0 1,0-1-1,0 1 0,0 0 0,0 0 1,0 0-1,0 0 0,0 0 0,0 0 0,0 0 1,0 0-1,0 0 0,-1 0 0,1 0 1,0 1-1,0-1 0,0 0 0,0 1 1,0-1-1,0 1 0,0-1 0,-1 1 0,1-1 1,0 1-1,0 0-21,3 5 151,1 0 0,-1 0-1,-1 0 1,1 0 0,-1 1 0,0 0 0,-1 0 0,0-1-1,1 4-150,-1-2 193,8 23 268,-2 1 0,-2 0 0,-1 0 0,1 26-461,-3 132 602,-4-101-25,7 34-577,-5-109 37,1 0 0,1-1 0,0 1 0,1-1 0,0 1 0,1-1 0,1-1 0,2 6-37,-5-13-197,0 0 0,1 1-1,-1-1 1,1 0 0,0-1 0,0 1 0,1-1 0,-1 1 0,1-1 0,0-1-1,0 1 1,0-1 0,1 0 0,-1 0 0,1 0 0,0-1 0,0 0 0,4 1 197,-9-2-342,0-1 1,1 0 0,-1 0-1,0 1 1,0-1 0,0 0-1,0 0 1,0 0 0,0 0-1,0 0 1,0-1 0,0 1-1,1 0 1,-1 0 0,0-1 341,10-10-6574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7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1 248 10821,'0'0'299,"0"0"-305,19-13 49,60-47-54,-73 54-91,0 0 0,-1-1 0,1 1 0,-1-1 0,0 0 0,-1 0 0,0 0 0,0-1 0,-1 0 0,1 1 0,-2-1 0,1-1 0,-1 1 0,0 0 0,-1 0 0,0-1 0,0 1 0,-1-1 0,0 1 0,-1-4 102,1 11 76,0 1 0,0-1 1,0 1-1,0-1 0,0 1 1,0-1-1,0 1 1,0 0-1,0-1 0,0 1 1,-1-1-1,1 1 0,0-1 1,0 1-1,0 0 1,-1-1-1,1 1 0,0 0 1,0-1-1,-1 1 0,1 0 1,0-1-1,-1 1 1,1 0-1,-1 0 0,1-1 1,0 1-1,-1 0 0,1 0 1,-1 0-1,1-1-76,-17 3 1398,14-1-1285,0 0-1,1 0 1,-1 0-1,0 1 0,0 0 1,1-1-1,-1 1 1,1 0-1,0 0 1,-2 2-113,-1 4 50,0 0 1,1 0 0,0 1 0,0 0-1,1 0 1,0 0 0,1 0 0,0 0-1,0 7-50,0 0 21,1-1-1,0 1 0,1-1 0,1 1 0,2 9-20,-2-21 0,0-1-1,-1 1 1,1 0-1,1-1 1,-1 1-1,1-1 1,-1 1-1,1-1 1,0 0-1,0 0 1,0 0-1,1 0 1,-1 0-1,1 0 1,-1-1-1,1 1 1,0-1-1,0 0 1,0 1-1,1-1 1,1 0 0,2 1-345,0 0 0,0-1 0,0 1 1,0-2-1,1 1 0,-1-1 0,0 0 1,1-1-1,4 0 345,12-3-4453,-6-12-2534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8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13 3217,'0'0'5654,"0"0"-3915,0 0-1440,0 0 352,0 0 555,-2-9 80,-2 8-1178,0 0 1,0 0 0,-1 1-1,1-1 1,0 1-1,-1 0 1,1 0 0,0 1-1,-4 0-108,-6 0 301,7-1-205,0 0-1,0 1 1,0 0 0,0 1 0,1-1 0,-1 1-1,0 1 1,1-1 0,0 1 0,-1 0 0,1 1 0,1-1-1,-6 4-95,-5 7 200,0 0-1,1 0 0,-11 15-199,22-24 12,1-1-1,0 0 1,0 1-1,1 0 1,-1 0-1,1 0 0,0 0 1,0 0-1,0 0 1,1 0-1,0 1 1,0-1-1,0 0 1,1 1-1,0-1 1,0 1-1,0-1 0,1 1 1,0-1-1,0 0 1,0 1-1,0-1 1,1 0-1,1 4-11,1-1-34,-1 0 0,1 0 0,1 0 0,-1-1 1,1 0-1,1 0 0,-1 0 0,1 0 0,0-1 0,1 0 0,-1 0 0,1-1 0,0 0 0,8 4 34,-8-6-453,0-1 0,0 0 0,0 0 1,0 0-1,0-1 0,1 0 0,-1-1 0,0 0 0,1 0 0,-1 0 0,0-1 1,2-1 452,-8 2-305,0 0 1,1 0 0,-1-1 0,0 1 0,0 0 0,0-1 0,1 0 0,-1 1-1,0-1 1,0 1 0,0-1 0,0 0 0,0 0 0,0 0 304,12-15-6016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8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12 347 10837,'0'0'2673,"0"0"-1888,0 0-49,0 0 224,0 0-944,-12 120 48,12-78-64,0-12-176,19-11-992,7-13-1954,-16-6-2816,-1-5 271</inkml:trace>
  <inkml:trace contextRef="#ctx0" brushRef="#br0" timeOffset="1">119 1 9588,'0'0'2642,"0"0"-1810,0 0-832,0 0-1201,0 0-1920,0 0-2209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9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17 784,'0'0'8225,"0"0"-5231,0 0-1994,0 0-482,0 0-126,-14-3 96,-4-1-326,9 1-69,0 1 0,0 0 0,0 1 0,0 0 1,0 0-1,-6 1-93,15 0 10,-1 0 1,0 0 0,0 0-1,0 0 1,1 1 0,-1-1-1,0 0 1,1 0 0,-1 1-1,0-1 1,0 0 0,1 1-1,-1-1 1,0 0 0,1 1-1,-1-1 1,1 1 0,-1-1-1,1 1 1,-1-1 0,1 1-1,-1 0 1,1-1 0,-1 1-1,1 0 1,-1 0-11,1 1 2,-1 0 0,0 0 0,1 0 0,-1 0 0,1 0 0,0 0 0,0 0 0,0 0 0,0 1 0,0 0-2,0 1-10,1 1 1,0 0 0,0 0-1,0 0 1,0-1 0,1 1 0,0 0-1,0-1 1,1 2 9,4 3-7,1 0-1,-1-1 1,2 0-1,5 5 8,-8-8-58,1 0 0,-1 1-1,0 0 1,0 1-1,-1-1 1,0 1 0,0 0-1,-1 0 1,3 5 58,-7-10-18,1 0-1,0 0 1,-1 0-1,1-1 1,-1 2 0,0-1-1,1 0 1,-1 0-1,0 0 1,0 0 0,-1 0-1,1 0 1,0 0-1,-1 0 1,1 0 0,-1 0-1,0 0 1,1-1-1,-1 1 1,0 0-1,0 0 1,0 0 0,0-1-1,-1 1 1,1-1-1,0 1 1,-1-1 0,1 1-1,-1-1 1,1 0-1,-1 0 1,0 0 0,0 1 18,-8 3 49,0 1 1,-1-1 0,1-1 0,-1 0 0,-7 1-50,-2 2-15,-8 2 160,19-7-120,0 1 0,0 0 0,0 0 0,1 1 0,-1 1 0,1-1 0,-7 5-25,15-9-47,0 0 1,0 0 0,-1 1 0,1-1-1,0 0 1,0 0 0,0 0-1,-1 0 1,1 0 0,0 1 0,0-1-1,-1 0 1,1 0 0,0 0-1,0 0 1,0 1 0,0-1 0,0 0-1,-1 0 1,1 1 0,0-1-1,0 0 1,0 0 0,0 1-1,0-1 1,0 0 0,0 0 0,0 1-1,0-1 1,0 0 0,0 0-1,0 1 1,0-1 0,0 0 0,0 0-1,0 1 1,0-1 0,0 0-1,0 1 1,0-1 0,0 0 0,0 0-1,1 0 1,-1 1 0,0-1-1,0 0 1,0 0 0,0 0 0,1 1-1,-1-1 1,0 0 0,0 0-1,0 0 1,1 0 0,-1 1-1,0-1 1,0 0 0,1 0 0,-1 0-1,0 0 1,0 0 0,1 0-1,-1 0 1,0 0 0,0 0 0,1 0-1,-1 0 47,20 2-5373,-19-2 5089,18 0-4451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9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1 512,'0'0'11526,"0"0"-9910,0 0-1360,-25 103-192,20-51 112,-1 1-95,4-5-81,2-10 0,0-11-433,4-17-2928,7-10-2498,-7-5 1617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4:59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0 112,'0'0'8132,"0"0"-7988,0 0-144,0 0-4626,0 0 3297,0 0-64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30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0 3986,'0'0'672,"0"0"401,0 0 303,111 68-639,-91-48 79,-5-1-352,-4-2-208,-7-2 144,-4 3-159,-2 1 287,-26 6 640,-9 6-687,-7-3-273,1 3-208,0-6-417,4-5-2352,26-18-3634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5:00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1 800,'0'0'9367,"0"0"-6419,0 0-2086,0 0-579,0 0 117,-16 10-163,-3 1-218,0 2 0,-7 7-19,24-19-28,0 1-1,1 0 1,-1 0 0,1-1-1,0 1 1,-1 0 0,1 0-1,0 0 1,0 1 0,0-1-1,0 0 1,1 0 0,-1 0-1,0 1 1,1-1 0,0 0-1,-1 1 1,1-1 0,0 0 0,0 1-1,1-1 1,-1 0 0,0 1-1,1-1 1,-1 0 0,1 1-1,0-1 1,0 0 0,0 0-1,0 0 1,0 0 0,0 0-1,0 0 1,1 0 0,-1 0-1,1 0 1,0-1 0,-1 1 0,1-1-1,0 1 1,0-1 0,0 0-1,0 1 1,1-1 28,0 0-269,0 1 0,0-2 0,0 1 0,0 0 1,0-1-1,0 1 0,-1-1 0,1 0 0,0 0 0,0 0 0,0 0 0,0-1 1,0 1-1,0-1 0,0 0 0,0 0 0,0 0 0,-1 0 0,1 0 1,0-1-1,0 1 269,-1-2 10,0 1 1,0 0-1,0-1 0,0 1 1,0-1-1,-1 1 1,1-1-1,-1 0 1,0 0-1,1 1 1,-1-1-1,-1 0 1,1 0-1,0 0 1,-1-1-1,0 1 0,1 0 1,-1 0-1,0 0 1,-1-1-11,-1-15 4927,2 18-4893,0-1 1,-1 1-1,1 0 1,0-1-1,0 1 1,-1 0 0,1 0-1,0-1 1,0 1-1,0 0 1,1-1-1,-1 1 1,0 0-1,0-1 1,1 1 0,-1 0-1,1 0 1,-1-1-1,1 1 1,0 0-1,-1 0 1,1 0-1,0 0 1,0 0-1,0 0 1,0 0 0,0 0-1,0 0 1,0 0-1,0 1 1,0-1-1,0 0 1,0 1-1,0-1 1,1 0-35,5-2-27,0 0 0,0 1-1,0-1 1,0 1 0,1 1 0,-1-1 0,1 1 0,-1 1-1,1 0 1,0 0 0,4 0 27,-10 1 7,1-1 0,-1 0 0,0 1 0,0 0 0,1 0 1,-1-1-1,0 1 0,0 1 0,0-1 0,0 0 0,0 0 0,0 1 0,0-1 0,0 1 0,-1 0 0,2 0-7,27 36 244,-17-20-243,1-4-137,0-1 1,1 0 0,1 0-1,0-2 1,1 0 0,0-1-1,0 0 1,1-2-1,0 0 1,0-1 0,1-1-1,0 0 1,0-2 0,1 0-1,15 0 136,-21-3-4108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5:01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 2097,'0'0'9108,"0"0"-6101,0 0-2057,0 0 7,0 0 231,7 7-457,-5-3-714,1-1 1,-1 0 0,0 1 0,0-1 0,0 1 0,0 0 0,0-1 0,-1 1-1,0 0 1,0 0 0,0 0 0,0 1-18,0 4 3,-1 0 0,1-1 0,-2 1 0,1 0 0,-1 0 0,-1 2-3,-14 134 80,13-99-916,-2 1-1,-2-1 1,-2-1-1,-6 14 837,13-53-533,-1 1 1,0-1-1,0 0 0,0 0 0,0 0 1,-1 0-1,-1 1 533,5-6-151,-1 0 0,0 0-1,0 0 1,0 0 0,0 0 0,0 0-1,0-1 1,0 1 0,0 0 0,0 0-1,0-1 1,0 1 0,0 0 0,-1-1-1,1 0 1,0 1 0,0-1 0,-1 1 0,1-1-1,0 0 1,0 0 0,-1 0 0,1 0-1,0 0 1,-1 0 0,1 0 0,0 0-1,-1-1 1,1 1 0,0 0 0,0-1-1,-1 1 1,1-1 0,0 0 0,0 1-1,0-1 1,0 0 0,0 1 0,0-1 0,0 0-1,0 0 152,-8-9 241,1-1 1,1 1-1,-1-1 0,2-1 0,0 1 0,0-1 0,0-2-241,-11-21 1575,-9-8 817,1 4 3495,25 39-5868,0 0 1,0-1-1,0 1 1,0 0 0,0 0-1,0 0 1,0 0-1,0-1 1,0 1 0,0 0-1,0 0 1,0 0-1,0-1 1,0 1 0,0 0-1,1 0 1,-1 0-1,0 0 1,0-1-1,0 1 1,0 0 0,0 0-1,0 0 1,0 0-1,1 0 1,-1-1 0,0 1-1,0 0 1,0 0-1,0 0 1,0 0 0,1 0-1,-1 0 1,0 0-1,0 0 1,0 0 0,1 0-1,-1 0 1,0-1-1,0 1 1,0 0 0,0 0-1,1 0 1,-1 0-1,0 0 1,0 1-1,0-1 1,1 0 0,-1 0-20,13-1-164,-11 1 240,32 0 219,-14-1-804,1 1 0,-1 1 0,0 1 0,14 3 509,-28-4-114,-1 0 1,1 1-1,0 0 0,0 0 1,-1 1-1,1 0 0,-1 0 0,0 0 1,0 1-1,0-1 0,0 1 1,-1 0-1,1 1 0,-1-1 1,0 1-1,0 0 0,2 4 114,-1 0 10,0 1-1,-1 0 0,0 0 0,0 1 1,-1 0-10,6 18 161,-8-28-158,-1 0 0,1 0 0,-1 0 0,1 0 0,-1 0 0,1 0 0,-1 0 0,1 0 0,0 0-1,-1 0 1,1 0 0,0 0 0,0-1 0,0 1 0,0 0 0,0-1 0,-1 1 0,1-1-1,0 1 1,0-1 0,1 1 0,-1-1 0,0 0 0,0 1 0,0-1 0,0 0 0,0 0 0,0 0-1,0 0 1,0 0 0,1 0 0,-1 0 0,0 0 0,0 0 0,0-1 0,0 1 0,0 0-3,2-1 1,0 0 0,-1 0 1,1 0-1,-1-1 1,1 1-1,-1-1 0,0 1 1,0-1-1,1 0 1,-1 0-1,0 0 0,0 0 1,1-2-2,38-68 846,-37 72-783,-1-1 0,0 1 1,1 0-1,-1-1 0,1 2 1,-1-1-1,1 0 0,2 1-63,-2 1 14,-1-1 0,1 1-1,-1-1 1,0 1 0,0 0-1,1 0 1,-1 0-1,-1 1 1,1-1 0,0 1-1,0 0-13,-1 0 2,1 0-1,0-1 1,0 1-1,0-1 1,0 0-1,0 0 1,1 0-1,-1 0 1,1 0-1,-1-1 1,1 1 0,3 0-2,-1-1 1,-1 0 1,1-1 0,0 0-1,0 0 1,0 0 0,-1 0 0,1-1-1,0 0 1,0 0 0,-1-1 0,1 1-1,-1-1 1,1 0 0,-1-1 0,0 1-1,0-1 1,0 0 0,0-1-1,0 1 1,3-4-2,20-8 14,-15 10 918,-4 4-8046,-9 1 1229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5:01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10405,'0'0'3140,"0"0"-2356,0 0-536,0 0 155,0 0 37,0 0 150,17 2-353,54 5-76,-67-7-156,0 0 1,0 0 0,1 0 0,-1-1 0,0 0 0,0 0 0,0 0 0,0 0 0,0-1 0,0 1 0,0-1 0,0 0 0,0 0 0,-1-1 0,1 1-1,-1-1 1,0 0 0,0 1 0,0-2 0,0 1 0,0 0 0,0-1-6,3-4 11,-1 0 0,-1 0 0,1-1 0,-1 1 0,-1-1 0,0 0 0,0 0 0,0-3-11,1-8 46,-2 0 0,0 0 0,-1 0 0,-1-13-46,0 15 24,0 15-12,0 0 0,0-1 0,0 1 0,-1 0 0,1 0 1,-1 0-1,0 0 0,0 0 0,0 0 0,0 0 0,0 0 0,-1 0 0,1 1 0,-1-1 0,0 0 0,0 1 0,0-1 0,0 1 0,0 0 0,-1-1-12,0 1 110,-1 0 0,0-1 0,1 2 0,-1-1 0,0 0 1,0 1-1,-1 0 0,1 0 0,0 0 0,0 0 0,0 1 0,-1-1 0,1 1 1,-3 0-111,7 0 17,-1 1 0,0-1 0,0 0 0,0 1 0,0-1 0,0 0 0,0 1 0,1-1 0,-1 1 0,0-1 0,0 1 0,1 0 0,-1-1 0,0 1 0,1 0 0,-1-1 0,0 1 0,1 0 0,-1 0 0,1 0 0,-1-1 0,1 1 1,0 0-1,-1 0 0,1 0 0,0 0 0,0 0 0,0 0 0,-1 1-17,-3 32-38,4-29 62,-2 29-26,1 1-1,2-1 1,2 10 2,-1-32-28,0 1 1,0 0-1,2-1 0,-1 1 0,2-1 0,0 0 0,0 0 0,1-1 0,0 1 0,4 3 28,24 27-1515,-13-27-1716,-4-11-3263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5:02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10261,'0'0'2075,"0"0"-1552,0 0-88,0 0 248,0 0 61,15-2-261,86-7-221,-97 8-249,-1 1 0,1-1 0,-1 0-1,1 0 1,-1 0 0,1 0 0,-1 0 0,0-1 0,1 0 0,-1 1 0,0-1 0,0 0 0,0-1 0,-1 1 0,1 0 0,0-1 0,-1 0 0,0 0 0,0 1-1,0-1 1,0 0 0,0-1 0,0 1 0,-1 0 0,1 0 0,-1-1 0,0 1 0,0-1 0,0 1 0,-1-1 0,1 0 0,-1 1 0,0-4-13,0 7 45,-1-1 1,1 0 0,-1 0 0,1 1 0,-1-1 0,1 1 0,-1-1-1,1 0 1,-1 1 0,0-1 0,1 1 0,-1-1 0,0 1-1,1 0 1,-1-1 0,0 1 0,0 0 0,1-1 0,-1 1 0,0 0-1,0 0 1,0 0 0,1-1 0,-1 1 0,0 0 0,0 0-1,0 0 1,0 1 0,1-1 0,-1 0 0,0 0-46,-29 4 761,27-3-740,0 1 0,0 0 1,0 0-1,1 0 0,-1 0 0,1 1 0,-1-1 0,1 1 1,0 0-1,0-1 0,0 1 0,0 0 0,1 0 1,-1 0-1,1 0 0,-1 0 0,1 1 0,0-1 0,0 3-21,-2 6 7,1 1 0,0-1 0,0 1-1,1 9-6,1-14 7,0-1-1,0 1 0,1 0 0,0-1 1,0 0-1,1 1 0,0-1 0,0 0 1,1 0-1,0 2-6,0-4-5,0 0 0,0-1 0,1 1 1,-1-1-1,1 1 0,0-1 0,0 0 0,0-1 1,1 1-1,-1-1 0,1 0 0,0 0 0,5 2 5,-3-1-35,1-1-1,0 0 1,1-1-1,-1 0 1,0 0-1,1-1 0,-1 0 1,1 0-1,7-1 36,-10 0-301,0 0 1,1-1-1,-1 0 0,0 0 0,0 0 0,0-1 1,0 0-1,0 0 0,0 0 0,-1-1 0,1 1 1,4-5 300,-8 6-570,0-1 0,0 0 0,-1 0 0,1 0-1,0 0 1,-1 0 0,1 0 0,-1 0 0,0-1 570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10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8756,'0'0'2193,"0"0"-96,0 0-1329,0 0-416,0 0-63,0 0-225,54 31 224,-24 35 496,6 3-256,-1-2-272,5-4-207,-1-6-49,0-6 16,1-7-16,-5-10-417,-5-9-1103,-7-12-1426,-23-13-1296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10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0 574 13350,'0'0'1425,"0"0"-481,0 0-704,0 0-240,0 0 160,61-108 64,36 37 97,16-7-257,3 4-64,-7 5-112,-8 8-1457,-3 4-1585,-1 8 113,-72 42-1393,-9 7 448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11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0 175 9973,'0'0'3788,"0"0"-2331,2 23-1249,1 21-98,1 26 191,8 33-301,-9-85 10,1 1 0,0-1 0,1 0 0,1 0 0,1 0 0,0-1 0,1 0 0,6 7-10,-12-20-32,1 0 0,0 0 0,0-1 1,0 1-1,1-1 0,-1 0 1,1 0-1,-1 0 0,1 0 0,0 0 1,0-1-1,1 0 0,-1 0 0,0 0 1,1-1-1,-1 1 0,1-1 1,0 0-1,-1 0 0,1-1 0,0 1 1,-1-1-1,1 0 0,0 0 1,0-1-1,-1 1 0,1-1 0,3-1 32,4-2-47,0 0 0,0-1 0,0 0-1,-1-1 1,0 0 0,0-1 0,-1 0-1,0-1 1,0 0 0,3-3 47,60-62-361,29-42 361,-55 60-268,1 2 0,3 2 0,2 3 0,20-12 268,-43 39-1195,2 2 0,0 0 0,1 3-1,16-6 1196,-46 21-772,0 0-1,0 0 0,1 0 1,-1 0-1,0 1 0,1-1 1,-1 1-1,3 0 773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19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11013,'0'0'1659,"0"0"-695,0 0-538,0 0-47,0 0 115,0 0 53,-2 8-352,-3 22-58,1-1 0,2 1 0,0 25-137,2-18-326,-2 1 0,-7 35 326,9-95-2998,0-24 2856,3 31 148,1 0 0,0 1 0,1 0 0,0 0 0,1 0 0,1 1 0,0-1 0,1 2 0,0-1 0,1 1 0,1 0 0,4-3-6,-11 12-2,0 1 0,0-1 0,0 1 0,0 0 0,0 0 0,1 0 0,-1 1 0,1-1 0,-1 1 0,1 0 0,2-1 2,-5 2-20,0-1 0,1 1 0,-1 0 1,0 0-1,1 0 0,-1 0 0,0 0 0,1 0 1,-1 0-1,0 1 0,1-1 0,-1 0 0,0 1 1,0-1-1,1 1 0,-1-1 0,0 1 0,0-1 1,0 1-1,0 0 0,1 0 0,-1 0 0,0 0 0,0 0 1,-1 0-1,1 0 0,0 0 0,0 0 0,0 0 1,-1 0-1,1 0 0,0 1 20,12 34 74,-10-27-706,0 1-1,1-1 1,0 0-1,1 0 0,0 0 1,0-1 632,-3-5-226,0-1 1,0 1 0,0-1-1,0 0 1,1 0-1,-1 0 1,1 0 0,-1-1-1,1 1 1,0-1-1,-1 1 1,1-1 0,0 0-1,0 0 1,0 0-1,0-1 1,0 1 0,0-1-1,0 1 1,0-1-1,3 0 226,-2 0-160,-1-1 336,0 1 0,0 0 0,0-1 0,0 1 1,0 1-1,0-1 0,0 0 0,0 1 0,0 0 0,0-1 0,0 1 0,0 0 0,0 1 0,-1-1 0,1 0 1,0 1-1,-1-1 0,1 1 0,-1 0 0,1 0 0,-1 0 0,0 0 0,0 1 0,2 1-176,1 3 85,1-1-1,0 1 0,0-1 0,1 0 1,-1-1-1,1 0 0,1 0 0,-1 0 1,1-1-1,0 0 0,0-1 0,0 1 1,0-2-1,0 1 0,1-1 0,-1 0 1,1-1-1,0 0 0,8 0-84,-5-1 38,0 0 0,1-1 0,-1-1 0,0 0 0,0 0 0,0-1 0,0-1 0,7-3-38,-11 4 15,0-1 0,-1 0 0,1-1 0,-1 0 1,0 0-1,0 0 0,-1-1 0,1 0 0,-1 0 0,-1-1 0,1 0 1,2-5-16,-6 10 117,-1 0 0,1 0 0,-1 0 0,1 0 0,-1 0 0,0-1 0,0 1 0,0 0 0,0-1 0,-1 1 0,1-1 0,-1 1 0,1-1 0,-1 1 0,0-1 0,0 1 0,0-1 0,0 1 0,-1-1 0,1 1 0,-1-1 0,1 1 0,-1-1 0,0 1 0,0-1 0,0 1 0,0 0 0,0 0 0,-1-1 0,1 1 0,-1 0 0,1 0 0,-1 0 0,0 1 0,0-1 0,0 0 0,0 1 0,0-1 0,0 1 0,0 0-1,-1-1-115,-10-4 371,0 0 0,-1 1 1,0 0-1,0 1 1,0 1-1,-1 0 1,-4 0-373,-21-1-546,-1 2 0,-1 2 546,42 1-3236,3 3-2735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20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14567,'0'0'1392,"0"0"-895,0 0-177,0 0-320,0 0-64,0 0-1569,0 0-4210,-38 54-2064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24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153 436 9428,'0'0'1305,"0"0"-49,-18 6-404,-54 23-500,68-27-347,0 0 0,0 1 1,0-1-1,0 1 0,0 0 1,1 0-1,-1 1 0,1-1 1,0 1-1,0 0 0,0 0 1,0 0-1,1 0 0,0 0 1,-1 0-1,2 1 0,-1-1 1,0 1-1,1 0 0,0-1 1,0 1-1,0 1-5,1-5-33,0-1 0,0 1-1,-1 0 1,1-1 0,0 1-1,0-1 1,0 1 0,0 0 0,0-1-1,0 1 1,0-1 0,0 1 0,1-1-1,-1 1 1,0 0 0,0-1-1,0 1 1,0-1 0,1 1 0,-1-1-1,0 1 1,1-1 0,-1 1 0,0-1-1,1 1 1,-1-1 0,1 1-1,-1-1 1,1 0 0,-1 1 0,1-1-1,-1 0 1,1 1 0,-1-1 0,1 0 33,0 0-66,1 0 1,0 0 0,0 0-1,-1 0 1,1 0 0,0 0 0,-1-1-1,1 1 1,0 0 0,-1-1 0,1 0-1,1 0 66,42-25-453,-37 19 413,-6 6 9,0-1 0,-1 1 1,1-1-1,0 1 0,0 0 1,0-1-1,0 1 0,0 0 1,0 0-1,0 1 0,1-1 1,1 0 30,-4 13-64,0-7 87,0 7 81,0 0 1,1 1-1,0-1 0,0 0 1,2 0-1,1 5-104,-3-14 3,0 0 0,0 0 0,1 0 0,-1 0-1,1 0 1,0 0 0,0 0 0,0-1 0,0 1 0,0-1-1,1 1 1,-1-1 0,1 0 0,0 0 0,-1 0-1,1 0 1,0 0 0,0-1 0,0 1 0,0-1 0,1 0-1,-1 0 1,0 0 0,0-1 0,1 1 0,0 0-3,4-1-114,0 0 1,0 0 0,0-1 0,-1 1-1,1-2 1,0 1 0,0-1 0,-1 0-1,1-1 1,-1 0 0,0 0-1,0 0 1,0-1 0,0 0 0,-1-1-1,1 1 1,3-5 113,15-13-725,-1-1-1,-1-1 1,13-17 725,-32 36-84,48-59-201,-2-2 1,-4-3 0,-2-1-1,-4-2 1,5-17 284,-29 41 746,-2 4 4988,-14 44-5698,1 0 1,-1-1-1,0 1 0,0 0 1,0 0-1,0 0 0,0 0 0,0 0 1,0-1-1,0 1 0,0 0 0,1 0 1,-1 0-1,0 0 0,0 0 0,0 0 1,0 0-1,0 0 0,1 0 1,-1 0-1,0-1 0,0 1 0,0 0 1,0 0-1,1 0 0,-1 0 0,0 0 1,0 0-1,0 0 0,0 0 0,1 0 1,-1 0-1,0 0 0,0 1 1,0-1-1,0 0 0,1 0 0,-1 0 1,0 0-1,0 0 0,0 0 0,0 0 1,0 0-1,0 0 0,1 0 0,-1 1 1,0-1-1,0 0 0,0 0 1,0 0-1,0 0 0,0 0 0,0 1 1,0-1-1,0 0 0,1 0 0,-1 0 1,0 0-1,0 0 0,0 1 0,0-1 1,0 0-1,0 0 0,0 0 1,0 0-1,0 1 0,0-1 0,0 0 1,0 0-37,2 10 56,0 0 0,0 0 0,-1 0 0,0 0 0,-1 3-56,2 18 34,15 368-324,-18 24 290,-1-157-4485,3-236 3591,0-18 346,-1-1-1,0 1 1,-1-1-1,0 1 1,-1-1 0,0 0-1,-1 2 549,2-11 39,0 0 0,0 0 0,0 0 0,-1 0 0,1 0 0,-1 0 0,0 0 0,1 0 0,-1-1-1,0 1 1,0 0 0,0-1 0,0 0 0,0 1 0,-1-1 0,1 0 0,0 0 0,0-1 0,-1 1 0,1 0 0,-1-1 0,1 1 0,-1-1 0,1 0 0,0 0-1,-1 0-38,-3 1 419,1-1 0,0-1 0,0 1 0,0-1 0,0 0 0,0 0 0,0 0 0,0-1 0,0 1 0,0-1 0,0 0 0,-1-2-419,0 0 159,-1-2-1,1 1 0,1 0 0,-1-1 1,1 0-1,0 0 0,0-1 1,1 0-1,0 1 0,0-1 0,1-1 1,-1 1-1,1 0 0,1-1 1,0 0-1,0 0 0,0 1 0,1-1 1,0-6-159,0 0 60,0-1 0,1 0 0,1 1 0,0 0-1,1-1 1,1 1 0,0 0 0,1 0 0,0 0 0,5-11-60,6-2 11,0 0-1,2 0 1,1 2-1,1 0 1,7-6-11,24-23-955,27-22 955,-23 30-3524,-12 19-3116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31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0 488 384,'0'0'1187,"0"0"3746,0 0-2798,0 0-1805,0 0-226,14-24 217,-8 15-260,37-67 774,18-45-835,47-132 1430,-108 253-1385,0 0 0,0-1-1,1 1 1,-1 0 0,0 0 0,0-1 0,0 1-1,0 0 1,0 0 0,1-1 0,-1 1 0,0 0-1,0 0 1,1 0 0,-1-1 0,0 1-1,0 0 1,1 0 0,-1 0 0,0 0 0,0 0-1,1-1 1,-1 1 0,0 0 0,1 0 0,-1 0-1,0 0 1,1 0 0,-1 0 0,0 0 0,0 0-1,1 0 1,-1 0 0,0 0 0,1 0-1,-1 0 1,0 1 0,0-1 0,1 0 0,-1 0-1,0 0 1,1 0 0,-1 0 0,0 1 0,0-1-1,0 0 1,1 0 0,-1 0 0,0 1 0,0-1-1,1 0-44,10 14-160,2 8 255,0 0 1,-2 1-1,-1 0 1,-1 1-1,-1 0 1,-1 0 0,-1 1-1,2 14-95,0 22-251,-2 0-1,-3 61 252,-2-118-200,-1-1 0,0 1 0,-1 0 0,1 0 0,-1-1 0,1 1 0,-1-1 0,0 1 0,0 0 0,-2 2 200,2-5-151,0 1 0,0-1-1,-1 0 1,1 0 0,0 1 0,-1-1-1,1 0 1,-1 0 0,1 0 0,-1-1-1,1 1 1,-1 0 0,0 0-1,1-1 1,-1 1 0,0-1 0,0 0-1,1 1 1,-1-1 0,0 0 0,0 0-1,-1 0 152,-2 0-221,0-1 1,0 1-1,0-1 0,0 0 0,-1-1 0,1 1 0,1-1 0,-1 0 0,0 0 0,0 0 0,1-1 0,-1 0 0,1 0 0,0 0 0,0 0 1,-1-1 220,-11-11 89,0-1 0,1-1 0,-2-4-89,3 4 186,-1 0 477,-18-22 1491,31 36-1727,0 0 0,1-1-1,-1 1 1,1 0-1,-1-1 1,1 1 0,0-1-1,0 1 1,0-1 0,1 1-1,-1-1 1,1-1-427,0 4 46,1 0-1,-1 0 1,1 0-1,-1 0 1,1 0 0,-1 0-1,1-1 1,0 1-1,-1 1 1,1-1 0,0 0-1,0 0 1,0 0-1,-1 0 1,1 0 0,0 1-1,0-1 1,0 0-1,1 1 1,-1-1 0,0 1-1,0 0 1,0-1-1,0 1 1,0 0 0,1-1-1,-1 1 1,0 0-46,41-6-153,-38 5 208,62-3-107,1 4 0,31 4 52,2 3-3743,-41-3-1513,-49-4-133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26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65 9044,'0'0'1780,"0"0"-206,0 0-694,0 0-461,0 0-187,-5 21-72,-20 121 761,-8 143-921,32-181-187,4-98-1540,4-15 282,2-19 889,-2 0-1,0 0 1,0-19 556,4-10-55,-3 15 48,3-19 160,2 1-1,3 0 1,3 2-1,4-5-152,-21 58 35,0 1 0,0-1 0,0 0 0,1 1-1,0-1 1,0 1 0,0 0 0,0 0 0,1 0 0,0 0-1,-1 1 1,2-1 0,-1 1 0,0 0 0,0 0 0,1 1 0,0-1-1,-1 1 1,1 0 0,0 0 0,0 0 0,0 1 0,0 0 0,1 0-1,-1 0 1,0 1 0,0 0 0,1 0 0,-1 0 0,0 0-1,0 1 1,5 1-35,-8-1 25,0 0 0,1 0-1,-1 0 1,0 0-1,0 0 1,0 0 0,1 1-1,-2-1 1,1 1-1,0 0 1,0 0 0,0-1-1,-1 1 1,1 0-1,-1 1 1,1-1 0,-1 0-1,0 0 1,0 0-1,0 1 1,0-1 0,0 1-1,-1-1 1,1 0-1,-1 1 1,1-1 0,-1 1-1,0 0-24,1 13 150,0-1 0,0 0 0,-2 1 0,0 1-150,-2 0 58,0 0 0,-1-1 0,-1 0 0,0 0 0,-1 0 0,-1 0 0,0-1 0,-1-1 0,-1 1 0,-1-1 0,0 0 0,0-1 0,-1 0 0,-1-1 0,-11 9-58,20-18 13,0 0 1,-1-1-1,1 1 1,-1-1 0,0 0-1,1 0 1,-1 0-1,0 0 1,0-1-1,0 1 1,-4 0-14,7-2-24,1 0 0,-1 0 0,1-1 0,-1 1-1,0 0 1,1 0 0,-1 0 0,0 0 0,1-1 0,-1 1 0,1 0 0,-1 0-1,1-1 1,-1 1 0,1 0 0,-1-1 0,1 1 0,-1-1 0,1 1 0,-1-1-1,1 1 1,0-1 0,-1 1 0,1-1 0,0 1 0,-1-1 0,1 1 0,0-1-1,0 1 1,-1-1 0,1 0 0,0 1 0,0-1 0,0 1 0,0-1 0,0 0-1,0 1 1,0-1 24,0-30-1955,0 25 1223,0-23-2974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27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0 9156,'0'0'1409,"0"0"216,0 0-238,0 0-643,-20 1-266,20-1-478,-27 1 247,0 1-1,-3 2-246,26-3 25,0 0 0,1 0 0,-1 0 0,1 1 0,-1-1 0,1 1 0,0 0 0,-1 0 0,1 0 0,0 0 0,0 1 0,1-1 0,-1 1 0,0 0 0,1-1 0,-1 1-1,1 0 1,0 1 0,-2 2-25,-2 3 39,-1 3-23,-1-1 0,2 1 1,-1 0-1,1 2-16,4-10-6,1 0-1,-1 0 1,1 0 0,0 0-1,0 0 1,0 0 0,1 0-1,-1 0 1,1 1 0,0-1 0,0 0-1,1 0 1,-1 0 0,1 0-1,1 4 7,-1-7-39,0 0 0,0 0 0,0 0 0,0 0-1,0 0 1,0 0 0,1-1 0,-1 1 0,0 0 0,1-1-1,-1 1 1,0-1 0,1 1 0,-1-1 0,0 0 0,1 1-1,-1-1 1,1 0 0,-1 0 0,1 0 0,-1 0 0,0 0-1,1 0 1,-1-1 39,38-5-1266,-28-1 864,1 0-1,-1 0 1,0-1 0,-1-1-1,0 0 1,0 0 0,-1-1 0,0 0-1,6-9 403,37-38-941,-52 57 968,1 0-1,-1-1 1,0 1 0,0 0-1,0 0 1,0 0 0,0 0 0,1 0-1,-1-1 1,0 1 0,0 0 0,0 0-1,0 0 1,1 0 0,-1 0 0,0 0-1,0 0 1,0 0 0,1 0-1,-1 0 1,0 0 0,0 0 0,0 0-1,1 0 1,-1 0 0,0 0 0,0 0-1,0 0 1,1 0 0,-1 0 0,0 0-1,0 0 1,0 0 0,1 0-1,-1 0 1,0 0 0,0 0 0,0 1-1,0-1 1,1 0 0,-1 0-27,3 11 736,-2 23 312,-2-25-607,1 9-62,-1-5-196,1 0 0,1 0 0,0 1 0,0-1 0,2 0 0,2 12-183,-4-23-16,0 1-1,0 0 1,1-1-1,-1 0 1,0 1-1,1-1 1,0 0-1,-1 0 1,1 1-1,0-1 1,0-1-1,0 1 1,0 0-1,1 0 1,-1-1-1,0 1 1,1-1-1,-1 0 1,1 0-1,-1 0 1,1 0-1,-1 0 1,1 0-1,0-1 1,0 0-1,-1 1 1,1-1-1,0 0 1,0 0-1,-1 0 1,1-1-1,0 1 1,0-1-1,-1 1 1,1-1-1,0 0 17,4-1-232,0-1 0,-1 1 0,1-1 0,-1 0 0,0-1 0,0 0 0,0 0 0,0 0 0,-1 0 0,1-1 0,-1 0 1,4-5 231,9-11-575,-1-1 1,7-14 574,-22 33 133,15-26-534,-13 8 3830,-4 21-1897,0 0-745,-1 23-339,-4 41-221,2 15-227,3-78-10,0 1 1,0 0-1,1-1 1,-1 1-1,0-1 1,1 1-1,0-1 1,-1 1-1,1-1 1,0 1-1,0-1 1,-1 1-1,1-1 1,0 0-1,0 1 1,1-1-1,-1 0 1,0 0-1,0 0 1,0 0-1,1 0 1,-1 0-1,1 0 1,-1-1-1,1 1 1,-1 0-1,1-1 1,-1 1-1,1-1 1,-1 0-1,1 1 1,1-1 9,0 0-60,0 1 0,-1-1 0,1 0 0,0 0 0,0 0 1,0 0-1,0-1 0,-1 1 0,1-1 0,0 0 1,0 0-1,-1 0 0,1 0 0,-1 0 0,1 0 1,-1-1-1,1 1 0,-1-1 0,2-1 60,3-5-12,0-1 1,-1 0-1,0 0 0,-1 0 0,0 0 0,2-7 12,-2 4 34,1 2 0,0-1 0,0 1 0,1-1 0,5-3-34,-5 6-21,0 1 1,1 1 0,0-1-1,0 1 1,0 1-1,1 0 1,0 0-1,0 0 1,7-1 20,-10 3-990,1 1-1,0 1 1,-1-1-1,1 1 1,4 0 990,2 1-6251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0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50 7684,'0'0'1515,"0"0"334,0 0-670,0 0 29,0 0-183,0 0-209,-19-8-253,-65-26-269,81 32-272,0 1 0,-1 0 1,1 0-1,-1 0 0,1 1 0,-1-1 1,0 1-1,1 0 0,-1 0 0,1 0 1,-4 1-23,4 0 19,1 0 0,-1 0 1,1 0-1,-1 0 1,1 0-1,0 1 0,0-1 1,0 1-1,0 0 0,-1 0-19,-3 3 34,-9 8-6,1 0 0,1 0 1,0 1-1,0 1 0,-7 12-28,14-19 5,1 1 1,0-1-1,1 1 0,0 0 0,0 0 0,1 0 0,0 0 0,0 1 0,1-1 0,0 1 1,1 0-1,0 3-5,1-12-9,0 1 0,1 0 1,-1 0-1,0 0 1,1 0-1,-1 0 0,1-1 1,0 1-1,0 0 1,-1 0-1,1-1 0,0 1 1,1-1-1,-1 1 1,0-1-1,0 1 0,1-1 1,-1 0-1,0 0 1,1 1-1,-1-1 0,1 0 1,0 0-1,-1 0 1,1-1-1,0 1 0,0 0 1,0-1-1,-1 1 0,1-1 1,1 1 8,8 1-148,1 0 0,-1-1 0,1-1 0,10 0 148,-17 0-62,4 0-71,0 0 1,-1-1-1,1-1 0,0 1 0,-1-1 0,0-1 0,1 0 0,-1 0 0,0 0 1,0-1-1,0 0 0,2-3 133,10-7-356,-1-1 1,0-1-1,11-13 356,8-7-295,-38 36 329,0 0-1,1-1 1,-1 1 0,0 0-1,0 0 1,0 0 0,0 0-1,0 0 1,1 0-1,-1 0 1,0 0 0,0 0-1,0 1 1,0-1 0,1 0-1,-1 0 1,0 0-1,0 0 1,0 0 0,0 0-1,0 0 1,1 0 0,-1 0-1,0 0 1,0 0-1,0 1 1,0-1 0,0 0-1,0 0 1,0 0 0,0 0-1,1 0 1,-1 0-1,0 1 1,0-1 0,0 0-1,0 0 1,0 0-1,0 0 1,0 1 0,0-1-1,0 0 1,0 0 0,0 0-1,0 0 1,0 0-1,0 1 1,0-1 0,0 0-1,0 0 1,0 0 0,0 0-1,0 1 1,0-1-1,-1 0 1,1 0-34,1 14-144,-1-12 302,0 3-106,-1 6 34,2-1-1,-1 1 0,1-1 0,1 1 0,1 5-85,-2-13 4,0 1-1,1-1 0,-1 0 0,1 0 0,-1 0 0,1 0 0,0 0 0,1 0 0,-1 0 0,0-1 0,1 1 0,-1-1 0,1 1 0,0-1 0,0 0 1,0 0-1,0 0 0,2 1-3,3-1-127,-1 1 0,1-1 1,-1 0-1,1 0 0,0-1 0,0 0 1,0-1-1,-1 0 0,1 0 0,4-1 127,-10 1-290,0 0-1,1 0 0,-1-1 0,0 1 0,0-1 1,0 1-1,0-1 0,0 0 0,0 0 0,0 0 1,0 0-1,1-1 291,19-20-6443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1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7 8212,'0'0'2777,"0"0"-1190,0 0-786,0 0-94,0 0-48,-4 1-248,2 0-403,0 0 0,0 0 1,1 0-1,-1 0 1,0 0-1,1 1 0,-1-1 1,1 1-1,-1-1 1,1 1-1,0-1 0,-1 1 1,1 0-1,0 0 1,0-1-1,1 1 0,-1 0 1,0 0-1,0 0 1,1 0-1,-1 0 0,1 2-8,-9 59 45,5-35-13,0 6-9,1 0-1,1 19-22,2-53-40,0-3-90,5-24 114,1-1-1,1 1 1,1 0 0,3-3 16,2-9 246,4-22-246,-17 59 157,0 1-98,2 13-118,-1-7 54,0 0 0,0-1 0,1 1-1,0-1 1,0 1 0,0-1-1,1 0 1,0 0 0,-1 0-1,1 0 1,0 0 0,1-1-1,-1 0 1,1 1 0,0-1-1,-1 0 1,1-1 0,4 3 5,0-1-277,0-1-1,0 0 1,0-1 0,1 1 0,-1-2-1,1 1 1,-1-1 0,1 0 0,0-1 0,2 0 277,-3 0-88,0-1 1,1 0 0,-1-1 0,0 1 0,0-1 0,2-2 87,6 0-38,-14 3 36,0 1 1,0-1-1,1 1 0,-1 0 0,0 0 0,0 0 0,1 0 0,-1 0 0,0 1 1,0-1-1,1 0 0,-1 1 0,0 0 0,0 0 0,0-1 0,0 1 0,0 0 1,0 1-1,1-1 2,3 4 31,1 1 1,-1-1-1,-1 1 1,6 6-32,-6-6-1,0-1 1,0 1-1,1-1 1,-1 0-1,5 2 1,6 2-393,1-1-1,0 0 1,0-2 0,0 0-1,1 0 1,0-2-1,0 0 1,8-1 393,-2 0 375,0-2 0,0 0 0,20-3-375,-35 1 118,-1 0 1,1-1-1,0 0 0,0-1 1,-1 0-1,0 0 0,1-1 0,-1 0 1,0 0-1,-1-1 0,1 0 1,4-5-119,-7 6 48,0 0 1,0-1 0,0 0 0,-1 0 0,1-1 0,-1 1-1,-1-1 1,1 0 0,-1 0 0,0 0 0,0-1 0,-1 1 0,0 0-1,0-1 1,0 0 0,0-6-49,-1 6 114,-1 1 0,1-1 0,-1 1 0,-1-1-1,1 0 1,-1 1 0,0-2-114,0 6 83,1 1-1,-1-1 0,0 1 1,1-1-1,-1 0 0,0 1 1,0-1-1,0 1 0,0 0 1,0-1-1,-1 1 1,1 0-1,0 0 0,-1 0 1,1 0-1,0 0 0,-1 0 1,1 0-1,-1 0 0,0 0 1,1 1-1,-1-1 0,1 1 1,-1-1-1,0 1 0,0 0 1,1-1-1,-1 1 1,-1 0-83,0 0 104,-1-1 1,1 1 0,-1 0 0,1 0 0,-1 0 0,1 0 0,-1 1 0,1-1 0,0 1 0,-1 0 0,1 0 0,0 1 0,-1-1 0,1 0 0,0 1 0,0 0 0,-2 1-105,3 0 7,-1 0 1,0 1-1,1-1 0,0 1 1,0-1-1,0 1 0,0 0 1,0 0-1,1 0 0,0 0 0,-1 0 1,2 0-1,-1 0 0,0 0 1,1 0-8,-2 10 0,0 0 1,1 0 0,0 0-1,1 0 1,1 0-1,0 0 1,1 0 0,3 12-1,-3-19-9,1-1 1,-1 1 0,1-1 0,0 0-1,0 0 1,1 0 0,-1-1 0,1 1-1,1-1 1,-1 0 0,1 0-1,0 0 1,0-1 0,0 1 0,1-1-1,0-1 1,-1 1 0,1-1 0,3 2 8,0-1-147,0-1 1,0 1 0,0-1 0,4 0 146,28 0-3716,-13-6-3183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2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10277,'0'0'2350,"0"0"-1608,0 0-590,0 0 232,1 16 491,7 87 507,-5 37-1382,-4-85-574,-2 0 1,-3-1-1,-10 42 574,16-94-340,-1 1 0,1-1 0,-1 0 0,0 0 0,0 0 0,0 1 1,0-1-1,0 0 0,0 0 0,-1 0 0,1-1 0,-1 1 0,1 0 0,-1-1 0,-1 2 340,3-3-185,-1 0 0,0 1 0,0-1 0,0 0 1,0 1-1,0-1 0,0 0 0,0 0 0,0 0 1,0 0-1,0 0 0,0 0 0,0 0 0,0 0 0,0-1 1,0 1-1,0 0 0,0 0 0,0-1 0,1 1 0,-1-1 1,0 1-1,0-1 0,0 1 0,0-1 0,1 1 0,-1-1 1,0 0-1,0 1 0,1-1 0,-1 0 0,1 0 1,-1 0-1,1 1 0,-1-1 0,1 0 0,-1 0 0,1 0 185,-9-14-693,2 1 0,0-1 0,-5-16 693,-14-28 3563,22 52-2331,1 0 0,-2 0-1,1 1 1,-1 0 0,0 0 0,0 0-1,-1 0-1231,9 5 2475,25 2-2469,71 25 44,-62-15-31,1-1 0,0-2 0,0-2 0,2-2-19,-21-2-117,40 0-665,-55-2 625,0 0 0,0 0-1,0-1 1,0 1 0,0-1 0,0 0 0,0 0 0,0-1-1,0 1 1,-1-1 0,4-2 157,-5 3 28,-1-1 1,1 1-1,-1-1 0,0 1 1,1-1-1,-1 0 0,0 0 0,0 0 1,0 0-1,0 0 0,-1 0 1,1 0-1,0 0 0,-1 0 1,0 0-1,1 0 0,-1 0 0,0-1 1,0 1-1,0 0 0,0 0 1,-1 0-1,1 0 0,0 0 1,-1-1-1,0 1 0,1 0 0,-1 0 1,0 0-1,0 0 0,0 1 1,0-1-1,-1 0 0,1 0 1,0 1-1,-1-1 0,1 1 1,-1-1-1,1 1 0,-1-1 0,0 1 1,0 0-1,0 0 0,0 0 1,0 0-1,0 0-28,-2 0 42,0 0 0,-1 1 1,1-1-1,0 1 0,0 0 0,0 0 1,0 1-1,0-1 0,0 1 0,0 0 1,0 0-1,0 0 0,0 0 0,0 1 1,0-1-1,1 1 0,-1 0 0,1 1 1,-1-1-1,-1 2-42,1 0 40,0 0 0,0 1 0,1 0 0,-1-1 0,1 1 0,0 0 0,0 1 1,1-1-1,0 0 0,0 1 0,0-1 0,0 1 0,1 0 0,0 3-40,-1 1-58,1 0 0,0 0-1,0 0 1,1 0 0,0 0 0,1 0-1,1 0 1,-1 0 0,1 0 0,1 0 0,1 4 58,-2-10-63,0 0 0,0 1 0,1-1 1,-1 0-1,1 0 0,0 0 0,0-1 1,0 1-1,0-1 0,1 0 0,-1 0 1,1 0-1,0 0 0,0 0 0,0-1 1,0 0-1,0 0 0,1 0 0,-1 0 1,0-1-1,1 1 0,0-1 0,-1 0 1,1-1-1,2 1 63,-3 0-245,1-1 1,0 0-1,0 0 0,0 0 1,-1 0-1,1-1 0,0 1 1,0-1-1,-1-1 0,1 1 1,0-1-1,-1 1 0,1-1 1,-1-1-1,0 1 0,1-1 245,0-1-37,0-1 1,-1 1-1,0-1 0,0 0 0,0 0 0,0 0 0,-1 0 1,0-1-1,0 0 0,0 1 0,-1-1 0,1-2 37,17-64 2852,-17 83-1718,3 40-602,7 31-532,-9-65-100,0-1 0,1 0 0,0 0 0,1 0 0,1-1 0,1 0 0,2 2 100,-10-17-12,0 0-1,0 0 1,0 0 0,0 1-1,0-1 1,0 0 0,0 0-1,0 0 1,0 0-1,0 0 1,0 0 0,0 0-1,0 0 1,0 0 0,0 0-1,0 1 1,0-1 0,1 0-1,-1 0 1,0 0 0,0 0-1,0 0 1,0 0 0,0 0-1,0 0 1,0 0-1,0 0 1,0 0 0,1 0-1,-1 0 1,0 0 0,0 0-1,0 0 1,0 0 0,0 0-1,0 0 1,0 0 0,0 0-1,1 0 1,-1 0 0,0 0-1,0 0 1,0 0-1,0 0 1,0 0 0,0 0-1,0 0 1,0 0 0,0 0-1,0-1 1,1 1 0,-1 0-1,0 0 1,0 0 0,0 0-1,0 0 1,0 0 0,0 0-1,0 0 1,0 0 0,0 0-1,0-1 1,0 1-1,0 0 1,0 0 0,0 0-1,0 0 1,0 0 0,0 0 12,2-14-212,-1-19 205,-1 32-43,0-15 270,1 1-1,0-1 0,1 0 0,1 1 1,0 0-1,5-15-219,-5 22 151,1 0 0,0 0 0,0 0 0,0 0 0,1 1 0,1 0 0,-1 0 0,1 0 0,0 1 0,0-1 0,1 2 0,0-1 0,0 0-151,2 0 61,0 1 0,0 0-1,1 0 1,-1 1 0,1 0-1,0 0 1,0 1 0,0 1-1,4-1-60,12-1-1293,0 2-1,-1 1 0,6 1 1294,-23 0-3855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3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13 7443,'0'0'977,"0"0"-334,0 0 669,0 0 361,0 0-638,0 0-605,-15-2-1,2-1-312,7 1-64,-1 0 0,0 1 1,0 0-1,1 0 0,-1 1 0,0 0 0,0 0 1,0 1-1,0 0 0,1 0 0,-1 0 1,0 1-1,0 0-53,2 0 80,0-1 1,0 2-1,1-1 1,-1 0 0,1 1-1,0 0 1,0 0-1,0 0 1,0 0-1,0 1 1,-1 1-81,4-3 10,-1 1 0,1-1 0,0 0 0,0 1 0,0-1 0,0 1 0,0-1 0,0 1 0,0 0 0,1-1 0,0 1-1,-1 0 1,1-1 0,0 1 0,0 0 0,1 0 0,-1-1 0,0 1 0,1 0 0,0-1 0,-1 1 0,1-1 0,1 1-10,2 6-2,0-1-1,1 0 1,1 0 0,-1-1-1,1 1 1,1-1 0,-1 0 0,6 3 2,-1 1-11,0 0 1,-1 1 0,6 9 10,-14-18-43,0 0 1,0 1-1,0-1 1,-1 1-1,1-1 1,-1 1-1,0 0 1,0-1 0,0 1-1,0 0 1,-1 0-1,1 0 1,-1 0-1,0 0 1,-1-1 0,1 2 42,-1-3-5,1 0 0,-1 0 0,0-1 1,1 1-1,-1 0 0,0-1 0,0 1 1,0-1-1,-1 1 0,1-1 0,0 1 1,-1-1-1,1 0 0,0 0 0,-1 1 1,0-1-1,1 0 0,-1-1 0,0 1 1,1 0-1,-1 0 0,0 0 5,-47 12 13,37-10-15,-20 4 10,0-2-1,-32 2-7,7-5-3414,42-2-2853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59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48,'0'0'4904,"19"6"-3840,-4-1-1039,5 2 104,1 0 0,0-2 0,0 0 0,1-2 0,10 1-129,164 2 2245,1-9 0,58-13-2245,185 4 1515,2 25-772,39 0 355,370-12-68,-738 2-974,0 5 1,6 6-57,220 42 101,-294-48-99,0 0-116,-6 0-1667,0-1 1,0-3-1,21 0 1781,-47-4-9266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28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0 107 256,'0'0'8449,"0"0"-5837,0 0-2297,17 4-512,299 57 2478,-285-56-2111,122 17 259,1-6 0,0-7 0,0-7 0,48-10-429,79-19 428,109-31-428,48-7 738,314 3 94,-514 57-592,-1 10 0,47 15-240,978 64 451,-715-80-287,437 16 35,-155 17-132,-746-31 50,-1 3 0,0 3 1,9 6-118,-72-15-486,-8-2-6191,-10-1-1679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59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9909,'0'0'944,"0"0"-266,0 0-236,0 0 263,0 0-372,1 3-231,0-2-93,-1 0 0,1 0 0,0-1 0,0 1 0,0 0 0,0 0 0,0 0 0,0-1-1,0 1 1,0 0 0,0-1 0,0 1 0,0-1 0,0 1 0,1-1 0,-1 0 0,0 1 0,0-1 0,0 0 0,1 0 0,-1 0 0,0 0 0,0 0 0,1 0 0,0-1-9,45-4 119,-17 1 34,351 0 575,-209 6-592,-69-2-143,83 0 297,9-9-290,59-2 879,48 12-879,-97 1 383,-2 8-216,-2 0 365,151-6 164,271-5 484,-498-5-686,62-1-161,-84 6-266,20 0 327,118 14-394,-171-7 295,41-4-295,37 3 217,57 11-38,151 14 67,-270-20-214,-86-10 24,0 0 29,0 0 11,0 0-40,0 5-64,0 24-2833,0-13-2103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4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11989,'0'0'1209,"3"29"-793,3 56-152,-3 0 0,-3-1 1,-6 18-265,-4-38 24,-2-1 1,-2-1 0,-15 36-25,27-93-98,2-3 22,-1 0-1,1-1 1,0 1 0,-1 0 0,1-1-1,-1 1 1,0-1 0,0 1 0,1-1-1,-1 1 1,0-1 0,0 0 0,0 1-1,-1-1 1,1 0 0,0 0-1,0 1 1,-1-1 0,0 0 76,-1-8-1211,-3-41-175,3 0 0,2 0 1,4-36 1385,-1 44-136,-1 22 141,0-1 0,2 0 0,0 1-1,1 0 1,1 0 0,1 0 0,1 0 0,0 1-1,1 0 1,0 1 0,8-10-5,-10 17 79,-1 1 0,2 0-1,-1 1 1,1-1 0,0 1-1,1 0 1,0 1 0,0 0 0,0 0-1,1 1 1,0 0 0,0 0-1,0 1 1,0 1 0,1-1 0,0 1-1,-1 1 1,1 0 0,0 0-1,0 1 1,1 0 0,-1 1-79,-7 0 42,0 0 0,0 0 0,0 1 1,-1-1-1,1 1 0,0 0 0,-1 0 0,1 0 1,-1 0-1,1 0 0,-1 1 0,1-1 0,-1 1 0,0 0 1,0-1-1,0 1 0,0 0 0,0 0 0,0 0 0,0 1 1,-1-1-1,1 0 0,-1 1 0,1-1 0,-1 1 1,0-1-1,0 1 0,0-1 0,0 1 0,-1 0 0,1 1-42,1 7 182,0 0 0,-1 0 0,0 0-1,0 0 1,-1 1 0,-1-1 0,-1 4-182,1-8 93,-1 0-1,0-1 1,0 1 0,-1-1 0,0 0-1,0 0 1,0 0 0,-1 0 0,0 0 0,0-1-1,0 1 1,-1-1 0,0 0 0,0 0-1,0-1 1,-1 1-93,-2 1 97,0 0 0,0 0 0,-1-1 0,1 0 0,-1-1 0,-1 0 0,1 0 0,0-1 0,-1 0 0,-8 1-97,7-3-843,9-1-1585,2 0-1459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32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1 7027,'0'0'2244,"0"0"-577,0 0-258,0 0-315,0 0-174,0 0-349,-16 2-208,-50 13-64,65-15-298,-1 0-1,1 1 1,0-1 0,0 1 0,0-1-1,1 1 1,-1-1 0,0 1 0,0 0-1,0-1 1,0 1 0,0 0 0,1 0-1,-1 0 1,0 0 0,1-1 0,-1 1-1,1 0 1,-1 0 0,1 0-1,-1 0 1,1 0 0,0 1 0,-1-1-1,1 0 1,0 0 0,0 0 0,0 0-1,0 0 1,0 0 0,0 0 0,0 0-1,0 1 1,0-1 0,0 0 0,1 0-1,-1 0 0,1 7-14,0 1 7,0 1 0,1-1 0,0 0 0,0 0 0,1 0 1,0-1-1,1 1 0,0-1 0,4 8 7,-3-8-59,0 1 0,-1 0 0,-1 0 0,1 0 0,-1 0 1,-1 0-1,0 1 0,0-1 0,-1 1 0,0-1 59,-1-5-73,1-1-1,-1 0 0,0 0 1,0 0-1,-1 0 0,1 0 1,-1 0-1,1 0 0,-1 0 1,0 0-1,0-1 0,0 1 1,-1 0-1,1 0 0,-1-1 0,1 1 1,-1-1-1,0 1 0,0-1 1,0 0-1,0 0 0,0 0 1,-1 0-1,1 0 0,-1 0 1,1 0-1,-1-1 0,0 1 1,1-1-1,-1 0 0,-1 0 74,-5 4-86,7-4 68,-1 1 1,0-1 0,0 0 0,1 0 0,-1 0-1,0 0 1,0-1 0,0 1 0,0-1-1,0 1 1,0-1 0,-2 0 17,14-6-2329,29-22-2719,-23 14 1951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4242,'0'0'2385,"0"0"-277,0 0-131,5 18-105,18 58-746,-22-67-1048,1-1 0,-1 1 0,-1-1 0,1 1-1,-1-1 1,-1 2-78,1-6 12,-1 0-1,1-1 1,0 1 0,0-1-1,0 1 1,1-1-1,-1 1 1,1-1-1,0 1 1,0-1-1,0 0 1,2 3-12,-3-5-32,0 0 0,1-1 1,-1 1-1,0-1 0,1 1 0,-1-1 1,0 1-1,1-1 0,-1 1 0,1-1 1,-1 1-1,1-1 0,-1 0 0,1 1 1,-1-1-1,1 0 0,-1 1 0,1-1 0,0 0 1,-1 0-1,1 1 0,-1-1 0,1 0 1,0 0-1,-1 0 0,1 0 0,0 0 1,-1 0-1,1 0 0,-1 0 0,1 0 1,0 0-1,-1 0 0,1-1 0,0 1 1,-1 0-1,1 0 0,-1 0 0,1-1 1,-1 1-1,1 0 0,-1-1 0,1 1 1,-1-1-1,1 1 0,-1 0 0,1-1 1,-1 1-1,1-1 0,-1 1 0,0-1 0,1 0 32,6-16 18,0 0 0,-1-1 0,3-16-18,-3 10 365,2 0-1,4-10-364,-9 27 85,0 1-1,1 0 1,-1 0-1,1 0 1,0 0-1,1 0 0,-1 1 1,1 0-1,0 0 1,4-3-85,-4 5-87,0 0 1,-1 1-1,1 0 1,0 0 0,0 1-1,0-1 1,0 1-1,0 0 1,1 0-1,-1 1 1,0-1-1,1 1 1,-1 0-1,0 1 1,0-1-1,0 1 1,4 1 86,-3 7-2132,-5 4-714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5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1 223 8820,'0'0'149,"0"0"-63,0 0 133,18-2 13,60-7 42,-71 7-247,-1 0-1,1-1 0,0 0 0,-1 0 0,1 0 0,-1-1 1,0 0-1,0 0 0,0 0 0,-1-1 0,0 0 0,0 0 1,0-1-1,0 1 0,-1-1 0,0 0-26,3-2 16,-3 3-29,1 0-1,-1-1 0,-1 0 1,1 1-1,-1-1 0,0-1 1,0 1-1,0 0 0,-1-1 1,0 1-1,-1-1 0,1 0 1,-1 0-1,0 1 0,-1-1 1,0-2 13,0 8 72,0 0 1,0 0 0,0 0-1,-1 0 1,1 0-1,0 1 1,-1-1 0,1 0-1,0 0 1,-1 0 0,1 1-1,-1-1 1,0 0 0,1 0-1,-1 1 1,0-1 0,1 0-1,-1 1 1,0-1 0,1 1-1,-1-1 1,0 1 0,0 0-1,0-1-72,-28-6 1810,20 7-1368,-1 0 0,1 0 0,0 1-1,0 0 1,-5 1-442,11-1 30,1 0 1,-1 0-1,1 0 0,-1 1 0,1-1 0,-1 1 1,1-1-1,0 1 0,0 0 0,0 0 0,0 0 1,0 0-1,0 0 0,0 0 0,1 1 0,-1-1 1,1 1-1,0-1 0,-1 1 0,1-1 0,0 1 1,1 0-1,-1-1 0,0 1 0,1 2-30,-3 9 126,2 0 0,0 0-1,1 1 1,1 8-126,-1-11 15,1-6-139,0 0-1,0-1 1,1 1 0,-1 0 0,1-1-1,1 1 1,-1-1 0,1 1 0,0-1 0,0 0-1,1 0 1,-1-1 0,1 1 0,0-1-1,0 1 1,1-1 0,-1-1 0,1 1 0,0-1-1,0 1 1,0-1 0,0-1 0,1 1-1,-1-1 1,1 0 0,0 0 0,-1-1 0,1 1-1,0-1 1,0-1 0,0 1 0,2-1 124,14 0-6286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7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213 403 7700,'0'0'1902,"0"0"-382,0 0-511,0 0-121,0 0-253,0 0-197,-19-7-75,-60-23 21,77 29-347,-1 0 1,1 1 0,-1-1-1,0 0 1,1 1-1,-1-1 1,0 1 0,1 0-1,-1 0 1,0 0-1,0 0 1,1 1 0,-1-1-1,0 1 1,1-1 0,-1 1-1,0 0 1,1 0-1,-1 0 1,1 0 0,0 1-1,-1-1 1,1 1-1,0-1 1,0 1 0,-2 2-38,0 1 40,0 0 0,1 1 0,-1-1 0,1 1 1,0 0-1,1 0 0,-1 0 0,0 4-40,2-7 19,-2 9-22,-1 0 1,2 1 0,0-1 0,0 1-1,1 0 1,1 0 0,1 10 2,-1-21-6,0-1-1,0 1 1,1 0 0,-1 0 0,1-1 0,-1 1-1,1 0 1,0-1 0,0 1 0,-1 0 0,1-1 0,0 1-1,1-1 1,-1 0 0,0 1 0,0-1 0,1 0-1,-1 0 1,0 1 0,1-1 0,-1 0 0,1-1 0,0 1-1,-1 0 1,1 0 0,0-1 0,-1 1 0,1-1-1,0 1 1,0-1 0,-1 0 0,2 1 6,5 0-113,0-1 0,0 1-1,0-1 1,0-1 0,0 1 0,0-1 0,3-1 113,-2-1-211,0 0 0,-1 0 0,1-1 0,-1-1-1,1 1 1,-1-1 0,0 0 0,-1-1 0,1 0 0,-1 0 0,0-1 0,-1 1 0,0-2 0,4-4 211,7-10-728,-2-1 1,0-1 0,-1 0 0,3-11 727,-2 1-545,-1 0-1,-2-1 1,-1 0 0,-2 0 0,-2-2 0,0-10 545,-2 7 7097,-2-37-7097,-5 77 2829,-4 3-2257,0 17-273,-8 51-202,3 0 1,3 1-1,3 0 1,5 70-98,0-136-250,0 1 0,0 0 1,1 0-1,0-1 1,0 1-1,0-1 0,1 1 1,0-1-1,0 1 1,1-1-1,0 0 0,0 0 1,0 0-1,1-1 1,0 1-1,0-1 0,1 0 1,3 4 249,5-4-3596,-4-5-684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0 178 9700,'0'0'1065,"0"0"-641,0 0 190,0 0 786,0 0-509,20 5-506,64 15-113,-78-18-291,1-1 0,-1 0 1,1 0-1,0 0 0,-1-1 0,1 0 1,0 0-1,-1-1 0,1 0 1,-1 0-1,1-1 0,-1 1 0,0-1 1,1-1-1,-1 1 0,0-1 0,0 0 1,-1-1-1,1 1 0,-1-1 1,1 0-1,1-3 19,-1 1-161,-2 0 1,1 0 0,0-1-1,-1 0 1,-1 1 0,1-1-1,-1-1 1,0 1 0,-1-1-1,1 1 1,-2-1 0,1 1-1,-1-1 1,0 0 0,0 0-1,-1-6 161,0 13 36,0-1-1,0 1 0,0-1 0,0 1 1,-1-1-1,1 1 0,0-1 0,-1 1 1,1 0-1,-1-1 0,1 1 0,-1-1 1,0 1-1,1 0 0,-1 0 0,0-1 1,0 1-1,0 0 0,0 0 0,0 0 1,0 0-1,0 0 0,0 0 0,-1 0 1,1 1-1,0-1 0,0 0 0,-1 1 1,1-1-1,0 0 0,-1 1 0,0 0-35,-4-2 325,0 2 0,0-1 0,0 1 0,0 0-1,0 0 1,0 1 0,-4 0-325,7 0 37,0 0 0,0 0 0,0 0 0,1 0-1,-1 0 1,0 1 0,1-1 0,-1 1 0,1 0 0,-1-1 0,1 1 0,0 0 0,0 1 0,-1-1 0,2 0-1,-1 1 1,0-1 0,0 1 0,1-1 0,-1 1 0,1 0 0,0-1 0,0 1 0,0 0 0,0 0 0,1 0-1,-1 3-36,-2 9 135,1 1 1,1-1-1,0 1 0,1 12-135,1-22-94,-1 0 0,1 0 1,0 0-1,1-1 0,-1 1 1,1 0-1,0-1 0,1 1 1,-1-1-1,1 0 0,1 2 94,-2-3-147,0-1-1,0-1 1,1 1-1,-1 0 0,1-1 1,-1 1-1,1-1 1,0 0-1,0 1 1,0-1-1,0-1 1,0 1-1,0 0 1,1-1-1,-1 0 1,0 0-1,1 0 0,-1 0 1,4 0 147,11 0-4042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9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7331,'0'0'4658,"0"0"-2587,0 0-1001,0 0-230,0 0-352,-8 19-69,-4 14-302,1 0-1,1 1 1,2 0 0,-3 23-117,1 37-57,5 0-1,4 69 58,8-118-1497,-5-35-4673,-32-51 6802,-1 0 0,-12-9-632,20 26 2244,-1 1 0,-13-10-2244,37 33 19,0 0 1,0 0 0,0 0-1,1 0 1,-1 0-1,0 0 1,0 0 0,0 0-1,0 0 1,0 0 0,0 0-1,1 0 1,-1 0-1,0 0 1,0 0 0,0 0-1,0 0 1,0 0 0,0 0-1,1 0 1,-1 0 0,0 0-1,0 0 1,0-1-1,0 1 1,0 0 0,0 0-1,0 0 1,0 0 0,0 0-1,0 0 1,0 0-1,0-1 1,0 1 0,1 0-1,-1 0 1,0 0 0,0 0-1,0 0 1,0-1-1,0 1 1,0 0 0,0 0-1,0 0 1,0 0 0,-1 0-1,1 0 1,0-1 0,0 1-1,0 0 1,0 0-1,0 0 1,0 0 0,0 0-1,0 0 1,0 0 0,0-1-1,0 1 1,0 0-1,0 0 1,-1 0 0,1 0-1,0 0 1,0 0 0,0 0-1,0 0-19,15-1-226,-12 1 328,107-1-91,-3-1-422,98 12 411,-187-8 368,-18-2-373,28 5 74,-7-2-154,-1-1-1,0-1 1,1-1-1,-1 0 1,1-2 85,-20 2-184,0 0 0,1-1 0,-1 1 0,0 0 1,0-1-1,0 1 0,0-1 0,0 0 0,0 1 0,-1-1 0,1 0 0,0 0 0,0 1 0,0-1 0,0 0 1,-1 0-1,1 0 0,-1 0 0,1 0 0,0 0 0,-1 0 0,0 0 0,1 0 0,-1 0 0,1 0 1,-1 0-1,0 0 0,0-1 0,0 0 184,1-38-3651,-1 28 3337,-1 11 487,1 0 0,0 0 0,-1 0 0,1 0 0,-1 0 0,1 1 0,-1-1 0,1 0 0,-1 0 0,0 1 0,1-1 0,-1 0 0,0 1 0,1-1 0,-1 1 0,0-1 0,0 1 0,1-1 0,-1 1 0,0-1 0,0 1 0,0 0 0,0-1 0,0 1 0,0 0 0,0 0 0,0 0 0,0 0 0,0 0-173,0 0 185,0-1-1,0 1 0,0 0 1,-1 0-1,1 0 0,0 0 1,0 0-1,0 0 0,0 0 1,0 1-1,0-1 0,0 0 1,0 0-1,0 1 0,0-1 1,0 1-1,0-1 0,0 1 1,1-1-1,-1 1 0,0 0 1,0-1-1,0 1 0,1 0 0,-1 0 1,0-1-1,1 1 0,-1 0-184,-3 12 41,0-1 0,2 1-1,-1 0 1,2-1 0,0 1 0,0 0-1,1 0 1,2 12-41,-2-22-6,1-1 0,-1 0 0,1 0 0,-1 0 0,1 0 0,0 0 0,0 0 0,0 0 0,1 0 0,-1 0 0,0 0 0,1-1 0,-1 1 0,1-1 0,-1 1 0,1-1 0,0 1 0,0-1 6,2 2-7,1 0 0,0-1 1,0 1-1,0-1 0,0 0 0,0-1 0,5 2 7,1-1-162,1 0 1,0 0-1,0-2 0,0 1 1,0-1-1,10-2 162,-20 1-33,1 0-1,-1 1 1,0-1 0,0 0-1,0-1 1,0 1-1,0 0 1,0-1 0,0 1-1,0-1 1,-1 1-1,1-1 1,0 0 0,-1 0-1,0 0 1,1 0-1,-1 0 1,0 0 0,0 0-1,0 0 1,0 0 0,0-1-1,-1 1 1,1 0-1,-1-1 1,1-1 33,1-8-413,0-1-1,-1 1 1,0-1 0,-1-4 413,0 16-116,0 1-1,-1 0 1,1-1 0,0 1-1,0-1 1,-1 1 0,1 0-1,-1-1 1,1 1 0,0 0-1,-1-1 1,1 1 0,-1 0 0,1-1-1,0 1 1,-1 0 0,1 0-1,-1 0 1,1 0 0,-1-1-1,1 1 1,-1 0 0,1 0-1,-1 0 1,1 0 0,-1 0 0,1 0-1,-1 0 1,1 0 0,-1 0-1,1 0 1,-1 1 0,1-1-1,-1 0 117,-1 0-943,-11 0-4975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39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53 197 12358,'0'0'1547,"0"0"-1147,0 0-400,21-4 75,69-15 26,-86 17-101,0 1 0,1 0 0,-1-1-1,0 0 1,0 0 0,1 0 0,-2-1-1,1 1 1,0-1 0,0 0 0,-1 0-1,0 0 1,1-1 0,-1 1 0,-1-1-1,1 0 1,0 1 0,-1-1 0,0-1 0,1-2-33,-1 1 0,1-2 1,-2 1-1,1 0 0,-1 0 1,0 0-1,0-1 0,-1 1 0,0-3 33,0 9 0,0-1 0,-1 1 0,1-1 0,0 1 0,0-1 0,-1 1 0,1-1 0,-1 1 0,1-1 0,-1 1 0,0-1 0,1 1 0,-1 0 0,0-1 0,0 1 0,0 0 0,0 0 0,0 0 0,0-1 0,-1 1 0,1 0 0,0 1-1,-2-2 1,0 0 23,-1 0-1,0 1 0,0 0 0,0-1 0,0 1 0,1 1 0,-1-1 0,-1 0 0,1 1 0,0 0-22,-4 0 133,-1 0 0,1 0 0,0 1 0,-1 0 0,1 1 0,0 0 0,0 0 0,0 1 0,-6 2-133,7-1 88,1 1 0,-1 0 0,1 0 0,0 1-1,0-1 1,0 1 0,1 1 0,0-1 0,0 1 0,1-1-1,0 1 1,0 1 0,0-1 0,1 0 0,0 1 0,1 0-1,0 0 1,0 0-88,-2 9 47,1 0 1,1 0-1,1 0 0,0 0 0,1 0 0,1 0 0,1 0 0,1 4-47,-2-16 3,1-1-1,-1 1 1,1-1-1,0 1 1,0-1-1,1 0 1,-1 1-1,1-1 1,0 0-1,0-1 1,0 1-1,1-1 1,-1 1-1,1-1 1,0 0-1,0 0 1,0-1-1,0 1 1,1-1-1,-1 0 1,1 0-1,-1 0 1,1-1-1,0 1 1,-1-1-1,2 0-2,2 1-255,1 0 0,-1-1-1,0 0 1,1-1-1,-1 1 1,1-2-1,-1 1 1,0-1 0,1 0-1,-1-1 1,0 0-1,0 0 1,0-1-1,3-1 256,-9 3-448,0 0-1,0-1 0,0 1 0,-1 0 0,1-1 0,0 1 0,-1-1 0,1 1 1,-1-1-1,0 0 0,1 0 0,-1-1 449,10-19-7988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0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0 704,'0'0'9741,"0"0"-6169,0 0-2521,0 0-418,0 0 130,0 10-238,0 82-269,-2-40-195,3 1 1,5 34-62,-6-86-11,7 33 64,-7-33-82,0 1 1,0-1 0,1 0-1,-1 0 1,0 0 0,1 0-1,-1 1 1,1-1 0,0 0-1,-1 0 1,1 0 0,0 0-1,-1 0 1,1 0 0,0-1-1,0 1 1,0 0-1,0 0 1,0 0 0,0-1-1,0 1 1,0-1 0,0 1-1,0-1 1,0 1 28,0-1-57,0-1 0,0 1 0,0 0 0,0-1 0,0 1 0,0-1 0,0 1 1,0-1-1,0 0 0,0 1 0,0-1 0,-1 0 0,1 1 0,0-1 0,0 0 0,-1 0 0,1 0 0,-1 0 0,1 0 0,0-1 57,12-24-3,-9 16-34,13-27 93,-8 15-24,2 1 1,0 0-1,1 0 1,0 2-1,2-1 1,6-5-33,-18 23 9,1-1 1,0 1-1,0 0 1,1 0-1,-1 0 1,0 0-1,1 0 1,-1 1 0,1-1-1,-1 1 1,1 0-1,0 0 1,-1 1-1,1-1 1,0 1-1,3-1-9,-4 1-213,0 1-1,0-1 0,0 0 0,0 1 0,0-1 0,0 1 0,0 0 1,0 0-1,1 1 214,-2-1-505,-1 0 0,1 0 0,0 0 0,0 0 0,-1 0 0,1 1 0,-1-1-1,1 1 1,-1-1 0,0 1 0,0 0 0,1-1 0,0 3 505,0 7-5530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0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14 416,'0'0'9407,"0"0"-5915,0 0-2246,0 0-405,0 0-318,-2-4-238,-4-5-227,2 10-39,0 23-9,1-3 42,-7 27-48,6-31-108,0 0 0,1 0-1,1 1 1,1-1 0,0 1-1,2 11 105,6-34-1400,1-7 1333,-1 0 0,0 0 0,-1-1 1,0 0-1,-1 0 0,3-13 67,-2 6 176,2 0 0,0 0 1,2-1-177,-10 21 11,1 0 0,-1-1 1,0 1-1,0 0 0,0 0 1,0-1-1,0 1 0,0 0 1,1 0-1,-1-1 0,0 1 1,0 0-1,0 0 0,1 0 1,-1-1-1,0 1 0,0 0 1,0 0-1,1 0 0,-1 0 1,0 0-1,1-1 0,-1 1 1,0 0-1,0 0 0,1 0 1,-1 0-1,0 0 0,1 0 1,-1 0-1,0 0 0,0 0 1,1 0-1,-1 0 0,0 0 0,1 0 1,-1 0-1,0 0 0,0 1 1,1-1-1,-1 0 0,0 0 1,0 0-1,1 0 0,-1 0 1,0 1-1,0-1 0,0 0 1,1 0-1,-1 0 0,0 1 1,0-1-1,0 0 0,1 0 1,-1 1-1,0-1-11,10 18-72,-8-13 134,2 3-271,1 0 0,0-1 0,0 1 0,0-1 0,1 0 0,0 0 0,1-1 0,-1 0 0,4 3 209,-5-6-305,1 0 0,-1 1 0,1-2 0,0 1-1,0-1 1,0 0 0,0 0 0,0 0 0,0-1-1,0 0 1,1 0 0,-1-1 0,5 0 305,-6 1 5,0-1 0,0 1 0,0 0 0,0 1-1,0-1 1,-1 1 0,4 1-5,29 8 54,-24-11-45,1 1 1,-1-2-1,1 0 0,-1 0 1,1-2-1,-1 1 0,0-2 1,0 0-1,0 0 0,9-5-9,-9 4 138,0 0 0,0 1 0,0 0 0,1 2 0,0-1 0,0 2 0,5-1-138,-17 2 20,-1 0-1,0 1 0,0-1 1,0 0-1,0 1 1,0-1-1,0 0 1,0 1-1,0-1 0,0 1 1,0-1-1,0 1 1,0 0-1,0 0 1,-1-1-1,1 1 0,0 0 1,0 0-1,-1 0 1,1 0-1,-1-1 1,1 1-1,0 0 0,-1 0 1,0 0-1,1 1 1,-1-1-20,9 35 769,-8-28-622,8 58 531,-3-18-1555,-1-18-2497,-4-27-1305,-1-3 1672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1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1072,'0'0'8260,"0"0"-5234,0 0-2434,0 0-208,0 0-384,0 0-688,0-49-4002,0 66-1313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1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64,'0'0'3073,"0"0"-2240,0 0-833,0 0-2065,0 0 576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34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1 323 11237,'0'0'926,"0"0"-1067,16-11 95,-4 2 60,-5 5 0,0 0 0,0-1 0,-1 0 0,1-1-1,-1 1 1,0-1 0,-1 0 0,1-1 0,-1 1-1,-1-1 1,1 0 0,-1 0 0,0-1 0,-1 1 0,1-2-14,2-11-331,0-1 1,-1 0 0,0 0 0,-2 0 0,-1 0 0,-1-1 0,0 1-1,-2-1 331,1 21 24,0 0-1,-1 0 1,1 1-1,-1-1 0,1 0 1,0 1-1,-1-1 1,1 0-1,-1 1 1,0-1-1,1 0 0,-1 1 1,1-1-1,-1 1 1,0-1-1,0 1 1,1-1-1,-1 1 0,0 0 1,0-1-1,1 1 1,-1 0-1,0 0 1,0 0-1,0-1 0,1 1 1,-1 0-1,0 0 1,0 0-1,0 0 0,0 0 1,1 0-1,-1 1 1,0-1-1,0 0-23,-2 0 138,1 1 1,-1-1-1,1 0 0,0 1 0,-1 0 1,1-1-1,0 1 0,0 0 1,0 0-1,-1 0 0,1 1 0,0-1 1,0 1-139,-3 3 112,1 1 0,0 0 1,0 0-1,1 0 1,0 1-1,0-1 0,0 1 1,1-1-1,0 1 1,0 0-1,0 3-112,-3 19 25,2-1-1,0 5-24,-9 382-176,12-412-41,0 4-107,0-1 0,0 1 0,1-1 0,0 1 1,0-1-1,1 5 324,-1-10-258,-1 1 0,1-1 0,0 1 0,0-1 0,-1 0 0,1 1 0,0-1 0,0 0 0,0 0 0,0 0 0,1 0 0,-1 0 0,0 0 0,0 0 0,1 0 0,-1 0 0,0 0 0,1-1 0,-1 1 0,1-1 0,-1 1 0,1-1 0,-1 1 1,1-1-1,-1 0 0,1 0 0,-1 0 0,1 0 0,1 0 258,3 0-3642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2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3938,'0'0'1504,"0"0"1970,0 0-753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3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49 7427,'0'0'1793,"0"0"-355,0 0-429,0 0-20,0 0-204,-2 11-420,-7 29-328,3-1-1,1 1 1,1 15-37,13-58-558,6-13 459,-1 0 0,0 0 0,-1-2 0,-1 1-1,7-16 100,8-10-112,-18 29 124,20-26 25,-28 38 0,1 1-1,-1-1 0,1 1 0,-1-1 1,1 1-1,0 0 0,0 0 1,0 0-1,0 0 0,0 0 0,0 0 1,0 0-1,0 1 0,0-1 1,0 1-1,0-1 0,0 1 1,0 0-1,2 0-36,-2 0 27,-1 1 0,0 0 0,0-1 0,1 1 0,-1 0 0,0-1-1,0 1 1,0 0 0,0 0 0,0 0 0,0 0 0,0 0 0,-1 0 0,1 0 0,0 0 0,0 0 0,-1 0 0,1 1 0,-1-1 0,1 0 0,-1 1-27,12 31 460,-10-27-350,3 15 182,-1 0-1,1 12-291,-4-21 1,1 0 0,0 0 0,0 0 0,1 0 0,1 0 0,0-1 0,1 1 0,0-1 0,0 0 0,3 2-1,9 4-1154,-2-12-6251,-12-5 842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19 193 9012,'0'0'379,"0"0"299,0 0 650,16 1-450,54 3-419,-67-4-444,0 1 0,0-1 0,0 0 0,0 0 0,0-1 0,0 1 0,0 0 0,0-1 0,0 0 0,0 0 0,0 0 0,0 0 0,0 0 0,-1 0 0,1-1 0,0 0 0,-1 1 0,1-1 0,-1 0 0,0 0 0,0 0 0,1-1 0,-2 1 0,1 0 0,0-1 0,0 1 0,-1-1 0,1-1-15,1-4-35,-1 0-1,0 0 0,0-1 1,-1 1-1,0 0 0,-1-1 1,0 1-1,0-4 36,0 6-12,0 3 22,0 1 1,0-1 0,-1 0 0,1 0 0,-1 1 0,1-1 0,-1 0-1,0 1 1,0-1 0,0 1 0,0-1 0,0 1 0,-1-1 0,1 1-1,-1 0 1,0 0 0,0 0 0,1 0 0,-1 0 0,0 0 0,-1 0-1,1 0 1,0 1 0,0-1 0,-3 0-11,-2-1 217,0 0 0,0 1-1,0 0 1,0 1 0,0-1 0,-1 1-1,1 1 1,0-1 0,-4 1-217,8 0 39,1 1 0,0-1-1,-1 0 1,1 1 0,-1-1 0,1 1 0,0 0-1,-1-1 1,1 1 0,0 0 0,0 0 0,0 1 0,0-1-1,0 0 1,0 1 0,0 0 0,0-1 0,1 1 0,-1 0-1,0 0-38,-1 2 25,0 1-1,0 0 1,0 0-1,1 0 1,0 0 0,-1 1-1,2-1 1,-2 6-25,-1 9 5,1 1-1,1 0 1,0 0 0,2 9-5,0-22 3,0 1 0,1-1 0,0 1 0,0 0 0,1-1-1,0 0 1,0 1 0,1-1 0,0 0 0,4 6-3,-4-9-5,0 0-1,0-1 1,1 0 0,-1 0 0,1 0 0,0 0 0,0-1 0,0 1 0,1-1 0,-1 0-1,1 0 1,0-1 0,0 1 0,0-1 0,0 0 0,0-1 0,4 2 5,2 0-172,0-1 1,1 0 0,-1-1 0,1 0-1,-1-1 1,1 0 0,-1-1 0,10-2 171,-13 2-503,0-1 1,0 0-1,1-1 1,-1 0 0,0 0-1,-1 0 1,1-1-1,-1 0 1,0-1 0,0 0-1,3-2 503,3-10-3895,-8 4-1262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3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7075,'0'0'2585,"0"0"-805,0 0-233,0 0-215,0 0-724,0-3-227,0 3-261,0 161 491,1-161-978,-1 1 0,1-1 0,0 1 1,-1-1-1,1 1 0,0-1 0,0 0 0,-1 1 0,1-1 0,0 0 0,0 1 0,-1-1 0,1 0 0,0 0 0,0 0 0,0 0 0,0 0 0,-1 0 0,1 0 0,0 0 0,0 0 0,0 0 0,0-1 0,0 1 367,1 0-1509,-1 0-2293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6:44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171 343 224,'0'0'6494,"0"0"-4387,0 0-677,2-15 814,3-47-408,-5 61-1784,0 0 0,0 0 0,0 0 0,0-1 0,-1 1 1,1 0-1,0 0 0,-1 0 0,1 0 0,-1 0 0,1 0 1,-1 0-1,1 0 0,-1 0 0,0 0 0,1 0 0,-1 0 1,0 0-1,0 0 0,0 0 0,0 1 0,0-1 0,0 0 1,0 1-1,0-1 0,0 1 0,0-1 0,0 1 0,0-1 1,0 1-1,-1 0-52,-2-1 176,-1 0 1,0 1 0,0-1-1,1 1 1,-1 1-1,-3-1-176,-1 1 237,6-1-209,0 0 0,0 1 0,0-1 1,0 1-1,0 0 0,1-1 0,-1 1 0,0 1 0,1-1 1,-1 0-1,1 1 0,-1-1 0,1 1 0,-1-1 0,1 1 1,0 1-29,-3 1 13,1 1 1,-1 0 0,1 0-1,1 0 1,-1 1 0,1 0-1,-2 3-13,-1 3 1,1 2 0,0-1 0,1 1 0,1 0 0,0 0 0,-1 9-1,3-15-8,0 0 1,1 1-1,0-1 0,0 1 0,1-1 0,1 8 8,-1-14-23,-1 0 0,1 0 0,0 0 0,0 0-1,0 0 1,0 0 0,0 0 0,0 0 0,1-1-1,-1 1 1,1 0 0,-1-1 0,1 1 0,-1-1-1,1 0 1,0 1 0,0-1 0,0 0 0,-1 0-1,1 0 1,0 0 0,0 0 0,1-1 0,-1 1-1,0-1 1,0 1 0,0-1 0,1 0 23,3 1-238,0-1 0,-1 0 0,1 0-1,0 0 1,0-1 0,0 0 0,0 0 0,0 0 0,-1-1 0,1 0 0,0 0 0,-1 0 0,0-1-1,0 0 1,1 0 0,-2 0 0,1-1 0,0 0 0,-1 1 0,1-2 0,-1 1 0,0 0 0,-1-1-1,1 0 1,2-5 238,7-11-286,-1-1 0,-1-1 1,-1 0-1,-1 0 0,4-17 286,7-24 1330,-3 0 1,-3-2-1,1-30-1330,-14 101 4967,-5 50-4617,-3-12-206,-16 125 130,20-131-258,2 0-1,1 0 0,4 22-15,-3-49-105,1 0-1,0 1 0,1-1 0,0 0 1,1 0-1,0 0 0,0-1 0,1 0 1,0 0-1,1 0 0,4 6 106,-2-10-3690,-4-5-3235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0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7139,'0'0'598,"0"0"-19,0 0-350,0 0 97,0 0 133,0 0 45,0 0-136,4 1-165,78 14 2131,52 8-1101,466 40 127,-195-14-1042,-46-2 301,-294-39-408,0-3 0,0-3 0,11-2-211,74 2 186,-37-1-73,0-4 1,82-14-114,111-8 502,-90 10-201,-49 4 158,0 7-1,28 10-458,167 23 192,-202-24-105,-35-3-89,-1 6 0,115 22 2,-157-16 23,14-3-23,-25-4 10,-1 3 0,1 4-10,36 6 319,0-5-1,107 1-318,36 4 326,-212-17 322,-38-3-421,13 2 1707,-13 44-7278,-1-41 852,-5-2-3515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4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0 8260,'0'0'1739,"0"0"-530,0 0-387,0 0-156,0 0-71,0 0-216,-14 7-40,-42 25-158,54-31-173,0 1-1,0 0 0,0-1 1,1 1-1,-1 0 0,1 0 1,-1 0-1,1 1 0,0-1 1,0 0-1,0 0 0,0 1 1,0-1-1,0 1 0,1-1 1,-1 0-1,1 1 0,0-1 1,0 1-1,0-1 0,0 1 1,0-1-1,0 1 0,1 1-7,0 8 9,-2 0 1,1 0 0,1 1 1,1-1-1,-1 1 1,2-1-1,0 0 0,2 6-10,-2-11-2,0-1 0,1 0 0,-1 0 0,1 0 0,0 0-1,0-1 1,1 1 0,0-1 0,0 0 0,0-1 0,1 1 0,-1-1-1,1 0 1,3 1 2,1 0-7,0-1-1,0 0 0,0-1 0,0 0 0,0-1 1,1 0-1,-1 0 0,1-1 0,-1-1 1,1 0-1,8-1 8,-13 1-2,-1 0 1,1-1-1,0 1 1,-1-2-1,0 1 0,1 0 1,-1-1-1,0 0 1,1-1-1,-1 1 0,0-1 1,-1 0-1,1 0 1,0 0-1,-1-1 0,0 1 1,0-1-1,0 0 1,0-1-1,-1 1 0,1 0 1,-1-1-1,0 0 1,-1 0-1,2-3 2,2-6 26,0 1-1,-2-1 1,1-1-1,-2 1 0,0 0 1,-1-1-1,0 0 1,-1 1-1,-1-8-25,0 20 41,0-1-1,0 1 0,0-1 0,0 1 1,-1-1-1,1 1 0,-1 0 0,0-1 1,0 1-1,0-1 0,0 1 1,0 0-1,0 0 0,-1 0 0,1 0 1,-1 0-1,1 0 0,-1 0 0,0 0 1,-1-1-41,-1 1 47,1 0-1,0 0 1,0 1 0,-1-1 0,1 1 0,-1 0-1,1 0 1,-1 0 0,0 0 0,1 1 0,-1-1-1,0 1 1,-3 0-47,6 0-803,5 0-5416,7 0 3823,-9 0 1172,11 0-3717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5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4434,'0'0'2198,"0"0"-255,0 0-399,0 0-90,0 0 48,12 17-573,3 4-770,-6-10-114,-1 0-1,-1 1 1,0 0 0,0 0 0,-1 0-1,-1 1 1,4 13-45,-7-19-22,3 7 65,0 0 1,0 0 0,2 0 0,6 11-44,-11-22-32,0 0 0,0 0-1,0 0 1,1 0 0,-1-1-1,1 1 1,0-1 0,-1 0-1,1 0 1,0 1 0,0-2 0,0 1-1,1 0 1,-1-1 0,0 1-1,1-1 1,-1 0 0,1 0-1,-1-1 1,1 1 0,-1-1-1,4 1 33,-5-1-45,0 0 0,1 0 0,-1 0 0,0 0 0,0-1 0,0 1 0,0-1 0,1 1 0,-1-1 0,0 0 0,0 0 0,0 0 0,0 0 0,-1 0 0,1 0 0,0 0 0,0-1 45,1-2 1,0 0 0,0 0-1,0 0 1,-1 0 0,1 0-1,-1-1 1,0 0-1,8-18-123,8-19 113,-17 41-346,1-1-1,-1 0 1,1 0-1,-1 0 1,1 1-1,-1-1 1,1 1-1,0-1 1,0 1-1,1-1 357,-1 1-3017,-1 1-1825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5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2673,'0'0'1566,"0"0"-485,17 1-489,55 1-173,-69-2-378,1 0 0,-1 0 0,0 0 0,0-1 0,0 1 0,0-1 0,0 1 0,0-1-1,0 0 1,0 0 0,0-1 0,0 1 0,0-1 0,0 1 0,-1-1 0,1 0 0,-1 0 0,1 0 0,-1 0 0,0 0 0,0-1 0,0 1 0,0-1 0,0 1 0,0-1 0,-1 0 0,1 1 0,-1-1 0,0-1-41,2-6 278,-1 1 1,0-1 0,0 0 0,-1 0 0,0-1-1,-1 1 1,-1-4-279,1 5 503,0 8-405,0 0 1,-1 0 0,1 0 0,0 0 0,-1 0 0,1 0-1,-1 0 1,0 0 0,1 0 0,-1 0 0,0 0 0,0 1 0,1-1-1,-1 0 1,0 0 0,0 1 0,0-1 0,0 0 0,0 1-1,0-1 1,0 1 0,0-1 0,0 1 0,0 0 0,0-1 0,-1 1-1,1 0 1,0 0 0,0 0 0,0 0 0,0 0 0,0 0-1,0 0 1,-1 0 0,1 0 0,0 1 0,-1-1-99,0 0 109,-1 0 0,0 1-1,0-1 1,0 1 0,0-1 0,1 1 0,-1 0 0,0 0 0,1 0 0,-1 1-1,1-1 1,-1 1 0,1-1 0,-1 1 0,0 1-109,0 2 46,0 0 0,1 0 0,0 1 0,0-1-1,0 1 1,1-1 0,-1 1 0,1 0 0,1-1 0,-1 1 0,1 4-46,0 9-21,0 0 1,4 18 20,-4-34-38,1 0-1,0 1 1,0-1-1,0 0 1,0 0-1,0 0 1,1 0-1,-1 0 1,1 0-1,0-1 1,0 1-1,0 0 1,0-1-1,0 0 1,1 1-1,-1-1 0,1 0 1,-1 0-1,1 0 1,0-1-1,0 1 1,3 1 38,0-1-346,1 1 1,0-1-1,-1 0 1,1-1-1,0 0 0,0 0 1,0 0-1,0-1 0,0 0 1,3-1 345,-7 1-77,0 0 0,-1-1 0,1 0 0,0 0-1,-1 0 1,1 0 0,-1 0 0,1 0 0,-1-1 0,0 1 0,1-1 0,-1 1 0,0-1 0,1-1 77,28-33-198,-4 3 1248,-27 33-1036,1 0 0,-1 0-1,0 0 1,0 0 0,0 0-1,1 0 1,-1 0 0,0 0-1,0 0 1,0 0 0,1 0-1,-1 0 1,0 0 0,0 1 0,0-1-1,1 0 1,-1 0 0,0 0-1,0 0 1,0 0 0,1 0-1,-1 0 1,0 0 0,0 1-1,0-1 1,0 0 0,0 0-1,1 0 1,-1 0 0,0 1 0,0-1-1,0 0 1,0 0 0,0 0-1,0 1 1,0-1 0,0 0-1,0 0 1,0 0 0,0 1-1,0-1 1,0 0 0,0 0 0,0 0-1,0 1 1,0-1 0,0 0-1,0 0 1,0 0 0,0 1-1,0-1 1,0 0 0,0 0-14,6 39 1168,-5-27-1114,1 1 1,0-1-1,0 0 1,2 1-1,-1-1 1,2 0-1,-1-1 1,2 1-1,-1-1 1,4 4-55,-8-14-94,0 1 1,0-1 0,0 0 0,0 0 0,0 1-1,0-1 1,0 0 0,0 0 0,1 0-1,-1 0 1,0 0 0,1-1 0,-1 1 0,1 0-1,-1 0 1,1-1 0,-1 1 0,1-1 0,0 0-1,-1 1 1,1-1 0,1 0 93,-2-1-104,1 1 0,0-1 1,-1 1-1,1-1 0,-1 0 1,1 1-1,-1-1 0,1 0 1,-1 0-1,0 0 0,1 0 1,-1-1-1,0 1 0,0 0 0,0 0 1,0-1-1,1 0 104,4-8-128,-1 1-1,0-1 1,-1 0 0,0 0-1,2-8 129,7-30 1245,-9 30-166,1-1 0,1 1 1,1 1-1,5-10-1079,-10 22 63,1 0-1,0 0 1,0 1 0,0 0 0,1-1 0,0 1 0,0 0-1,0 1 1,0-1 0,0 1 0,1 0 0,-1 0 0,1 0-1,0 0 1,0 1 0,0 0 0,4-1-63,-1 0-354,7-1 7,-1 4-3882,-3 0-3642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6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11557,'0'0'403,"0"0"-366,22-8-58,-7 2 17,-6 3-7,0 0-1,0 0 1,0-1 0,-1 0-1,1-1 1,-1 0-1,-1 0 1,1 0-1,-1-1 1,1 0 0,-2-1-1,1 0 1,-1 0-1,0 0 1,0-1-1,-1 0 12,9-18-131,-2 0-1,-1-1 0,-1 0 0,-1-1 1,-2 0-1,0-6 132,-3 16 1187,-2-1 1,-1 0-1,0-2-1187,-4 94 1031,-4 3-1031,-1 30-44,-10 347-4736,18-442 4352,0-7 274,0-1 1,0 1 0,0-1 0,0 1-1,-1-1 1,1 0 0,-1 1 0,0-1 0,0 0-1,0 1 1,-1-1 0,1 0 0,-1 0 153,1-16 152,1 2-104,0 0 0,1-1 0,0 1 0,0 0 0,2 0 0,-1 0 0,1 0 0,1 0 0,4-10-48,-5 15-4,4-10 2,0-1 0,2 1 0,0 0 0,0 1-1,2 0 1,0 1 0,9-9 2,-19 22 3,-1 0 0,1 0 0,0 0-1,0 0 1,0 1 0,0-1 0,0 0-1,0 0 1,0 1 0,1-1 0,-1 1-1,0-1 1,0 1 0,0 0 0,0-1 0,1 1-1,-1 0 1,0 0 0,0 0 0,1 0-1,-1 0 1,0 0 0,0 0 0,1 0-1,-1 0 1,0 1 0,0-1 0,0 0-1,1 1 1,-1-1 0,0 1 0,0 0-1,0-1 1,0 1 0,0 0 0,0-1-1,0 2-2,4 2 87,-1 2-1,0-1 1,0 0-1,0 1 1,-1 0-1,2 5-86,9 12 129,-11-19-200,0 1 1,0-1-1,0-1 1,1 1-1,0 0 0,-1-1 1,1 0-1,1 0 0,-1 0 1,0 0-1,1-1 0,-1 1 1,1-1-1,0 0 0,0-1 1,0 1-1,0-1 1,0 0-1,0 0 0,0-1 1,0 1-1,0-1 0,2 0 71,3-2-3391,-4-5-936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34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55 1665,'0'0'2313,"0"0"-318,0 0-445,0 0-128,0 0-37,-3-9-555,2 4-682,0 3-105,1 0 0,0 0-1,-1 0 1,1 0 0,-1 1-1,0-1 1,1 0-1,-1 0 1,0 1 0,0-1-1,0 0 1,0 1-1,-1-1 1,1 1 0,0-1-1,-1 1 1,1 0 0,-1 0-1,1-1 1,-1 1-1,0 0 1,1 0 0,-1 1-1,0-1 1,0 0-1,1 0 1,-1 1 0,-1-1-43,-99 1 2006,101 0-1988,0 0 1,0 0-1,-1 0 1,1 1-1,0-1 1,0 1-1,0-1 1,0 1-1,-1-1 1,1 1-1,0-1 1,0 1-1,0 0 1,0 0-1,0-1 1,1 1-1,-1 0 0,0 0 1,0 0-1,0 0 1,1 0-1,-1 0 1,1 0-1,-1 0 1,1 1-1,-1-1 1,1 0-1,-1 0 1,1 0-1,0 0 1,0 1-1,0-1 1,0 0-1,0 0 1,0 2-19,-1 6 146,1 1 0,1 0 0,-1-1 0,2 5-146,-1-8 12,0 0-13,0 0 0,0 0 0,1 1 1,0-1-1,0 0 0,1-1 0,0 1 0,0 0 0,0-1 0,0 1 0,1-1 0,0 0 0,0 0 0,0-1 1,1 1-1,-1-1 0,1 0 0,0 0 0,1 0 0,-1-1 0,1 0 0,5 3 1,2-1-126,1 0 1,0 0-1,0-1 0,1-1 0,-1-1 0,1 0 0,0 0 1,-1-2-1,2 0 126,4 0-4069,-8 0-4012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6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4626,'0'0'1617,"0"0"-1297,0 0-320,0 0-624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6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6819,'0'0'2017,"0"0"-288,0 0 400,0 0-641,0 0-495,0 0-305,-30 0-256,28 0-207,2 0-17,0 3-208,0 12 48,0 5-144,0 6-849,0-14-2913,0-1-4497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7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9332,'0'0'1983,"0"0"-1370,0 0-306,0 0 453,0 0 449,2 21-516,0-9-638,4 42 213,-1 48-268,-5 74 49,0-59-3630,0-115 3276,0 0 0,0 1-1,-1-1 1,1 1 0,-1-1 0,1 0 0,-1 1-1,0-1 1,0 0 0,0 0 0,0 0 0,0 0-1,-1 1 306,1-2-94,1 0 0,-1-1 0,0 1 0,1-1-1,-1 1 1,0-1 0,1 1 0,-1-1-1,0 1 1,0-1 0,0 0 0,1 1-1,-1-1 1,0 0 0,0 0 0,0 0-1,0 0 1,1 0 0,-1 1 0,0-1 0,0-1-1,0 1 1,0 0 0,1 0 0,-1 0-1,0 0 1,0-1 0,0 1 0,0 0-1,1-1 1,-1 1 0,0 0 0,0-1 0,1 1-1,-1-1 1,0 1 0,1-1 0,-1 0-1,1 1 1,-1-2 94,-4-2 91,2 0 0,-1-1 0,0 0 0,1 1 0,0-1 0,0-1 0,0 1 0,-1-3-91,-18-51 2663,14 39-1598,7 17-745,0-1 0,-1 1 0,1 0 0,1 0 0,-1-1 0,0 1 0,1 0 0,0-1 0,-1 1 0,1-2-320,1 4 34,-1 0 1,1 0-1,-1 0 0,1 0 0,0 0 1,-1 0-1,1 0 0,0 0 1,-1 1-1,1-1 0,0 0 0,0 1 1,0-1-1,0 0 0,0 1 1,0-1-1,-1 1 0,1 0 0,0-1 1,1 1-1,-1 0 0,0-1 1,0 1-1,0 0 0,0 0 0,0 0 1,0 0-1,0 0 0,0 0 1,0 0-1,1 0-34,18 0-32,0 0 0,0 1 0,0 1 0,-1 0 0,1 2 0,0 0 0,-1 2 0,6 2 32,-5-1-2803,0-1 0,0-1-1,17 2 2805,-34-6-1205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3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 12374,'0'0'1427,"-9"17"-1072,-3 11-294,0 0-1,3 0 1,0 1 0,-5 27-61,-2 37-232,-18 108 626,21-67-5247,13-134 4731,0 1 0,0-1 0,1 1 0,-1-1 0,0 1 0,-1-1 0,1 1 0,0-1 0,0 1 0,0-1 0,0 1 0,0-1 0,0 1 0,-1-1 0,1 0 0,0 1-1,0-1 1,-1 1 0,1-1 0,0 1 0,-1-1 0,1 0 0,0 1 0,-1-1 0,1 0 0,-1 1 0,1-1 0,0 0 0,-1 0 0,1 0 0,-1 1 0,0-1 122,-15-6-950,-18-24 1752,32 28-934,-23-20 1483,17 15-236,-1-1 0,1 0-1,1 0 1,-1-2-1115,9 6 652,9 2-519,16 2-361,-21 0 285,425-5-7220,-423 5 7240,0 1 0,1 0 0,-1 1 0,0-1 0,0 2 0,0-1 0,0 1 0,0 0 0,3 2-77,-2-1 112,0 0 1,1-1 0,-1 0-1,1 0 1,7 0-113,22 2 11,-23-4-25,-1 0 1,0 2-1,9 2 14,-18-3-2,1-1 0,-1 1 0,0 1 1,-1-1-1,1 1 0,0 0 0,-1 0 0,1 0 0,-1 1 0,0-1 0,3 4 2,6 10 41,0 0 0,0 0-1,-2 1 1,0 1 0,5 14-41,1 3 134,-3 2 1,6 23-135,-11-27-104,-2 1 0,-2 0 1,-1 1-1,-2-1 0,-1 1 1,-2-1-1,-2 10 104,3-39-20,-1 0-1,0-1 1,0 1 0,0-1 0,-1 1-1,1-1 1,-1 0 0,-1 1-1,-1 3 21,2-7 128,1 0-1,-1 0 0,1-1 0,-1 1 0,1 0 0,-1-1 0,0 1 0,0-1 0,0 1 0,0-1 0,0 0 0,0 0 0,-1 0 0,1 0 0,0 0 0,0 0 1,-1-1-1,1 1 0,0-1 0,-1 1 0,1-1 0,-1 0 0,0 0-127,2 0 82,0 0 1,0 0-1,-1-1 1,1 1-1,0 0 0,0 0 1,0-1-1,0 1 1,0-1-1,0 1 0,0-1 1,0 1-1,0-1 1,0 0-1,0 1 1,0-1-1,1 0 0,-1 0 1,0 0-1,0 0 1,0 0-83,-1-2 113,1 0 0,-1-1 0,0 1 1,1 0-1,0-1 0,0 1 0,-1-3-113,0-8 171,0-1-1,0 0 1,1-5-171,1 19 17,-1-21 268,2 1 0,0-1 0,3-21-285,-1 32 121,-1 0 0,1 0 0,1 1 0,0-1-1,1 1 1,-1 0 0,2 0 0,4-6-121,8-9 244,2 0 0,1 1 0,1 1 0,1 1 0,21-16-244,-2 6 143,2 2 0,0 1 0,6 1-143,-46 26-57,1-1 0,0 1 0,0 0 1,0 0-1,0 0 0,1 1 0,-1-1 0,0 2 0,1-1 1,3 0 56,-8 1-1598,-1 0-1025,-1 0-1325,-4 0-1306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0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0 472 9316,'0'0'2081,"0"0"-1200,0 0-881,0 0-80,0 0 80,0 0 80,27-100 352,-1 36-192,-2-4-240,-3 8 0,-4 7-16,-6 11-384,-5 10-577,-6 10-703,0 7 319,0 0-688,0 15-1008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0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5234,'0'0'2049,"0"0"-1488,0 0-97,24-103 176,10 81-32,9 6 273,4 4-401,0 12-32,-8 0-176,-5 12 113,-8 23-225,-9 11 368,-9 13-528,-6 3 0,-2 7-961,0-43-1808,-8-4-2481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0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0 409 10117,'0'0'2190,"0"0"-1054,0 0-837,0 0-243,21 5-26,-11-3-25,-3 0-2,0 0 0,0 0 0,0 0 0,0-1 0,1-1 0,-1 1 0,0-1 0,0 0 1,1-1-1,-1 0 0,0 0 0,0 0 0,0-1 0,0 0 0,0-1 0,0 1 0,0-1 0,-1-1 0,1 1 0,5-5-3,6-8-121,0-2-1,-1 0 0,-1 0 1,-1-2-1,0 0 0,-2 0 0,0-2 1,-1 1-1,-1-2 0,-2 1 1,0-1-1,-1-1 0,0-6 122,-5 16 16,-1 0 0,0 0 0,-1 0-1,-1-14-15,0 28 9,0-1 38,-1 0-1,1 0 0,-1 0 1,1 0-1,-1 0 0,1 1 0,-1-1 1,1 0-1,-1 0 0,0 1 1,1-1-1,-1 0 0,0 1 0,1-1 1,-1 1-1,0-1 0,0 1 1,0-1-1,0 1 0,0 0 1,1-1-1,-1 1 0,0 0 0,0-1 1,0 1-1,0 0 0,0 0 1,0 0-1,0 0 0,0 0 0,0 0 1,0 0-1,0 1 0,0-1 1,0 0-1,0 0-46,-2 1 112,-1-1 1,0 0-1,1 1 1,-1 0-1,1 0 0,-1 0 1,1 0-1,-1 1 1,1-1-1,-1 2-112,-3 3 38,0 0 1,1 1 0,0 0-1,0 1 1,1-1-1,0 1 1,0 0-1,1 0 1,0 0-1,0 1 1,1 0-1,-1 2-38,-2 8 48,1 0-1,1 0 0,1 1 1,0 0-1,1 4-47,2-18-13,-1 8 31,0 0 0,1-1 0,1 1 0,0 0 0,1-1 0,2 12-18,-3-21-35,1-1 0,-1 0 0,1 1 0,-1-1 0,1 0 0,0 0 0,0 0 0,1 0 0,-1 0 0,1 0-1,-1-1 1,1 1 0,0-1 0,0 0 0,0 0 0,0 0 0,0 0 0,0 0 0,1-1 0,-1 1 0,0-1 0,1 0 0,-1 0 0,1 0 0,0 0 0,-1-1 0,4 0 35,3 1-422,0 0-1,0-1 1,0 0 0,0-1-1,0 0 1,0 0 0,0-1-1,0-1 1,7-2 422,0-2-827,0-1 1,-1-1-1,0 0 1,13-10 826,-14 8-215,-11 7 199,0 1 0,0-1 1,0 1-1,1 1 1,-1-1-1,1 0 0,-1 1 1,1 0-1,0 0 0,0 1 1,5-2 15,-10 15 2297,-1 37-1103,-1-24-653,2-1 0,1 1 1,0-1-1,3 5-541,-3-26-135,0 1 0,0-1-1,0 0 1,1 1 0,0-1 0,-1 0 0,1 0 0,1 0 0,-1 0 0,0 0 0,2 1 135,-3-3-102,0 0 1,0 0-1,0 0 1,0 0-1,0 0 1,0-1-1,0 1 1,0 0 0,1-1-1,-1 1 1,0 0-1,0-1 1,1 1-1,-1-1 1,0 0-1,1 0 1,-1 1-1,1-1 1,-1 0-1,0 0 1,1 0-1,-1 0 1,0-1 0,1 1-1,-1 0 1,0 0-1,1-1 1,-1 1-1,0-1 1,1 1-1,-1-1 1,0 0 101,10-10-4322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23 7924,'0'0'2449,"0"0"-624,0 0-1057,0 0-768,0 0-48,0 0-3586,-32-22 625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3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7539,'0'0'1489,"0"0"101,0 0-280,0 0 24,0 0-163,0 0-1154,0 1-1,0-1 0,0 0 1,0 0-1,0 0 0,0 1 1,0-1-1,0 0 1,-1 0-1,1 0 0,0 0 1,0 0-1,0 1 0,0-1 1,0 0-1,0 0 0,0 0 1,0 0-1,-1 0 1,1 1-1,0-1 0,0 0 1,0 0-1,0 0 0,0 0 1,-1 0-1,1 0 0,0 0 1,0 0-1,0 0 1,0 0-1,-1 0 0,1 0 1,0 0-1,0 0 0,0 0 1,0 0-1,-1 0 0,1 0 1,0 0-1,0 0 1,0 0-1,0 0 0,-1 0 1,1 0-1,0 0 0,0 0 1,0 0-1,0 0 0,-1 0 1,1 0-1,0-1 1,0 1-1,0 0 0,0 0 1,0 0-1,0 0 0,-1 0 1,1-1-1,0 1-16,0 69 87,2 141-41,1-193-842,0-23-462,2-27 669,-3-3 632,-2 24 193,1 0-1,0 0 1,0-1 0,1 1-1,1 1 1,0-1 0,0 0-1,5-9-235,-7 20 17,-1 1 0,0-1 0,1 1-1,-1-1 1,0 1 0,1 0-1,-1-1 1,1 1 0,-1 0-1,1-1 1,-1 1 0,0 0-1,1 0 1,-1-1 0,1 1-1,0 0 1,-1 0 0,1 0 0,-1 0-1,1-1 1,-1 1 0,1 0-1,-1 0 1,1 0 0,-1 0-1,1 0 1,-1 1 0,1-1-1,-1 0 1,1 0 0,-1 0-1,1 0 1,-1 1 0,1-1 0,-1 0-1,1 0 1,-1 1 0,1-1-17,15 13 59,-13-8-154,0-1-1,0 0 1,1 0-1,-1 0 0,1 0 1,0 0-1,0-1 1,1 0-1,-1 0 1,1 0-1,-1 0 1,2 0 95,-2-2-226,-1 0 1,0 0 0,1 0 0,-1 0-1,1 0 1,-1-1 0,1 0 0,-1 1-1,1-1 1,-1-1 0,1 1 0,-1 0-1,1-1 1,-1 0 0,0 0-1,1 0 1,-1 0 0,0 0 0,3-2 225,7-5-57,1-1 0,-2 0 0,11-10 57,-23 18 491,0 1-118,2 13-198,0 0 0,0 0 0,2-1 0,-1 1 0,3 4-175,-4-13-286,-1 0-1,1 0 0,0-1 1,0 1-1,0 0 1,1-1-1,-1 1 0,1-1 1,0 0-1,0 0 0,0 0 1,1 1 286,-1-2-224,-1-1 0,1 1 1,0-1-1,-1 0 0,1 0 0,0 0 1,0 0-1,-1 0 0,1 0 0,0-1 1,0 0-1,0 1 0,0-1 0,0 0 1,0 0-1,0-1 0,1 1 224,-1-2-915,-2-1-1027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3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8852,'0'0'2033,"0"0"-1105,0 0 449,0 0-192,0 0-657,0 0-512,7 108 112,-7-68-128,8 4-32,7-5-192,-2-10-1905,-8-28-1937,-1-1-3858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4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11861,'0'0'1361,"0"0"-891,4 22-438,-3-20-33,11 63 159,4 57-158,-8 104-496,-8-224 346,0-26 41,-1-222-1761,1 233 1861,1-1 1,1 1 0,1 0-1,0 0 1,0 0 0,1 0-1,1 0 1,0 1 0,1 0-1,0 0 1,2-3 8,-4 9 18,0 1-1,0-1 1,1 1 0,-1 0-1,1 0 1,0 0-1,0 0 1,1 1 0,-1 0-1,1 0 1,0 1 0,0 0-1,0 0 1,1 0 0,-1 0-1,1 1 1,-1 0-1,1 1 1,0 0 0,0 0-1,0 0 1,3 0-18,-2 1 26,0 0-1,0 0 1,-1 0-1,1 1 1,0 0-1,-1 1 1,1-1 0,-1 2-1,1-1 1,-1 1-1,0 0 1,0 0-1,0 1 1,-1 0 0,1 0-1,-1 1 1,1 0-26,1 2 84,1 0 0,-2 1 1,1 0-1,3 4-84,-9-9 34,1 0 0,-1 1 0,0-1 0,-1 1 0,1-1 0,-1 1 0,1 0 0,-1-1 0,0 1 0,0 0 0,-1 0 0,1 0 0,-1 0 1,0 1-35,0-3 26,-1 0 0,1 0 0,-1 0 1,0-1-1,0 1 0,0 0 1,0 0-1,0 0 0,0-1 1,0 1-1,-1 0 0,1-1 0,-1 1 1,1-1-1,-1 0 0,1 1 1,-1-1-1,0 0 0,0 0 1,0 0-1,1 0 0,-1 0 0,0-1 1,0 1-1,0 0 0,0-1 1,-1 0-27,-9 4 142,-1-1 0,0 0 0,-10 0-142,17-2 67,-11 1 37,0 0-1,-1-1 1,1 0-1,-1-2 1,1 0-1,0-1-103,17 2-5,-1 0 0,1 0 0,0 0 0,0 0 0,0 0-1,-1 0 1,1 0 0,0 0 0,0 0 0,0 0 0,-1 0 0,1 0-1,0 0 1,0 0 0,0 0 0,-1 0 0,1 0 0,0 0-1,0 0 1,0 0 0,0 0 0,-1-1 0,1 1 0,0 0 0,0 0-1,0 0 1,0 0 0,0 0 0,-1-1 0,1 1 0,0 0-1,0 0 1,0 0 0,0 0 0,0-1 0,0 1 0,0 0 0,0 0-1,0 0 1,0-1 0,0 1 0,0 0 0,0 0 0,0 0-1,0-1 1,0 1 0,0 0 0,0 0 0,0 0 0,0 0 0,0-1-1,0 1 1,0 0 0,0 0 0,0 0 0,0-1 0,0 1-1,0 0 1,1 0 0,-1 0 0,0 0 5,11-5-2057,5 4-1273,-1 1-1480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4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9989,'0'0'2401,"0"0"-1505,0 0 16,0 0-591,0 0-321,0 0-449,19-29-2384,-15 29 704,0 0-912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0:44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9588,'0'0'1524,"0"0"-454,0 0 261,2 15-173,9 121 386,-7 119-1544,-4-217-234,1 11-618,0-23-1342,-1 0-1,-1 0 0,-2 7 2195,3-31-331,-1 0 0,1-1 0,-1 1 0,1 0 0,-1-1 0,0 1 0,1-1 0,-1 1 0,0-1 0,0 1 0,0-1 0,0 0 0,0 1 0,0-1 0,-1 0-1,1 0 332,0 0-26,1-1-1,-1 0 0,0 0 0,1 1 0,-1-1 0,0 0 1,0 0-1,1 0 0,-1 0 0,0 0 0,1 0 0,-1 0 0,0 0 1,0 0-1,1 0 0,-1 0 0,0-1 0,1 1 0,-1 0 0,0 0 1,1-1-1,-1 1 0,0 0 0,1-1 0,-1 1 0,1-1 1,-1 1-1,1-1 0,-1 1 0,1-1 0,-1 1 0,1-1 0,-1 0 1,1 1-1,0-1 0,-1 0 0,1 1 0,0-1 0,-1 0 0,1 1 1,0-2 26,-6-10 1066,1-1 0,0 0-1,0 0 1,2 0 0,0-1 0,0 1 0,1-5-1066,-1-10 1557,1-1-1,1 1 1,2-5-1557,0 27 150,0 1 0,0 0 0,1-1 0,0 1 0,0 0-1,0 0 1,0 0 0,1 0 0,-1 1 0,1-1 0,1 1 0,-1-1 0,1 1 0,-1 0 0,1 0 0,4-2-150,11-10 206,0 2 0,1 1 0,7-4-206,-12 8 80,178-107 38,-60 41-6159,-88 50-5412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07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1167 8980,'-123'47'1326,"116"-44"-1205,2-2-11,1 1 1,-1-1 0,1 1-1,-1-2 1,0 1-1,0 0 1,1-1 0,-1 0-1,0 0 1,0 0-111,5 0 19,10 0-13,0-1 1,0 0-1,0-1 1,-1 0-1,1 0 1,0-1-1,7-3-6,-7 3 24,90-35 1250,53-28-1274,-85 35 338,17-7-10,681-286 862,697-144-790,-954 336-365,-283 84-1172,54 3 1137,-203 37-4645,55 2 4645,-123 6-2062,-10 0-222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11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0 284 752,'0'0'5608,"0"0"-1849,0 0-2174,0 0-1329,8-5-328,26-14 285,1 1 0,1 2 0,20-6-213,62-29-1674,-114 49 1389,-1 0-1,1 0 1,-1 0-1,0 0 1,0 0-1,0-1 1,0 0-1,0 1 1,0-1-1,-1 0 1,1 0-1,-1 0 1,0-1 0,0 1-1,0-1 1,-1 1-1,1-1 1,0-1 285,-2 2-252,1 0 1,-1-1-1,0 1 0,1 0 1,-1 0-1,-1-1 1,1 1-1,0 0 1,-1-1-1,0 1 1,0 0-1,0 0 1,0 0-1,0 0 0,-1 0 1,1 0-1,-1 0 1,0 1-1,0-1 1,0 0-1,-2-1 252,-24-25-432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12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36 304,'0'0'7110,"0"0"-3943,0 0-2268,13-6-862,-8 4-44,4-3 10,1 1 0,0 0 0,0 1 1,0 0-1,0 0 0,1 1 0,-1 0 0,1 1 1,2 0-4,-3 1 28,1 1 0,-1 0 0,0 0 1,0 1-1,0 1 0,0-1 0,0 1 1,0 1-1,-1 0 0,3 2-28,-7-4 30,-1 1-1,1 0 0,-1 0 1,0 0-1,0 0 0,0 1 1,0 0-1,-1 0 0,0 0 1,1 0-1,-1 0 1,-1 1-1,1-1 0,-1 1 1,1 0-1,-1 0 0,-1 0 1,1 0-1,-1 0 0,0 0 1,0 0-30,0 6 12,0-1 1,-1 1-1,0-1 1,0 1-1,-1-1 1,-1 1-1,0-1 1,0 0-1,-1 0 1,0 0-1,-1 0 1,0 0-1,-1-1 1,0 1-1,0-1 1,-4 4-13,1-1-249,2 0-1332,-1-1 0,-1 0-1,1-1 1,-3 1 1581,5-8-4079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38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8500,'0'0'557,"0"0"-295,0 0 34,18-6-16,115-36 657,-80 27-465,1 2 1,1 2 0,0 3-1,0 2 1,1 3 0,9 2-473,66 4 1435,102 16-1435,224 11 1044,-224-19 214,20 12-1258,76 34 634,23 3-107,-301-54-507,83 10 283,34-4-303,-90-7 326,-1 4 1,29 9-327,-33-5 131,-49-8-58,-1 1 0,1 2 0,2 1-73,-5-1 101,-1-1-1,1-2 0,20 4-100,-41-9-25,0 0 0,1 0 0,-1 0 0,1 0-1,-1 0 1,0 0 0,1 0 0,-1 0 0,0 0-1,1-1 1,-1 1 0,0 0 0,1 0 0,-1 0 0,0 0-1,0-1 1,1 1 0,-1 0 0,0 0 0,1-1-1,-1 1 1,0 0 0,0 0 0,0-1 0,1 1 0,-1 0-1,0-1 1,0 1 0,0 0 0,0-1 0,0 1-1,1 0 1,-1-1 0,0 1 0,0 0 0,0-1 0,0 1-1,0-1 26,0-15-873,-1 13 393,1-18-4029,0 3-7024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29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8 4930,'0'0'726,"0"0"-497,0 0 33,0 0 770,0 0 358,0 0-413,3-6 1280,-1 5 913,-2 6-615,-3 53-2465,-2 0 0,-12 47-90,-5 54-495,21-129 114,1-21-3867,0-7-1173,0-19 1700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30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5282,'0'0'1905,"0"0"-512,0 0-657,0 0 97,0 0 207,0 0-47,26 34 79,-5 13-480,1 2-368,3 0-176,-1-7 16,4-5-64,-1-6-80,1-11-992,0-12-689,-2-8-752,-20 0 64,-2-16-1297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3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69 1841,'0'0'1913,"2"-14"-241,0 4-802,2-27-1129,-3 29 2163,-3 18 3529,-8 48-5291,2 0-1,3 1 0,2 28-141,3-85-28,0 0 0,0 0 0,0-1-1,1 1 1,-1 0 0,0 0 0,1-1 0,-1 1-1,1 0 1,-1-1 0,1 1 0,0 0-1,0-1 1,-1 1 0,1-1 0,1 1-1,-1-1 1,0 0 0,0 1 0,0-1 0,1 0-1,0 1 29,0-1-75,0 0-1,0 0 0,0-1 1,0 1-1,0 0 1,1-1-1,-1 1 0,0-1 1,0 0-1,1 0 0,-1 0 1,0 0-1,1 0 1,-1-1-1,0 1 0,0 0 1,0-1-1,1 0 76,1-1-213,0 0-1,0 0 1,0-1-1,0 1 1,0-1 0,-1 0-1,1 0 1,-1-1-1,0 1 1,0-1 0,0 1-1,0-1 1,-1 0-1,0 0 1,1 0-1,-1 0 1,0-4 213,13-18-448,-15 27 477,0-1 1,0 0 0,0 0 0,0 0 0,0 0 0,0 0 0,0 0 0,0 0 0,0 1 0,0-1 0,0 0 0,0 0 0,0 0 0,0 0-1,0 0 1,0 0 0,0 1 0,1-1 0,-1 0 0,0 0 0,0 0 0,0 0 0,0 0 0,0 0 0,0 0 0,0 0 0,0 1-1,0-1 1,0 0 0,0 0 0,1 0 0,-1 0 0,0 0 0,0 0 0,0 0 0,0 0 0,0 0 0,0 0 0,0 0 0,1 0 0,-1 0-1,0 0 1,0 0 0,0 0 0,0 0 0,0 0 0,0 0 0,0 0 0,1 0 0,-1 0 0,0 0 0,0 0 0,0 0 0,0 0 0,0 0-1,0 0 1,0 0 0,1 0 0,-1 0 0,0 0 0,0 0 0,0-1 0,0 1 0,0 0 0,0 0 0,0 0 0,0 0 0,0 0-1,0 0-29,8 19 601,-3-7-320,0 0 0,1 0 1,0-1-1,0 0 0,2 1-281,-5-8 25,-1-1-1,1 0 1,0 0 0,1 0 0,-1 0-1,0 0 1,1-1 0,-1 1 0,1-1-1,0 0 1,0 0 0,0-1 0,0 1-1,0-1 1,0 0 0,0 0 0,1 0-1,-1 0-24,2 0 20,0-1-1,0 1 0,1-1 1,-1 0-1,0-1 1,0 1-1,0-1 1,0 0-1,0-1 0,0 0 1,0 0-1,-1 0 1,1 0-1,0-1 0,-1 0 1,0 0-1,0 0 1,0-1-1,0 0 0,0 0 1,-1 0-1,1-1 1,-1 1-1,-1-1 0,1 0 1,0 0-1,-1 0 1,0-1-1,-1 1 0,1-1 1,-1 0-1,0 1 1,0-3-20,1 0 79,-1 1 1,-1-1-1,1 1 1,-1-1 0,-1 1-1,1-1 1,-1 0-1,-1 1 1,1-1 0,-1 1-1,-1-1 1,1 1 0,-2-2-80,1 3 115,0 0 1,-1 1 0,0-1-1,0 1 1,0 0 0,-1 0 0,0 0-1,1 1 1,-2-1 0,1 1 0,-1 0-1,1 0 1,-1 0 0,0 1-1,0-1 1,-3 0-116,1 1 195,-1 0 0,0 0 0,0 0 0,0 1 0,0 0 0,-7-1-195,-16-3-2864,61 17-1770,-12-1 1006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30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162 202 9764,'0'0'2674,"0"0"-1922,0 0-336,0 0 128,0 0-127,0 123-81,0-61-320,0-8 96,11-11-112,4-13-32,0-13-16,-5-10-929,-3-7-1072,-3-2-528,-4-32-864,0 7 1216,0-5-1457</inkml:trace>
  <inkml:trace contextRef="#ctx0" brushRef="#br0" timeOffset="1">162 202 4130,'-101'-103'4642,"75"88"-2081,5 6 529,11 6-1009,7 1-1025,3 2-736,0 0-320,20 0 0,27-2 96,17-3-16,13-7-80,6-3 0,-3-7-1296,-55 14-1858,-10 3-6098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48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11285,'0'0'1929,"0"0"-1249,0 0-554,0 0-44,3 19 89,4 60-77,-2 24-94,-5-56-385,0-35-547,0-32 162,0 15 752,0-8 39,0 0 1,1 0 0,0 1 0,3-9-22,-3 16 50,1 1 1,0-1-1,0 0 1,0 0-1,0 1 1,1-1 0,0 1-1,0 0 1,0-1-1,0 2 1,1-1-1,-1 0 1,2 0-51,3-3 39,0 1-1,0 1 1,1-1-1,-1 1 1,1 1 0,0-1-1,1 2 1,-1-1 0,4 0-39,30-2-3507,-42 6-465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3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8788,'0'0'1590,"16"4"-1465,55 9 267,0-3-1,73 1-391,162-6 1167,-244-6-988,341 0 692,349 2 972,-56 38-775,-2 42-1205,-471-51-888,-137-14-3166,-40-1-4133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1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4402,'0'0'1409,"0"0"-854,0 0-134,0 0 606,0 0 123,0 0-3,0 0-232,0 0-162,6-3 1202,-7 19-1954,0 0 0,0 0 0,2 1-1,0-1 1,0 0 0,2 0 0,2 10-1,0-7 2,0 0 0,2-1 0,0 0 0,0 0 0,2-1 0,10 16-2,-15-26-12,0-1 0,1 0 1,-1 0-1,1 0 0,1 0 0,-1-1 0,1 0 0,0 0 0,0-1 0,1 0 0,-1 0 0,1 0 1,0 0-1,0-1 0,0-1 0,0 1 0,0-1 0,1 0 0,0-1 12,-3 0-40,0 0-1,0-1 1,0 1-1,0-2 1,0 1 0,0 0-1,0-1 1,0 0-1,-1 0 1,1 0-1,0-1 1,0 1 0,0-2 40,-2 1-29,0 0 0,0 0 0,0-1-1,0 1 1,-1-1 0,1 0 0,-1 1 0,0-1 0,0-1 0,0 1 0,0 0 0,0 0 0,0-1 0,-1 1 0,0-1 0,0 1 0,1-4 29,2-12 101,0-1 0,-1 0 0,-2-1 0,0 1 0,-1 0 0,0 0 0,-4-15-101,3 31 126,0 0-1,-1 0 1,1 0 0,-1 0 0,0 0-1,0 1 1,0-1 0,-1 1-1,1-1 1,-1 1 0,0 0-1,0 0 1,0 0 0,0 1-1,0-1 1,-1 1 0,1 0 0,-1-1-1,-1 1-125,2 0-888,0 1-1,-1 0 0,1-1 0,0 1 0,0 1 1,-1-1-1,1 0 0,0 1 0,-2 0 889,5 0-7603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2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9188,'0'0'1937,"0"0"-1497,3 16-189,6 24 159,-3 0-1,1 15-409,-7-52 4,0 9 22,1 0 0,1 0-1,0 0 1,1 0 0,2 6-26,-4-16-11,-1 1 1,1-1-1,0 0 0,1 1 1,-1-1-1,0 0 0,1 0 1,-1 0-1,1 0 0,-1 0 1,1 0-1,0-1 0,0 1 1,0-1-1,0 1 1,0-1-1,0 1 0,0-1 1,0 0-1,1 0 0,-1 0 1,0-1-1,1 1 0,-1 0 1,1-1-1,-1 0 0,1 1 1,-1-1-1,1 0 11,-1 0-19,0-1 0,-1 1 0,1-1-1,0 0 1,0 1 0,-1-1 0,1 0 0,-1 0 0,1 0-1,0 0 1,-1 0 0,0 0 0,1-1 0,-1 1 0,0 0-1,0-1 1,1 1 0,-1-1 0,0 1 0,-1-1-1,2 0 20,20-45 20,-13 27 54,-5 11-152,21-37-52,-5 21-3251,-18 24 166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5282,'0'0'1233,"0"0"-539,0 0 197,18 14-190,60 42-434,-70-51-243,0-1 0,0-1 0,1 1-1,-1-1 1,1-1 0,-1 0 0,1 0 0,0 0-1,0-1 1,0-1 0,0 1 0,0-2 0,8 0-24,8 0 18,-19 2-113,0-1 0,1-1 0,-1 1 0,0-1 0,0 0 0,0 0 0,0-1 0,-1 0-1,1 0 1,0 0 0,-1-1 0,1 0 0,-1 0 0,0 0 0,0-1 0,0 1 0,-1-1 0,1 0-1,-1-1 1,0 1 0,0-1 0,0 0 0,-1 0 0,1 0 0,-1 0 0,0-1 0,-1 1 0,0-1-1,0 0 1,0 1 0,1-6 95,-1 0 10,0 1-1,0-1 0,-1 1 1,-1-1-1,1 1 0,-2-1 1,0-3-10,1 12 137,0-1-1,-1 1 1,1 0 0,-1-1 0,1 1 0,-1 0 0,0-1-1,0 1 1,0 0 0,0 0 0,0 0 0,0 0 0,-1 0-1,1 0 1,-1 0 0,1 0 0,-1 1 0,0-1-1,0 0 1,0 1 0,0 0 0,0-1 0,0 1 0,0 0-1,0 0 1,0 0 0,-1 0 0,1 0 0,0 1 0,-1-1-1,1 1 1,-1 0 0,0-1-137,0 1 130,0 0 1,1 0-1,-1 0 1,0 0-1,0 0 0,0 0 1,0 1-1,1-1 0,-1 1 1,0 0-1,0 0 1,1 0-1,-1 0 0,0 0-130,2 1 2,-1 0 0,0-1-1,1 1 1,0 0 0,-1 0 0,1 0-1,0 0 1,0 0 0,0 0-1,0 0 1,0 1 0,1-1-1,-1 0 1,1 0 0,-1 1 0,1-1-1,0 1-1,-3 8 6,2 1 0,0 0-1,0 0 1,1 0-1,0 0 1,1 0 0,2 8-6,-2-16-37,-1-1 1,1 0 0,0 1 0,1-1 0,-1 0 0,0 0-1,1 0 1,0 0 0,0 0 0,0 0 0,0 0-1,0-1 1,0 1 0,1-1 0,-1 1 0,1-1 0,0 0-1,0 0 1,0 0 0,0 0 0,0-1 0,0 1-1,0-1 1,0 0 0,1 0 0,-1 0 0,0 0-1,2 0 37,5 0-390,1 0 1,0-1-1,-1 0 0,1-1 0,0 0 0,-1 0 0,1-1 0,0 0 0,-1-1 0,0-1 0,0 1 0,4-3 390,-7 3 118,0 0 1,0 1-1,0 0 0,0 0 0,0 1 1,1 0-1,-1 0 0,1 1 0,5 0-118,-12 0 52,1 1-1,-1-1 1,1 1-1,-1-1 1,0 1-1,1 0 1,-1 0-1,0-1 0,1 1 1,-1 0-1,0 0 1,0 0-1,0 0 1,0 1-1,0-1 1,0 0-1,0 0 0,0 1 1,-1-1-1,1 0 1,0 1-1,-1-1 1,1 0-1,-1 1 1,1 1-52,10 42 397,-10-41-354,1 9 10,7 26 62,-9-37-114,0-1-1,1 0 0,-1 0 0,1 0 0,-1 0 0,1 0 1,0 0-1,-1 0 0,1 0 0,0 0 0,0 0 0,0 0 1,0 0-1,0-1 0,0 1 0,0 0 0,0 0 0,0-1 1,0 1-1,0-1 0,0 1 0,0-1 0,0 0 1,1 1-1,-1-1 0,0 0 0,1 0 0,-1 0-3,0 0 0,0-1 0,0 1-1,0 0 1,0-1 0,0 1 0,-1-1 0,1 1 0,0-1-1,0 1 1,-1-1 0,1 0 0,0 0 0,-1 1 0,1-1-1,0 0 1,-1 0 0,1 1 0,-1-1 0,0 0 0,1 0-1,-1 0 1,1-1 3,8-26 215,-7 22-138,8-31 444,-4 16 1002,0 0 0,8-16-1523,-13 35 30,0 1 0,0-1 0,1 1 0,-1-1 0,0 1 1,1-1-1,-1 1 0,1 0 0,-1-1 0,1 1 0,0 0 0,-1 0 0,1 0 1,0 1-1,0-1 0,0 0 0,-1 1 0,1-1 0,0 1 0,0-1 0,0 1 1,1 0-31,48-1-1647,-32 2-1288,-7-1-2244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3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1 410 11221,'0'0'1676,"0"0"-847,0 0-687,0 0-254,7-3-88,19-10 205,0-1 1,-1-1 0,0-2 0,-1 0-1,-1-1 1,4-6-6,-10 5-26,0-1 0,-2 0 0,0-1 0,-1-1-1,1-4 27,-8 14-42,-1-1-1,0 0 0,-1 0 1,-1-1-1,0 0 0,0 1 1,-2-1-1,0 0 0,0-1 1,-1 1 42,-1 14 25,0-1 0,0 1 0,0-1 1,0 1-1,0 0 0,0-1 0,0 1 0,0-1 1,0 1-1,0 0 0,0-1 0,-1 1 1,1 0-1,0-1 0,0 1 0,0-1 1,0 1-1,-1 0 0,1-1 0,0 1 0,0 0 1,-1 0-1,1-1 0,0 1 0,-1 0 1,1 0-1,0-1 0,-1 1 0,1 0 0,0 0 1,-1 0-1,1-1 0,0 1 0,-1 0 1,1 0-1,-1 0 0,1 0 0,0 0 1,-1 0-1,1 0-25,-1 0 30,0 0-1,0 1 1,0-1 0,0 0 0,1 1 0,-1-1-1,0 0 1,0 1 0,1-1 0,-1 1 0,0-1-1,1 1 1,-1 0 0,0-1 0,1 1 0,-1 0-1,1-1 1,-1 1 0,1 0 0,-1-1 0,1 1-1,0 0-29,-6 15 11,1 0 0,1 0-1,1 0 1,0 0-1,1 1 1,0-1-1,2 2-10,-3 17 22,-8 131-231,8 54 209,3-86-994,0-128 937,-1 23-676,0 0 1,-4 13 732,4-35-82,0 0-1,0 0 1,-1-1 0,0 1 0,0-1 0,-1 0 0,0 1-1,0-1 1,0 0 0,-1-1 0,0 1 0,0-1 0,-1 1 82,4-5 5,1 0 0,-1 0 0,0 0 1,0 0-1,0 0 0,0 0 0,0 0 1,0 0-1,0-1 0,0 1 1,0 0-1,0-1 0,0 1 0,0-1 1,-1 1-1,1-1 0,0 0 0,0 1 1,-1-1-1,1 0 0,0 0 0,0 0 1,-1 0-1,1 0 0,0 0 0,-1 0 1,1 0-1,0-1 0,0 1 0,-1 0 1,1-1-1,0 1 0,0-1 0,0 1 1,-1-1-1,1 0 0,0 1 0,0-1 1,0 0-1,0 0 0,0 0 0,0 0-5,-1-3 19,-1 1 0,1-1 0,0 0-1,0 0 1,0 1 0,1-1 0,-1 0-1,1-1 1,0 1 0,0 0 0,1 0-1,-1-1-18,0-17-103,1 1 0,0-1 0,2 0 0,0 1 0,2 0 0,0-1-1,1 2 1,1-1 0,1 0 0,1 1 0,1 1 0,1-1 0,0 1 0,2 1 0,0 0-1,1 1 1,0 0 0,2 1 0,0 0 0,2 0 103,-9 9-207,1 0 1,0 1-1,0 0 1,8-4 206,-14 8-31,0 1 0,0 0 0,0-1 0,0 1 0,0 0 0,0 0 1,0 1-1,0-1 0,0 1 0,1-1 0,-1 1 0,0 0 0,0 1 0,0-1 1,1 0-1,-1 1 0,0-1 0,0 1 31,-1 0 35,-1 0 0,0 0 0,0 1 0,1-1 0,-1 0 0,0 0 0,0 1 0,0-1 0,0 1 0,0-1 0,-1 1 0,1-1 0,0 1 0,-1-1 0,1 1 0,-1 0 0,1 1-35,7 35 688,-6-24-469,2 9-87,2 8 140,1-1 0,2 0 1,5 12-273,-12-36-55,1 0 0,-1 0 0,1 0 0,0-1 1,0 1-1,0-1 0,1 0 0,0 0 0,0 0 0,0-1 0,1 0 1,0 1-1,0-1 0,0-1 0,0 1 0,0-1 0,1 0 0,-1 0 1,3 1 54,3-3-1847,-4-4-1794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3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2721,'0'0'10197,"0"0"-8500,0 0-1169,0 0-512,0 0-16,0 0-48,0 0-160,28 6-945,-9 0-2672,-2-5-1346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4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9652,'0'0'3330,"0"0"-2610,0 0-624,0 0 337,11 126 367,-11-53-704,0-1-16,0 1 32,6-2-112,3-2-448,-1-6-1169,-6-53-1841,-2-7-399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9861,'0'0'2657,"0"0"-2657,0 0-400,0 0 400,0 0 112,154 35-112,-79-26 32,6-8 80,-1-1-112,-5 0-1105,-56 0-2064,-9 0-3698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6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3650,'0'0'3057,"0"0"-1216,0 0-1233,-11 123 481,3-74 79,6 2-543,2-5-49,0-6-480,4-9-96,15-18-785,-10-13-2288,-3-5-2257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6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8500,'0'0'928,"0"0"-736,0 0-144,0 0-48,0 0 0,0 0-464,11 0 320,-7 23 80,-2-1-752,-2-13-1041,0-4-2945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48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7571,'0'0'817,"0"0"-593,0 0 256,0 0-32,0 0-47,0 0 15,27 79 240,-22-33 513,-1-4-865,-2-7-256,2-8-48,-2-10-224,1-17-1345,3 0 208,-6-18-2192</inkml:trace>
  <inkml:trace contextRef="#ctx0" brushRef="#br0" timeOffset="1">94 0 5859,'0'0'1424,"0"0"-1104,0 0-255,0 0-65,0 0-3330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8916,'0'0'2388,"0"0"-865,0 0-1109,-2 26-292,0-4-98,-11 162 171,11-48-179,2-57-387,-3 0 0,-4 0 1,-4 10 370,10-84-109,-9 35-581,10-39 589,0 0 0,-1 1 0,1-1 0,0 0 0,-1 0 0,1 1 0,-1-1 0,0 0 0,1 0 0,-1 0 0,0 0 0,0 0 0,1 0 0,-1 0 0,0 0 0,0 0 0,0 0 0,0 0 0,0-1 0,-1 1 0,1 0 0,0-1 0,0 1 0,0-1 0,-1 1 101,2-1-56,-1-1-1,1 1 1,-1 0 0,1 0 0,0 0 0,-1-1 0,1 1 0,-1 0 0,1 0 0,-1-1 0,1 1 0,0 0 0,-1-1 0,1 1 0,0-1 0,-1 1 0,1 0 0,0-1 0,-1 1 0,1-1 0,0 1 0,0-1 0,0 1 0,-1-1 0,1 1 0,0-1 0,0 1 0,0-1 0,0 1 56,-3-20-1216,2 13 556,-9-89-2093,5-49 7985,5 145-5166,0-1-1,0 1 1,1-1 0,-1 0 0,0 1-1,0-1 1,0 1 0,1-1 0,-1 1 0,0-1-1,0 1 1,1-1 0,-1 1 0,0-1 0,1 1-1,-1-1 1,1 1 0,-1 0 0,1-1-1,-1 1 1,1 0 0,-1-1 0,1 1 0,-1 0-1,1-1 1,-1 1 0,1 0 0,-1 0 0,1 0-1,-1 0 1,1 0 0,0-1 0,-1 1 0,1 0-66,25 1-64,-16-1 284,131 4 578,11 1-3200,-151 27 3576,-2-30-1170,1 0 0,0 0 0,0 0 0,0 0 0,1 0 0,-1 0 0,0 0-1,1 0 1,-1 0 0,1-1 0,0 1 0,0 0 0,0 0 0,0 0 0,0-1 0,0 1 0,0-1-1,0 1 1,0-1-4,1 1-81,0-1 0,0 0 0,0 0-1,0 0 1,0 0 0,1-1 0,-1 1-1,0-1 1,0 1 0,0-1 0,1 0-1,-1 1 1,0-1 0,1 0 0,-1-1 81,8 0-1862,-1-8-1361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7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4466,'0'0'1489,"0"0"-534,0 0-438,0 0-58,0 0-173,10 11-193,2 2-63,0 1 0,-1 1-1,0 0 1,-2 0 0,1 1 0,1 7-30,0 2-2,-2-2 6,1-1 1,1-1-1,0 0 1,7 8-5,-14-24-5,0 1 0,0-1 0,1-1 0,-1 1 0,1-1 0,0 1 0,0-1 0,0-1 0,1 1 0,0-1-1,-1 0 1,1 0 0,0 0 0,0-1 0,1 0 0,-1-1 0,0 1 0,4 0 5,22-2-65,-25 0 143,0 0 0,-1 0 0,1 1 0,0 0 0,0 0 0,5 2-78,-10-3 27,0 1 1,0 0 0,-1 0 0,1 0-1,0 0 1,-1 0 0,1 0-1,-1 0 1,1 1 0,-1-1 0,0 1-1,0-1 1,1 1 0,-1-1-1,0 1 1,0 0 0,-1-1 0,1 1-1,0 0 1,0 0 0,-1 0-1,1-1 1,-1 1 0,0 0 0,1 0-1,-1 1-27,1 14 3,-1 1 0,0-1-1,-1 1 1,-1-1 0,-1 1-1,0-1 1,-1 0 0,-1 0-1,-1-1 1,0 1 0,-1-1-1,-1 0 1,0-1 0,-1 0-1,-1 0 1,0-1 0,-1 0-1,-1-1 1,0-1 0,0 1-1,-2-2 1,-11 9-3,22-18 77,-1 1-1,0 0 0,0-1 1,0 0-1,0 0 1,0 0-1,-1-1 1,0 1-77,4-2 57,0 0 0,0 0 0,0 0 0,0 0 1,0 0-1,0 0 0,0 0 0,1 0 0,-1 0 0,0 0 1,0-1-1,0 1 0,0 0 0,0-1 0,1 1 0,-1 0 0,0-1 1,0 1-1,1-1 0,-1 1 0,0-1 0,1 0 0,-1 1 1,0-1-1,1 0 0,-1 1 0,1-1 0,-1 0 0,1 0 1,0 0-1,-1 1 0,1-1 0,0 0 0,-1 0 0,1 0 1,0 0-1,0 0 0,0 1 0,0-1 0,0 0 0,0 0 0,0 0 1,0 0-1,0 0-57,-1-14 123,1 1 0,1-1 0,0 1 0,1-1 0,0 1 0,1 0 0,1 0 0,0 0 0,2-3-123,6-10 168,1 0 0,1 1 0,1 0 0,4-2-168,8-14 116,3 1 1,1 2-1,2 1 0,2 2 0,1 1 0,2 1 1,1 3-1,1 1 0,21-10-116,36-11-739,-42 30-2804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1:28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1361,'0'0'0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05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94 3009,'0'0'4536,"0"0"-2914,0 0-1070,0 0 382,0 0 408,0 0-392,0 0-387,4-3 158,3-1 5358,-8 20-6088,0 0-1,-2-1 1,-1 8 9,-6 38 44,6 47-127,-5 46 185,1-61-134,-12 87 45,15-156-151,1-39-151,2 5 294,-18-76-221,-18-101 191,33 151 48,2 1 0,1-1 0,2 1 0,2-13-23,-1 37-9,2 0-1,-1 0 1,1 0-1,1 1 1,0-1 0,1 1-1,0 0 1,0 0 0,1 1-1,0-1 1,1 1-1,0 1 1,1-1 0,2-1 9,5-5-12,1 0 1,0 1-1,2 1 1,-1 1-1,2 0 1,19-8 11,-23 13-11,1 0 0,0 2 0,0 0-1,0 1 1,1 0 0,0 2 0,0 0 0,0 1 0,-1 0 0,1 1 0,0 1 0,0 1 11,-10-1 5,-1 0 1,0 1 0,1-1-1,-1 1 1,0 1 0,0-1-1,0 1 1,-1 0 0,1 1-1,-1-1 1,3 3-6,-5-3-9,0-1 0,0 1 1,0 0-1,0 0 0,-1 0 0,0 0 1,0 0-1,0 0 0,0 1 0,0-1 1,0 1-1,-1-1 0,0 1 0,0 0 1,0-1-1,0 1 0,0 0 0,-1 0 1,1 2 8,-1 0-12,0-1 0,0 1 1,0-1-1,0 1 1,-1 0-1,0-1 1,0 0-1,-1 1 1,0-1-1,0 0 1,0 1-1,0-1 1,-1-1-1,1 1 1,-1 0-1,-1 0 1,1-1-1,-1 0 1,-3 4 11,-3 1-91,0 0 1,-1-1-1,0 0 1,0-1-1,-1 0 1,-12 5 90,-13 3-373,-27 8 373,23-10 51,39-12-55,1-1 0,-1 1-1,0 0 1,0-1 0,1 1 0,-1 0-1,1 0 1,-1 0 0,1 0-1,-1 1 1,1-1 0,-1 0-1,1 0 1,0 1 0,0-1-1,0 1 1,0-1 0,0 1 0,0 0 4,-1 2-40,1 1-1,1-1 1,-1 0 0,1 1 0,-1-1 0,1 0 0,1 3 40,-1-4-11,0 9 6,2 0 0,0 0 0,0 0 0,2 0 0,-1-1-1,1 1 1,1-1 0,0 0 0,0 0 0,1 0 0,1-1 0,0 0 0,0 0 5,23 27-45,0-1 0,26 22 45,-54-56-2,4 4 2,15 16 17,1-1 0,1 0-1,1-2 1,11 6-17,-34-24-161,0-1 0,0 0 1,0 1-1,0-1 0,-1 0 0,1 1 0,0-1 1,-1 1-1,1 0 0,0-1 0,-1 1 0,1 0 0,0-1 1,-1 1-1,1 0 0,-1-1 0,0 1 0,1 0 1,-1 0-1,1 0 0,-1-1 0,0 1 0,0 0 0,0 0 1,1 0-1,-1 0 0,0 0 0,0 0 0,0-1 1,0 1-1,0 0 0,0 0 0,-1 0 161,1 2-709,0 5-7105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0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1 282 3970,'0'0'2137,"0"0"-1003,0 0-153,0 0 537,0 0 8,0 0-424,18 0 5197,-9 0-6774,75 4 578,-32-1-211,13-3 108,-50-1 19,0 0-1,0-1 1,-1 0 0,1-1-1,-1-1 1,9-3-19,-20 6-17,1 0 1,-1 0-1,1-1 1,-1 1-1,0-1 0,0 0 1,0 0-1,0 0 1,0 0-1,0 0 1,0-1-1,0 1 0,-1-1 1,0 1-1,1-1 1,-1 0-1,0 0 0,0 0 1,-1-1-1,1 1 1,0 0-1,-1-1 0,0 1 1,0-1-1,0 1 1,-1-1-1,1 1 0,-1-1 1,1 0-1,-1 1 1,0-1-1,-1-1 17,1-5 12,0 0 0,-1-1 0,-1 1 0,0 0-1,0-1 1,-1 1 0,0 0 0,-1 1 0,-1-5-12,2 9 6,1 1 1,-1-1-1,0 0 1,0 1-1,-1 0 1,1 0-1,-1 0 1,0 0-1,0 1 0,0-1 1,0 1-1,-1 0 1,1 0-1,-1 1 1,0-1-1,0 1 1,0 0-1,0 0 1,-3 0-7,3 1-1,0 0 1,-1 0-1,1 0 0,0 1 1,-1 0-1,1 0 1,-1 0-1,-3 1 1,7-1-3,0 1-1,1-1 0,-1 1 0,0-1 0,0 1 1,1 0-1,-1 0 0,0 0 0,1 0 1,-1 0-1,1 0 0,-1 0 0,1 0 0,-1 0 1,1 1-1,0-1 0,0 1 0,0-1 1,0 1-1,0-1 0,0 1 0,0 0 0,0-1 1,1 1-1,-1 1 4,-2 11-11,0 1 0,1-1-1,1 1 1,1 0 0,0 0 0,1-1 0,0 1 0,1 0 0,1-1-1,0 1 1,1-1 0,0 0 0,1 0 0,1 0 0,1-1 0,-1 0-1,5 4 12,-5-7 20,1-1 0,0 0 0,1 0-1,0-1 1,1 0 0,-1-1-1,1 1 1,1-2 0,-1 1-1,1-1 1,1-1-20,-4-1-292,1 0-1,0-1 1,0 0-1,0-1 1,0 0 0,1 0-1,-1-1 1,0 1-1,1-2 1,-1 0-1,1 0 1,-1 0-1,1-1 1,-1 0 0,3-1 292,8-6-5937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08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 7924,'0'0'1299,"0"0"-718,0 0-180,0 0 332,0 0-15,0 0-449,-17 12 30,-53 41-69,67-50-201,-1 0 0,1 0 0,0 1 0,0-1 0,0 1 0,0-1 0,1 1 0,-1 0 0,1 1 0,0-1 0,0 0 0,1 0 0,-1 1 0,1-1 0,0 1 0,0-1 0,1 1 0,-1 0 0,1-1 0,0 1 0,0-1 0,1 6-29,-1 3-38,1-8 40,0 0 0,1 0 0,-1 0 0,1 0 0,0 0 0,0 0 0,0-1 0,1 1 0,0-1 0,0 1 0,0-1 0,0 0 0,1 0 0,0-1 0,0 1-2,23 32 61,-15-14-57,-2 0 1,0 1-1,-2 0 1,0 1 0,-2 0-1,0 0 1,-2 0-1,1 16-4,1 45-838,-5 73 838,-1-91-644,0-56 477,-1 0-1,1 0 1,-2 0 0,0 0 0,0-1 0,-2 5 167,4-13 11,-1 0 1,1 0 0,-1-1-1,0 1 1,1 0 0,-1-1 0,0 1-1,0-1 1,0 1 0,0-1-1,0 1 1,0-1 0,-1 0-1,1 1 1,0-1 0,-1 0-1,1 0 1,-1 0 0,1 0-1,-1 0 1,1 0 0,-1-1-1,0 1 1,1 0 0,-1-1 0,0 0-1,0 1 1,0-1 0,1 0-1,-1 0 1,0 0 0,0 0-1,0 0 1,1 0 0,-1 0-1,0-1 1,0 1 0,1-1-1,-1 1 1,0-1 0,1 0-1,-2 0-11,0 0 56,1-1-1,-1 0 0,0 0 0,0 0 0,1 0 0,-1-1 0,1 1 0,0-1 0,0 0 0,0 1 0,0-1 0,0 0 0,0 0 0,1 0 0,-1 0 0,0-3-55,-15-54 221,13 34-152,1 0-1,1 0 0,1-1 0,2 1 1,1-5-69,-1 22 6,0 1-1,1-1 1,0 1 0,0-1 0,1 1 0,0 0 0,1 0 0,-1 0-1,2 1 1,-1-1 0,1 1 0,0 0 0,0 0 0,5-3-6,12-12-20,1 0 0,1 2 0,12-7 20,2-3-30,176-156-2180,-182 158 2059,-30 29 2852,-3 6-1389,-3 19-1069,-1-4-159,5-20-88,0 1 0,-1-1 0,1 0-1,0 1 1,0-1 0,1 1 0,-1-1-1,0 0 1,1 1 0,-1-1 0,1 0-1,0 0 1,1 2 4,-1-3-19,0 1-1,0-1 1,0 0-1,1-1 0,-1 1 1,0 0-1,1 0 1,-1 0-1,1-1 1,-1 1-1,1-1 1,-1 1-1,1-1 1,-1 0-1,1 1 1,-1-1-1,1 0 1,0 0-1,-1 0 1,2-1 19,6 2-472,1-1-1,-1 0 1,0-1 0,0 0 0,0 0 0,0-1-1,0 0 1,0-1 0,0 0 472,-4 1-302,36-12-840,-39 14 1139,-1-1 1,0 1-1,0 0 1,0 0-1,1-1 1,-1 1 0,0 0-1,0 0 1,1 0-1,-1 0 1,0 1-1,0-1 1,1 0-1,-1 0 1,0 1-1,0-1 1,0 1-1,0-1 1,1 1-1,-1 0 1,0-1 0,0 1-1,0 0 1,0 0-1,0-1 1,-1 1-1,1 0 1,0 0-1,0 0 1,0 1 2,3 8 464,-1 1 0,1 0-1,-2-1 1,1 3-464,-3-8 68,1 1 0,0-1-1,0 0 1,0 1 0,1-1 0,0 0-1,0 0 1,0 0 0,1 0-1,0-1 1,0 1 0,0-1 0,0 1-1,0-1 1,1 0 0,0 0 0,2 1-68,6-1-819,0-3-2922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0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0 417 9941,'0'0'2443,"0"0"-1650,20-1-767,-10 0-51,1 1-53,0-1 1,0 0 0,-1 0 0,1-1-1,-1-1 1,1 0 0,-1 0 0,0-1 0,0 0-1,-1 0 1,1-2 0,-1 1 0,3-3 77,4-5-565,-1-1 1,0-1 0,-1 0 0,0-1 0,-1 0 0,-1-1 0,9-17 564,-13 20-239,-1 0-1,-1-1 1,0 0 0,0 0 0,-2 0-1,0 0 1,-1-1 0,0 0-1,-1 0 1,-1-10 239,-1 24 150,1 0 0,-2 0 1,1 0-1,0 0 0,0 0 0,-1 0 0,1 0 0,-1 0 1,1 0-1,-1 1 0,0-1 0,0 0 0,0 0 1,0 1-1,0-1 0,0 0 0,0 1 0,-1-1 0,1 1 1,0 0-1,-1-1 0,1 1 0,-1 0 0,0 0 1,1 0-1,-1 0 0,0 0 0,0 0 0,-1 0-150,-3-1 397,1 1 0,-1 0 1,0 0-1,0 1 0,0 0 0,1 0 0,-1 0 0,0 1 0,-4 0-397,5 0 51,1 1 0,0-1 0,0 1 0,0 0 0,1 0 0,-1 0 0,0 0 0,1 1 0,-1 0 0,1-1 0,0 1 0,0 0 0,0 1 0,0-1 0,1 0 0,-1 1 0,1 0 0,0-1 0,0 1-1,0 0 1,0 1-51,-5 11 60,1 1 0,1-1 0,0 1 0,-1 13-60,-1 15 32,3 1 0,1 0 0,3 1 0,2 3-32,-2-40-19,1 0 0,0 0 1,1 0-1,0 0 0,0-1 0,1 1 1,0 0-1,1-1 0,0 0 0,1 0 1,0 0-1,0-1 0,0 1 0,1-1 0,1-1 1,-1 1-1,1-1 0,1 0 0,-1 0 1,1-1-1,0 0 0,1-1 0,-1 0 1,1 0-1,0 0 0,1-1 0,-1-1 0,1 0 1,5 1 18,1 0-402,0 0 0,0-2 0,0 0 0,0-1 1,1-1-1,-1 0 0,0-1 0,1-1 0,1-1 402,-7 2-220,-1-2-1,-1 1 0,1-2 0,0 1 0,-1-1 1,1-1-1,-1 1 0,0-2 0,-1 1 1,1-1-1,-1 0 0,0-1 0,-1 0 1,7-8 220,-12 13 78,0-1 0,0 1 0,0-1 0,0 1 0,-1-1 1,0 0-1,1 0 0,-1 0 0,0 0 0,0 0 0,-1 0 1,1 0-1,0-2-78,-1 4 135,0 0 0,-1-1-1,1 1 1,0 0 0,0 0 0,-1 0 0,1 0 0,0 0 0,-1 0 0,1 0-1,-1 1 1,0-1 0,1 0 0,-1 0 0,0 0 0,1 0 0,-1 1 0,0-1-1,0 0 1,0 1 0,1-1 0,-1 0 0,0 1 0,0-1 0,0 1 0,0 0-1,0-1 1,0 1 0,0 0 0,0-1 0,0 1 0,0 0 0,-1 0 0,1 0-1,0 0 1,0 0 0,0 0 0,0 1-135,-13-2 328,-39 0 747,50 1-1036,-1 1 1,1-1-1,-1 1 0,1-1 0,0 1 1,-1 0-1,1 1 0,0-1 0,0 0 0,0 1 1,0 0-1,0-1 0,-1 2-39,5-3-148,1 0 1,-1 0-1,0 0 0,0 0 1,1 0-1,-1 0 1,0 0-1,0 0 0,1 0 1,-1 1-1,0-1 1,0 0-1,1 1 0,-1-1 1,0 1-1,0 0 0,0-1 1,0 1-1,0 0 1,0 0-1,0-1 0,0 1 1,0 0-1,0 1 148,2 9 9,0 8 103,2-1 0,0 1 0,1-1 0,4 8-112,-9-22 8,1-1 0,0 1 0,0 0 0,0-1 0,0 1 0,1-1 0,-1 1 0,1-1 0,0 0 0,0 0 0,0-1 0,0 1 0,1-1 0,-1 1 0,1-1 0,-1 0 0,1 0 0,0-1-1,0 1 1,0-1 0,0 0 0,0 0 0,0 0-8,3 0-264,-5 0 6,0-1-1,0 1 1,0-1 0,0 0-1,1 0 1,-1 0-1,0 0 1,0 0 0,0 0-1,1-1 1,-1 1-1,0-1 1,0 1 0,1-2 258,4-7-3743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0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7395,'0'0'1985,"0"0"-315,0 0-128,-20 0-301,-65 4-243,80-4-933,0 1 0,-1 0-1,1 0 1,0 0 0,0 1 0,0 0 0,1 0 0,-1 0 0,0 0 0,1 1 0,-1 0 0,1 0-1,0 0 1,0 0 0,0 1 0,0-1 0,1 1 0,-2 2-65,0-1 72,2-1-54,1-1-1,-1 0 1,0 1-1,1-1 1,0 1-1,0 0 1,0 0-1,0 0 1,0 0 0,1 0-1,0 0 1,0 0-1,0 1 1,0-1-1,1 0 1,0 1-1,0-1 1,0 0-1,0 1 1,0-1-1,1 0 1,0 1-1,0 0-17,0-4-2,0 1 0,0-1 0,0 0 0,1 1 0,-1-1 0,0 0-1,1 0 1,-1 0 0,0 0 0,1 0 0,-1 0 0,1 0 0,0 0 0,-1-1 0,1 1-1,-1-1 1,1 1 0,0-1 0,0 1 0,-1-1 0,1 0 0,1 0 2,45 0-424,-41-1 211,-2 1-31,0-1-1,0 0 0,0-1 1,-1 1-1,1-1 0,-1 0 1,1 0-1,-1-1 0,1 1 1,-1-1-1,0 0 0,0 0 1,2-2 244,-3 2-50,0 1 1,-1-1 0,1 0 0,0 0 0,-1 0 0,0 0 0,0-1 0,0 1 0,0-1 0,0 1 0,-1-1-1,1 0 1,-1 1 0,0-1 0,0 0 0,-1 0 0,1-2 49,-1 5 950,0 1 50,0 0-223,0 0-329,1 13-179,-1-10-265,1-1 0,0 1 0,0-1-1,0 1 1,0-1 0,0 1 0,1-1-1,-1 1 1,1-1 0,-1 0 0,1 0-1,0 0 1,0 0 0,0 0 0,0 0-1,0-1 1,0 1 0,1-1 0,-1 1-1,0-1 1,1 0 0,-1 0 0,1 0 0,-1 0-1,2 0-3,-1 0-96,1-1-1,-1 1 0,1-1 1,-1 1-1,1-1 0,-1 0 1,1-1-1,-1 1 1,1-1-1,0 1 0,-1-1 1,0 0-1,1 0 0,-1-1 1,0 1-1,1-1 0,-1 1 1,0-1-1,2-2 97,8-8-682,0-1 0,-1 0 1,0-1-1,-1 0 0,0-1 0,-1 0 0,-1-2 682,-8 34 4957,4 32-4892,-4-33 313,11 69-211,-10-76-178,0 0-1,1-1 1,0 1 0,0-1 0,1 0 0,0 0 0,0 0-1,4 4 12,-7-11-237,-1-4 212,-1 0 0,1 0 0,0 0 0,0 0 0,0 0 0,1-1 0,-1 1 0,1-1 25,0 0-11,0-4 22,0-1-1,1 1 0,0 0 1,1 0-1,0-1 0,0 2 1,0-1-1,1 0 0,1 1 1,-1-1-1,1 1 0,0 1 1,1-1-1,0 1 0,0-1 1,0 2-1,1-1 0,-1 1 1,1 0-1,1 0 0,-1 1 1,1 0-1,-1 0 0,1 1 1,0 0-1,1 0 0,-1 1 1,0 0-1,1 1 0,-1 0 1,1 0-1,6 0-10,10 1-2508,-23 0-1349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0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10181,'0'0'1232,"0"0"-1200,0 0 416,0 0-223,0 108-225,4-102-1809,-1-4-5315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0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8468,'0'0'2561,"0"0"-2561,0 0-2049,0 0-2865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50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157 498 5587,'0'0'1622,"0"0"-139,0 0-152,0 0 62,0 0 258,-16-12-343,-53-34-593,67 45-673,0-1 0,0 1 1,0 0-1,0 0 1,-1 0-1,1 0 0,-1 0 1,1 0-1,0 1 1,-1-1-1,1 1 0,-1 0 1,1 0-1,-1 0 1,1 0-1,-1 0 1,1 0-1,-2 1-42,2-1 19,1 1-1,0 0 1,-1 0-1,1 0 1,0 0-1,0 0 1,-1 0 0,1 0-1,0 0 1,0 0-1,0 1 1,0-1 0,1 0-1,-1 1 1,0-1-1,0 0 1,1 1 0,-1-1-1,1 1 1,-1 1-19,-1 6 5,1 0 0,0 1 1,1-1-1,-1 0 0,2 1 1,1 8-6,-2-17-2,0 2-5,1 1-1,0-1 1,0 1 0,0-1-1,0 0 1,1 1-1,-1-1 1,1 0-1,0 0 1,0 0-1,0 0 1,1 0-1,-1-1 1,1 1-1,-1-1 1,1 1-1,0-1 1,0 0 0,0 0-1,0 0 1,0 0-1,0-1 1,1 1-1,-1-1 1,0 0-1,2 0 8,0 1-78,-1-1 0,0 0 0,1-1 0,-1 1 0,0-1 0,1 0-1,-1 0 1,1 0 0,-1-1 0,0 1 0,1-1 0,-1 0 0,0 0 0,1-1-1,-1 1 1,0-1 0,0 0 0,0 0 0,-1 0 0,1-1 0,0 1 0,1-2 78,3-6-382,0 1 1,0-1 0,0 0 0,-2-1 0,1 0 0,-1 0 0,-1 0-1,4-10 382,8-26-1695,5-28 1695,-16 55-154,5-23 34,-1-1 0,-2 0-1,-1-18 121,-5 29 1230,-1 1 1,-2-1-1,-1-1-1230,-3 26 1280,2 7-274,2 8 768,2 36-1741,1-1 0,2 1 0,2-1 0,2 0 0,2 0 0,6 10-33,-14-43-1,9 23-70,0 0 1,4 3 70,-11-27-36,0 1-1,1-1 1,0 0-1,0-1 1,1 1-1,0-1 1,0-1-1,0 1 0,1-1 1,1 1 36,-7-6-110,0 0 0,0 0 1,0 0-1,1-1 0,-1 1 0,0 0 1,1 0-1,-1-1 0,0 1 0,1-1 0,-1 1 1,1-1-1,-1 0 0,1 0 0,-1 0 1,1 1-1,-1-1 0,0 0 0,1-1 0,-1 1 1,1 0-1,-1 0 0,1-1 0,-1 1 1,1-1-1,-1 1 0,0-1 0,1 1 1,-1-1-1,0 0 0,1-1 110,3-2-199,0-1-1,0 0 1,-1 0-1,0-1 1,0 1-1,2-6 200,-3 6-11,0 0-1,1 0 1,-1 0 0,1 0-1,0 1 1,0 0-1,4-3 12,-7 6-9,0 0 1,0 0-1,-1 1 0,1-1 0,0 0 0,0 1 0,0-1 0,0 1 0,1-1 0,-1 1 0,0 0 0,0-1 0,0 1 0,0 0 0,0 0 0,1 0 0,-1 0 0,0 0 1,0 0-1,0 0 0,0 0 0,0 0 0,1 0 0,-1 1 0,0-1 0,0 0 0,0 1 0,0-1 0,0 1 0,0 0 0,0-1 0,0 1 0,0 0 0,0-1 0,0 1 1,-1 0-1,1 0 0,0 0 0,0 0 0,-1 0 0,1 0 0,0 0 0,-1 0 0,1 0 0,-1 0 9,3 8 77,0-1 1,0 0-1,-1 1 1,0 0-1,0 7-77,0-2 141,11 70-203,-13-82-1914,0-2-2370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1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10165,'0'0'2326,"0"0"-1019,0 0-1013,19 1-139,-7-1-139,68 4 341,8 5-357,-79-8-68,0 1-1,0 0 1,0 0-1,0 1 1,-1 0 68,-6-2-46,-1-1 0,1 1 0,-1 0 0,1 0 0,-1 0 0,1 0 0,-1 0 0,0 0 0,0 0 0,1 0 0,-1 1 0,0-1 0,0 0 0,0 1 46,-1-1-24,1 0-1,-1 0 0,0 0 0,0 0 0,0 0 0,0 0 1,0 0-1,0 0 0,0 0 0,0 0 0,0 0 1,0 0-1,0 0 0,0 0 0,-1 0 0,1 0 0,-1 0 1,1 0-1,0 0 0,-1 0 0,0 0 0,1-1 1,-1 1-1,1 0 0,-2 0 25,-6 8 82,0-1 0,-1-1-1,0 1 1,-1-2 0,1 1 0,-1-1 0,-1-1 0,-4 3-82,0-1 530,1 1 0,0 0 0,1 1 0,-8 7-530,21-16 4,0 1 1,-1-1 0,1 0 0,0 0 0,0 1 0,-1-1 0,1 0 0,0 1 0,0-1-1,-1 1 1,1-1 0,0 0 0,0 1 0,0-1 0,0 0 0,0 1 0,0-1 0,0 1 0,0-1-1,0 0 1,0 1 0,0-1 0,0 1 0,0-1 0,0 1 0,0-1 0,0 0 0,0 1-1,0-1 1,0 0 0,1 1 0,-1-1 0,0 1 0,0-1 0,0 0 0,1 1 0,-1-1 0,0 0-1,0 0 1,1 1 0,-1-1 0,0 0 0,1 0 0,-1 1 0,0-1 0,1 0 0,-1 0-1,1 0 1,-1 1-5,22 9-40,-19-9 54,26 9-199,0-1 1,20 4 184,-29-9-2642,0-2 0,15 1 2642,-15-2-5979</inkml:trace>
  <inkml:trace contextRef="#ctx0" brushRef="#br0" timeOffset="1">620 109 7635,'0'0'2770,"0"0"-977,0 0-417,0 0-735,0 0-449,0 0-192,8-31-2161,-5 31-305,3 4-479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1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74 551 9877,'53'-41'1936,"-47"32"1186,-11 6-1435,-13 4-727,17-1-913,-5 1-18,1 0 1,-1 1-1,1 0 0,0 0 0,-1 0 0,1 0 0,0 1 0,0 0 0,1 0 0,-1 1 0,1-1 0,-1 1 0,1 0 0,0 0 0,0 0 1,1 0-1,0 1 0,-1 0 0,1 0 0,1 0 0,-1 0 0,1 0 0,0 0 0,0 0 0,0 1 0,1-1 0,0 1 0,0 0 0,0 3-29,1-2-1,0 0 0,0 0 0,1 0 0,0 1 0,0-1 0,0 0-1,2 4 2,-1-9-16,-1 0 0,0 1-1,0-1 1,1 0 0,-1 0-1,1 0 1,-1 0 0,1-1-1,0 1 1,0 0 0,0-1-1,0 1 1,0-1-1,0 0 1,0 1 0,0-1-1,1 0 1,-1-1 0,0 1-1,1 0 1,-1 0 0,1-1-1,1 1 17,2-1-263,0 1-1,0-1 1,0 0-1,0 0 1,0 0-1,0-1 1,0 0-1,0 0 0,0-1 1,0 1-1,0-1 1,0-1-1,-1 1 1,1-1-1,-1 0 1,0 0-1,0-1 1,0 1-1,0-1 1,0 0-1,-1-1 0,0 1 1,0-1-1,0 0 1,0 0-1,-1 0 1,0 0-1,0 0 1,0-1-1,-1 0 1,0 1-1,1-2 264,-3 7 129,0 0 0,1-1 0,-1 1 0,0 0 0,1 0 0,-1 0 0,1 0 0,-1 0 0,1 0 0,-1-1 0,0 1 0,1 0 0,-1 0 0,1 0 0,-1 1-1,1-1 1,-1 0 0,0 0 0,1 0 0,-1 0 0,1 0 0,-1 0 0,0 1 0,1-1 0,-1 0 0,0 0 0,1 0 0,-1 1 0,0-1 0,1 0 0,-1 1 0,0-1 0,1 0 0,-1 1 0,0-1-129,27 20 419,14 8-544,-36-26-29,0 0 0,1 1 1,-1-2-1,1 1 1,0-1-1,0 0 1,0 0-1,-1 0 0,1-1 1,0 0-1,0 0 1,0-1-1,0 0 1,0 0-1,-1 0 0,1 0 1,0-1-1,-1 0 1,1 0-1,-1-1 1,0 1-1,0-1 1,0-1-1,0 1 0,0 0 1,-1-1-1,1 0 1,-1 0-1,0-1 1,0 1-1,-1-1 0,2-2 154,16-22-64,-2-1-1,-1 0 0,-1-2 0,-2 0 0,-1-1 0,1-8 65,17-61 1211,5-44-1211,0 2 2879,-37 152 760,1 15-2358,0 20-1415,-7 106-489,-18 85 623,16-165-1194,3-31-1555,-7 27 2749,10-52-694,-2-1 0,0 1 0,0-1 0,-2 0 0,1-1 1,-7 11 693,11-20-36,0 0 1,-1 0 0,1 0 0,-1 0 0,1 0-1,-1 0 1,1-1 0,-1 1 0,0 0 0,0-1-1,0 0 1,0 1 0,0-1 0,0 0 0,0 0-1,-1 0 1,1 0 0,0-1 0,0 1 0,-1-1-1,1 1 1,0-1 0,-1 0 0,1 0 0,-1 0-1,1 0 1,0 0 0,-1 0 0,1-1 0,0 1-1,-2-1 36,0-1 339,-1 0 0,0-1 0,0 1 0,1-1 0,0 0-1,-1 0 1,1-1 0,0 1 0,1-1 0,-1 0-1,1 0 1,-1 0 0,1-1-339,-1 0 188,0-1 0,0 1-1,0-1 1,1 0 0,0 0 0,1-1-1,-1 1 1,1 0 0,0-1 0,0 0-1,1 1 1,0-1 0,1 0 0,-1 0-1,1 0 1,1-5-188,0 8 6,0 1-1,0 0 1,1 0-1,-1 0 1,1 0-1,0 1 1,0-1-1,0 0 1,0 1 0,0-1-1,0 1 1,1 0-1,-1-1 1,1 1-1,0 1 1,0-1-1,0 0 1,0 1-1,0-1 1,1 1-6,12-7 16,0 2 1,1 0-1,5-1-16,2 0-46,1 2-1,1 0 0,-1 1 0,1 2 1,-1 0-1,1 2 0,0 1 1,9 2 46,-32-2-1,1 0 0,0 0 0,-1 0 0,0 1-1,1-1 1,-1 1 0,0 0 0,0 0 0,0 0 0,0 1 0,0-1 0,0 1 0,0 0 0,-1-1 0,0 1 0,1 0 0,0 3 1,6 8-95,-1 1 1,0 1-1,2 7 95,6 11-416,-13-27-131,3 5-132,0-6-3215,-4-6-716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2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7507,'0'0'4130,"0"0"-2817,0 0-1217,0 0-96,0 0-752,0 0-2050,50-56-2784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2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6979,'0'0'3108,"0"0"-909,0 0-823,0 0-295,0 0-326,1 14-475,3 45-104,-4-58-174,0 0 0,0 0 0,0 0 1,0 0-1,0 0 0,0 0 0,0 0 0,1 0 0,-1 0 0,0 0 0,1 0 1,-1 0-1,1 0 0,-1 0 0,1 0 0,-1-1 0,1 1 0,0 0 1,-1 0-1,1 0 0,0-1 0,0 1 0,0 0 0,-1-1 0,1 1 1,0-1-1,0 1 0,0-1 0,0 1 0,0-1 0,0 0 0,0 1 0,0-1 1,0 0-1,0 0 0,0 0 0,0 0 0,0 0 0,0 0 0,0 0 1,0 0-1,0 0 0,0 0 0,0-1 0,0 1 0,0 0 0,1-1-2,4 0 1,65 1-297,-70 0 294,0-1-1,0 1 0,0-1 0,0 1 1,0-1-1,0 1 0,0-1 1,0 0-1,0 1 0,0-1 0,-1 0 1,1 0-1,0 0 0,0 0 1,-1 0-1,1 0 0,-1 0 0,1 0 1,-1 0-1,1 0 0,-1 0 1,0 0-1,1 0 0,-1 0 1,0 0-1,0 0 0,0 0 0,0 0 1,0-1-1,0 0 3,0-42 665,-1 35-363,0 4-125,0 0 0,0 0 0,-1 1 0,1-1 0,-1 0 1,0 0-1,-1 1 0,1-1 0,-1 1 0,0 0 0,0 0 0,-2-2-177,2 2 147,0 1 0,0-1 0,0 0 0,1 0 0,-1-1 0,1 1 0,0 0 0,0-1 0,1 0 0,-1 1 0,1-1 0,0 0 0,0-3-147,37 7-136,-32 1 136,1 0 0,-1 0 0,0 1 0,0 0 0,1-1 0,-1 2 0,0-1 0,0 0 0,0 1 0,0 0 0,0 0 0,-1 0 0,1 0 0,-1 1 0,1-1 0,-1 1 0,0 0 0,0 0 0,0 0 0,0 0 0,0 1 0,-1 0 0,3 2-3,1 1 0,0-1 0,-1 0 0,2-1 0,-1 1-1,1-1 1,0 0 0,0-1 0,0 1 0,1-2 0,-1 1-1,1-1 1,0 0 0,0 0 0,0-1 0,3 0 3,13 1-16,0 2 0,0 0 0,-1 2 0,0 0 0,0 2 0,9 5 16,-30-13-68,1 1 0,-1-1 1,0 1-1,0-1 0,0 1 1,0 0-1,0 0 0,-1 0 1,1 0-1,0 0 0,-1 1 1,0-1-1,1 1 68,3 20-3658,-5-19-486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3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8276,'0'0'1945,"0"0"-932,0 0 340,0 0-408,0 0-391,15 14-327,-15-14-227,22 19 147,-2 2 0,1 1-147,-17-16 49,-1-1-1,1 1 1,-1 0 0,-1 0 0,1 0 0,-1 0-1,0 0 1,0 1 0,-1-1 0,0 1 0,0-1-1,-1 1 1,1-1 0,-1 1 0,-1 0 0,0 3-49,1 12 126,0 97 327,0-119-457,0 1 0,0-1-1,0 1 1,0-1 0,0 1-1,0-1 1,0 1 0,0-1-1,0 1 1,0-1 0,0 1-1,0-1 1,0 0 0,0 1-1,1-1 1,-1 1 0,0-1-1,0 1 1,0-1 0,1 0 0,-1 1-1,0-1 1,1 1 0,-1-1-1,0 0 1,1 1 4,3-4-207,-3 3 139,3-4-170,0 0-1,1 0 1,-1-1-1,-1 0 1,1 0-1,-1 0 1,0 0-1,0 0 1,0-1-1,-1 1 0,0-1 239,9-16-318,-1 4 412,-1 2-221,1-1-1,0 1 1,10-12 127,-17 25 193,0 0 1,0-1-1,0 1 0,0 1 0,0-1 0,1 0 0,-1 1 1,1-1-1,0 1 0,0 0 0,0 0 0,0 1 1,0-1-1,0 1 0,0 0 0,0 0 0,0 0 0,1 1 1,-1-1-194,-2 1 68,-1 1 0,0-1 1,0 0-1,1 1 1,-1-1-1,0 0 1,0 1-1,0 0 0,0-1 1,1 1-1,-1-1 1,0 1-1,0 0 0,0 0 1,-1 0-1,1 0 1,0 0-1,0 0 0,0 0 1,-1 0-1,1 0 1,0 0-1,-1 0 0,1 1-68,12 32 846,-11-26-695,12 47 293,-3 1-1,-1 2-443,6 35-4630,-15-88 727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1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8932,'0'0'1321,"0"0"-505,0 0-277,17 4-240,25 6-141,1-2 0,0-2 1,8-1-159,704 4 1315,-475-11-931,419 18-13,206 35 101,-825-47-418,467 37 436,-298-10-111,44 20-379,384 126 130,-323-77-68,-197-66 94,1-6-1,6-7-155,-115-14 44,37 5 133,0 5-1,8 5-176,-43-7 75,-1 2 0,-1 2 1,-1 2-1,5 5-75,-24-10-33,2-2 0,-1-1 0,5 0 33,-20-8-92,-1-2-1,1 1 1,0-2 0,0 0-1,1-1 1,-1 0-1,0-1 1,1-1 92,-10 1-512,15-4-632,-10-7-3168,-6-4-1688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51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2679 0,'0'0'2628,"0"0"-1185,0 0-552,0 0-389,0 0 50,0 0 3,0 0-61,-12 0 632,10 2 2899,6 1-3924,1 1 0,0-1 0,0 0-1,0 0 1,0-1 0,0 1 0,1-1-1,-1 0-100,9 4 224,20 6 101,1 0 1,0-2-1,0-2 0,1-1 0,26 1-325,-30-4 50,381 43 534,-71-21-211,69 5-237,783 40 571,-946-63-671,476 7 184,34-31-193,-581 9-74,-37 3 133,0-6 1,93-20-87,-106 2 32,-2-5 0,-1-5 1,-2-5-1,-2-6 1,-3-6-1,92-57-32,-90 33 91,-3-6 0,53-53-91,-127 103 5,23-23 81,-3-2 0,48-60-86,98-145 196,-180 225-71,-2-1 0,-2-1 0,11-27-125,50-136 156,-46 100-124,5-36-32,-33 99 19,-2 0 1,-2-1-1,-2 1 0,-1-1 0,-3-1-19,-1 39 18,1-6 8,0 1 1,-2-1 0,1 1 0,-1-1 0,-1 1-1,0-1 1,0 1 0,-1 0 0,0 0 0,-1 0-1,-4-8-26,-20-29 144,-1 1 0,-3 2 0,-1 2 1,-3 1-1,-3-1-144,12 14 234,1 3-51,1-1 0,2-1 1,-11-17-184,27 34 37,1 0 1,1 0 0,0 0 0,0-1 0,1 0 0,0 0-1,0 0 1,2-1 0,-1 1 0,2-1 0,-1 1 0,1-11-38,1 17 6,0 0 1,-1 1 0,0-1 0,0 1-1,0-1 1,0 1 0,-1-1 0,1 1-1,-1 0 1,-3-4-7,4 6 5,0 0 0,0 0 0,-1 0-1,1 0 1,-1 0 0,1 1 0,-1-1 0,1 1 0,-1-1-1,0 1 1,0 0 0,0-1 0,0 1 0,0 0 0,0 0-1,0 0 1,-1 1 0,1-1 0,0 1 0,0-1 0,0 1-1,-1-1 1,1 1-5,1-10-4240,1 7 1496,0-7-7098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51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16,'0'0'6528,"0"0"-4393,0 0-601,0 0-390,0 0-592,0 0-287,-7-1 207,-13 2-172,20-1-293,0 0 0,0 1 0,0-1 0,0 0 0,-1 0 0,1 0-1,0 1 1,0-1 0,0 0 0,0 0 0,0 0 0,0 1 0,0-1 0,0 0-1,0 0 1,0 1 0,-1-1 0,1 0 0,0 0 0,0 1 0,1-1 0,-1 0-1,0 0 1,0 1 0,0-1 0,0 0 0,0 0 0,0 1 0,0-1-1,0 0 1,0 0 0,0 0 0,1 1 0,-1-1 0,0 0 0,0 0 0,0 0-1,0 1 1,1-1 0,-1 0-7,36 33 693,-20-20-358,14 12-45,1-2-1,1-1 0,1-2 1,0-1-1,2-2 0,0-1-289,-7-5-537,0-1-1,1-1 1,0-2-1,0-1 1,1-1-1,-1-2 1,1 0-1,2-2 538,-30-1-4007,-2 0-2118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2:5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0 9861,'0'0'1472,"0"0"-1120,0 0-240,-51 120 113,19-32 47,-1 7-192,-3 1-64,0-3-16,25-68-2481,2-6-3986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04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6704 296 272,'0'0'718,"0"0"856,0 0 2476,0 0-2263,0 0-1050,0 0-207,-18-13-28,-62-38-40,61 39-279,-1 2 0,-1 0 0,1 1 0,-1 2 0,-1 0 0,1 1 0,-1 1 0,0 1 0,-4 0-183,-16-3 137,-153-24 611,-163-4-748,-199 14 154,365 16-21,-737-1 371,147 3-437,305-22-85,18 1 34,-282 23-56,510 18 134,0 10 1,-28 16-95,240-40 27,-286 56 394,233-41-358,1 3 0,0 3 1,-7 6-64,54-19 9,1 0-1,0 2 1,1 0 0,1 1 0,0 1 0,1 2 0,0 0-1,1 0 1,-3 7-9,10-9-6,1-1-1,0 1 0,2 1 0,-1 0 1,2 0-1,0 1 0,1 0 0,1 0 1,1 0-1,0 1 0,1 0 1,1 0-1,0 6 7,-1 16-29,2 1 0,3 22 29,0-47-9,0-1-1,2 1 1,-1 0 0,2 0 0,0-1-1,1 0 1,7 13 9,10 15-18,3-1 0,2-1 0,1-2 0,2-1 0,2-1 0,1-1 0,2-2 0,24 17 18,-13-16-14,1-3 0,2-1 0,1-3 0,1-2 0,1-2 0,32 8 14,75 21 15,100 16-15,88 8-17,3-15 0,3-15 0,133-9 17,572-7 150,1-27-73,-195-3-133,-746 1 73,52 0 43,142-17-60,28-18-16,296 10 16,-506 31 157,15-1 78,-98-7-129,283-6 272,-244 1-341,-1-5 0,71-17-37,-44 0 167,23-13-167,-82 22 42,-1-2 0,-1-3 0,27-17-42,-69 36 28,0-2-1,-1 1 1,0-1-1,0 0 0,0 0 1,-1-1-1,0 0 1,0-1-1,-1 1 1,1-1-1,-2-1 0,1 1 1,-1-1-1,-1 0 1,0 0-1,0 0 1,0-1-1,-1 1 0,-1-1 1,0 0-1,0 1 1,-1-1-1,0 0 0,-1 0 1,0-1-28,4-149 363,-8-30-363,0 145 48,-2-1 1,-2 1 0,-1 0-1,-3 1 1,-1 0 0,-3 1-1,-1 1 1,-2 0-1,-2 2 1,-2 0 0,-2 1-1,-1 1 1,-26-28-49,36 49 103,-2 1-1,0 0 1,-1 2 0,0 0-1,-1 1 1,0 0-1,-1 2 1,-1 1 0,0 0-1,0 2 1,-1 0 0,0 2-1,0 0 1,-6 1-103,-53-6 98,1 3 0,-1 4 0,-40 4-98,82 0 35,-16 0-91,0 3 0,0 3 1,0 1-1,-1 4 56,25-4-578,1 2 1,1 1-1,-1 2 1,2 0-1,0 2 1,0 2-1,-17 12 578,32-18-1456,1-1 1,0 2-1,-6 6 1456,18-16-348,0-1-1,0 1 1,1 0-1,-1 0 1,0 0 0,0 1-1,1-1 1,-1 0 0,0 0-1,1 0 1,-1 0-1,1 1 1,-1-1 0,1 0-1,0 0 1,0 1 0,0-1-1,-1 0 1,1 2 348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45 6147,'0'0'2959,"0"0"-1103,0 0-284,0 0-124,0 0-541,-9-7-341,-24-21-46,33 27-505,-1 0-1,1 0 1,-1 1 0,1-1-1,-1 1 1,0-1-1,1 0 1,-1 1-1,0-1 1,0 1 0,1 0-1,-1-1 1,0 1-1,0-1 1,0 1-1,0 0 1,1 0 0,-1 0-1,0-1 1,0 1-1,0 0 1,0 0-1,0 0 1,0 0 0,0 0-1,1 1 1,-1-1-1,0 0 1,0 0-1,0 1 1,0-1 0,1 0-1,-1 1 1,0-1-1,0 1 1,1-1-1,-1 1 1,0-1 0,0 1-1,1-1 1,-1 1-1,1 0 1,-1-1-1,1 1 1,-1 0 0,1 0-1,-1-1 1,1 1-1,-1 0-14,-4 5 73,-41 40 91,27-28-153,0 1-1,1 0 0,-12 19-10,29-37-4,0 1-1,0 0 0,0-1 1,0 1-1,0 0 1,0 0-1,0 0 0,0 0 1,1 0-1,-1 0 1,1 0-1,-1 0 1,1 0-1,0 0 0,0 0 1,0 0-1,0 0 1,0 0-1,1 2 5,-1-3-11,1 1 1,0-1-1,0 0 0,0 1 0,0-1 1,0 0-1,0 0 0,1 0 1,-1 0-1,0 0 0,1 0 0,-1 0 1,0 0-1,1-1 0,-1 1 1,1 0-1,-1-1 0,1 0 0,-1 1 1,1-1-1,0 0 0,-1 1 1,1-1-1,0 0 11,15 2-104,1 0 0,-1 2-1,0 0 1,0 1 0,8 4 104,-19-6-17,1 0 1,-1 1-1,0 0 1,-1 0-1,1 0 1,-1 0-1,0 1 1,0 0 0,0 0-1,0 1 1,-1-1-1,0 1 1,0 0-1,-1 0 1,2 4 16,1 4-2,0 1 0,-1 0 1,-1 0-1,0 1 0,-2-1 1,1 1-1,-1 8 2,-1 5 16,-1 0 1,-1 1-1,-4 17-16,3-32 21,-1-1 0,-1 0 0,-1 1 1,0-2-1,0 1 0,-1 0 0,-1-1 0,0 0 0,-1-1 1,-1 0-1,0 0 0,0-1 0,-1 0 0,-1 0 0,-4 3-21,12-12 13,-1 0-1,0 0 0,0 0 0,1 0 0,-1-1 0,0 1 0,0-1 0,0 0 0,-3 0-12,6-1 7,-1 1-1,1-1 0,-1 0 1,1 0-1,0 0 1,-1 0-1,1 0 1,-1 0-1,1 0 0,0-1 1,-1 1-1,1-1 1,0 1-1,-1 0 1,1-1-1,0 0 0,0 1 1,-1-1-1,1 0 1,0 0-1,0 0 1,0 1-1,0-1 0,0 0 1,0 0-1,0-1 1,0 1-1,1 0 0,-1 0 1,0 0-7,-2-11 9,1 1-1,0 0 1,0 0 0,1-1 0,1 1-1,0-1 1,0 1 0,1 0-1,1-1 1,0 1 0,2-6-9,1 1-12,1 0 0,1 1 0,0 0 0,2 0 0,-1 1 0,2 0 0,0 1 0,1-1 12,14-15-1495,1 0-1,22-17 1496,-24 28-4340,-10 11-2765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51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9 4210,'0'0'3578,"0"0"-2341,0 0-15,0 0 1276,0 0-498,0 0-1162,-13-8 2156,13 8-2749,0 0-74,0 0-83,0 0-168,0 0-160,0 0-1,0 0 164,0 0 144,0 0-105,0 0-327,-2 0-3978,0 0-393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09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11 96,'0'0'2676,"0"0"1827,0 0-2171,0 0-1030,0 0-302,0 0-365,0 0-314,-5 0-28,-15-3-229,65-3 163,106 4 1851,62 11-2078,148 11 409,-78-6-306,-214-10-38,13 0 107,-1 4 1,0 3-1,10 6-172,-24-1 315,0-3 1,1-3-1,0-3 1,36-2-316,186 3 990,-142-4-553,35-7-437,-81-5 298,27-8-298,-22 2 193,5 4-193,369 8 262,-165 11 119,-261-9-306,1-3-1,-1-2 1,17-5-75,46-5 121,0 4 0,73 5-121,-39 1-44,294-21 262,80 17 8,-331 11-273,306 10 749,-433-12-393,-68 0-279,0 0 34,0 0-62,17 0-2496,-10-1-1385,-5-2-3938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49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32 3714,'0'0'344,"0"0"19,0 0 18,0 0 147,0 0-319,-6-5-33,-16-16 293,16 15 227,6 6 35,0 0-200,0 0-37,0 0-147,0 0-275,0 0-88,495 1 966,-415 3-891,39 10-59,-46-5 58,70 0-58,5-9 260,481 12-104,-552-3-5,38 10-151,34 4 292,-90-16-258,43 5 1402,75-2-1436,-87-10 485,35 1 890,50-9-1375,-89 0 1253,16 4-1253,-102-3 589,0 2-3002,0 3-1755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52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47 1921,'0'0'7038,"0"0"-4341,0 0-1707,0 0-227,0 0 101,0 0-408,1-3-344,1 0-101,-1 1 1,1 0-1,-1 0 0,1 0 0,0 0 0,0 0 0,0 0 0,0 1 0,0-1 0,0 0 0,1 1 0,-1 0 0,0 0 0,1-1 0,-1 1 0,1 1 0,-1-1 0,1 0 0,0 1 0,-1-1 0,4 1-11,64-8 46,-44 6-73,-8 0 48,-1 1-1,1 1 1,0 1 0,12 2-21,-29-3-45,-1 1 0,1-1-1,0 1 1,-1-1 0,1 1 0,-1 0-1,1-1 1,-1 1 0,1 0 0,-1-1-1,0 1 1,1 0 0,-1 0 0,0 0 0,0-1-1,1 1 1,-1 0 0,0 0 0,0 0-1,0-1 1,0 1 0,0 0 0,0 0 0,0 0-1,0 0 1,0 0 45,-3 25-22,1-21 21,0 1 1,0 0-1,-1 0 0,0-1 1,0 1-1,-1-1 0,1 0 1,-1 0-1,0 0 0,-4 3 1,5-5-26,0 0-1,-1 0 1,1 1-1,0-1 1,1 1-1,-1 0 1,1 0-1,0 0 1,0 0-1,0 1 1,0-1-1,1 0 1,-1 1-1,1-1 1,0 1 0,1-1-1,-1 1 1,1 0-1,0-1 1,0 1-1,1 3 27,-1-6-18,1 0 1,0 1-1,0-1 0,0 0 0,0 0 1,0 0-1,0 0 0,1 0 0,-1 0 1,1 0-1,-1 0 0,1-1 0,0 1 1,0 0-1,0-1 0,0 0 0,1 1 18,42 22-136,-19-11 97,-21-10 45,0 0 1,0 0 0,-1 0 0,0 1 0,0-1-1,0 1 1,0 0 0,0 1 0,-1-1 0,0 1-1,0-1 1,0 1 0,0 0 0,-1 0 0,0 0 0,0 0-1,0 1 1,-1-1 0,1 0 0,-1 1 0,-1-1-1,1 1 1,-1-1 0,0 1 0,0-1 0,-1 1-1,1-1 1,-1 1 0,-2 5-7,1-7 39,0 0 0,0 0 0,-1 0 1,0-1-1,0 1 0,0-1 0,0 1 0,0-1 0,-1 0 0,1 0 1,-1-1-1,0 1 0,0-1 0,0 1 0,0-1 0,-4 1-39,-8 4 523,0-1-1,-1-1 0,-15 3-522,4-3 476,-1-2 0,1 0 0,-1-2 0,0-1 0,-3-2-476,26 2 60,1-1-1,-1 0 1,1 0 0,0 0 0,0-1 0,0 0-1,0 0 1,0 0 0,0-1 0,0 1 0,1-1-1,-3-2-59,6 5-35,1-1-1,0 1 0,-1-1 0,1 1 0,-1 0 0,1-1 1,-1 1-1,1-1 0,0 0 0,0 1 0,-1-1 1,1 1-1,0-1 0,0 1 0,-1-1 0,1 0 0,0 1 1,0-1-1,0 1 0,0-1 0,0 0 0,0 1 0,0-1 1,0 0-1,0 1 0,0-1 0,0 1 0,1-1 1,-1 0-1,0 1 0,0-1 0,1 1 0,-1-1 0,0 1 1,1-1-1,-1 1 0,0-1 0,1 1 0,-1-1 0,1 1 1,-1-1-1,1 1 0,-1 0 0,1-1 0,-1 1 0,1 0 36,22-16-1821,-23 16 1769,22-10-3560,-2 3-4029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28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2513,'0'0'7580,"0"0"-4915,0 0-2222,29-4-214,8-1-148,1 1-1,-1 3 1,1 1-1,-1 1 1,1 2-1,19 5-80,161 35 457,490 83 94,-512-100-554,152 23 200,-203-23-1122,48 19 925,-94-14-3548,-98-31 3219,0 1 1,1-1-1,-1 0 0,0 1 0,0-1 1,0 0-1,0 1 0,0 0 0,0-1 1,0 1-1,0-1 0,0 1 0,0 0 1,0 0-1,0 0 0,0 0 0,-1-1 1,1 1-1,0 0 0,-1 0 0,1 0 1,0 1 328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4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55 5154,'0'0'1030,"0"0"-157,0 0 58,0 0 162,0 0-124,0 0-78,-3 3-181,-8 12-393,8-11-205,3-4 43,0 0-78,0 0-18,2-1 22,1 1 0,-1 0 0,0 0 0,1 0 0,-1 0 0,1 0 0,-1 0 0,0 1 0,1-1 0,-1 1 0,0 0 0,2 1-81,0-1 151,121 26 2461,18-2-2612,149 27 859,-236-46-504,1-3 0,-1-2 0,1-3-355,19 1 306,-28-1 57,40-7-363,-35 3 168,14 1-168,6 0 204,5-3-204,45-4 18,-28 3 186,35-11-204,31-4 119,13-3 12,10-1-100,119-4 55,-166 26-23,20 7-63,-40 0-37,-53 2 54,-1 3-1,1 3-16,-14-3-9,186 18 193,-234-24-257,0 0 1,-1 0-1,1 0 0,-1 0 0,1 0 0,0 1 0,-1-1 0,1 0 0,-1 1 0,1-1 0,-1 1 0,1 0 0,-1 0 0,1-1 0,-1 1 0,0 0 0,1 0 0,-1 0 0,0 0 0,0 1 0,0-1 1,0 0-1,0 0 0,0 1 0,0-1 0,0 1 0,0-1 0,-1 1 0,1-1 0,-1 1 0,1-1 0,-1 1 73,0 7-4210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5:32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37 6899,'-18'-4'1222,"-116"-27"814,197 30-1369,36 14-276,23 9-391,16 3 513,597 64 1542,5-31-672,434 46-760,-346 26-842,-500-57-9271,-304-66 6253,-20-4 394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01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11621,'0'0'1953,"0"0"-1953,0 0 0,0 0 0,117 68 0,-52-53 0,8-6 64,1-6-64,-5-3-752,-5 0-1633,-51 0-913,-6 0-1680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01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2497,'0'0'1123,"18"2"121,-4-1-980,-7-1-169,-1 1 0,1-1 0,0 1 0,-1 0 0,1 1 0,0 0 0,-1 0 0,0 0 0,0 0 0,1 1 0,-1 0 0,-1 1 0,1-1 0,0 1 0,-1 0 0,2 2-95,3 5 183,-1 0-1,0 0 0,0 1 0,-1 0 0,0 1 1,-1 0-1,2 8-182,-5-14 44,-2 0 1,1 0 0,-1 0-1,0 0 1,-1 0 0,0 1-1,0-1 1,0 1-1,-1-1 1,0 1 0,0-1-1,-1 1 1,0-1 0,-1 1-1,-1 4-44,0-6 118,0 0-1,0 0 1,-1-1-1,0 0 1,0 0-1,0 0 0,0 0 1,-1 0-1,0-1 1,0 0-1,0 0 1,-1-1-1,1 1 1,-3 0-118,-7 4 153,1-1 0,-1 0-1,0-1 1,-1-1 0,-2 0-153,-18 0-789,34-5-2469,2-2-3697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15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9877,'0'0'1832,"0"0"-1640,0 0-197,2 18 64,5 44-25,-1 44-34,-7-102-9,1 0 0,1 0 0,-1 0 0,1 0-1,-1 0 1,1 0 0,0 0 0,0-1 0,1 1-1,-1 0 1,1-1 0,0 1 0,0-1 0,0 1-1,1 0 10,-1-2-19,1 0-1,-1 1 1,1-1-1,0 0 0,-1 0 1,1-1-1,0 1 0,0-1 1,1 1-1,-1-1 0,0 0 1,0 0-1,1 0 0,-1-1 1,0 1-1,1-1 0,2 0 20,-1 1 12,1 0 0,-1-1 0,1 0 0,-1 0 0,1 0 0,-1-1-1,0 0 1,1 0 0,-1 0 0,0-1 0,0 1 0,1-1 0,-1-1 0,-1 1 0,1-1-1,0 0 1,-1 0 0,1 0 0,-1 0 0,0-1 0,0 0 0,2-2-12,11-11-959,0-2 0,8-12 959,-20 22-2978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1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5763,'0'0'384,"0"0"-144,0 0-240,17 103 480,-17-61-128,-2-2-336,2-1 112,0-29-128,0-6-512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51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10997,'0'0'2737,"0"0"-2080,0 0-657,0 0-641,0 0-863,0 0-417,53 51-4930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15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9108,'0'0'1809,"0"0"-1521,0 0-288,0 0-992,0 0-1762,0 0 1714,50-32-2258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1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6643,'0'0'4394,"0"0"-2807,0 0-735,0 0 55,0 0-310,-19 9 118,-59 32-141,70-37-552,0 0 1,0 1-1,0 0 1,0 0-1,1 1 1,0 0-1,1 0 0,-1 1 1,1 0-1,0 0 1,1 0-1,-3 5-22,7-11-14,1-1-1,-1 1 1,1 0-1,-1-1 1,1 1-1,0 0 1,-1-1 0,1 1-1,0 0 1,-1-1-1,1 1 1,0 0-1,0 0 1,0 0-1,0-1 1,0 1-1,0 0 1,0 0-1,0-1 1,0 1-1,0 0 1,0 0 0,0-1-1,0 1 1,1 0 14,-1 0-60,1-1 1,0 1-1,-1-1 1,1 1-1,0-1 1,-1 1-1,1-1 0,0 0 1,0 1-1,-1-1 1,1 0-1,0 0 1,0 0-1,0 1 1,-1-1-1,1 0 1,0 0-1,0 0 1,0 0 59,5 0-287,-1-1 1,1 0-1,-1 0 0,1 0 1,-1 0-1,5-3 287,30-19-657,-36 19 587,1 1 0,-1 0 1,1 0-1,0 0 0,1 0 0,-1 1 0,0 0 0,0 0 0,1 0 0,0 1 0,-1 0 0,1 0 0,0 0 70,-5 1-11,-1 0 0,1 0 1,-1 1-1,1-1 0,-1 0 0,1 0 0,-1 1 0,1-1 0,-1 0 1,0 1-1,1-1 0,-1 0 0,1 1 0,-1-1 0,0 1 1,1-1-1,-1 1 0,0-1 0,0 0 0,1 1 0,-1 0 1,0-1-1,0 1 0,0-1 0,1 1 0,-1-1 0,0 1 0,0-1 1,0 1 10,2 22 165,-2-16-107,2 7 114,0 0 0,0 0 0,1 1 0,1-1 0,0-1 0,1 1 0,2 3-172,-5-13 4,1 1 1,-1-1 0,1 1-1,0-1 1,0 0 0,1 0 0,-1 0-1,1-1 1,0 1 0,0-1-1,0 0 1,0 0 0,1 0-1,-1-1 1,1 1 0,-1-1-1,1 0 1,0 0 0,0-1 0,0 0-1,5 1-4,-4-1-211,35 2-328,-38-3 98,-1-1 0,1 1-1,0-1 1,-1 1 0,1-1 0,-1 0 0,1 0-1,-1-1 1,0 1 0,1-1 441,20-20-7809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18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9412,'0'0'232,"0"0"-242,19 2-105,-1 0 103,-9-1 19,-1 0 1,0 0-1,1-1 1,-1 0-1,0 0 1,1-1 0,-1 0-1,0 0 1,0-1-1,0 0 1,0 0-1,0-1 1,0 0-1,1-2-7,7-4-10,-1 0 0,0-1 0,-1 0-1,0-1 1,-1-1 0,0 0 0,-1-1 10,-6 6-56,0 0-1,-1 0 1,0-1 0,0 0 0,0 1-1,-1-2 1,0 1 0,-1 0 0,0-1-1,0 0 1,-1 0 0,0 1 0,0-1-1,-1-4 57,0 6 54,-1-1 0,0 1 0,0 0-1,0-1 1,-1 1 0,-1 0-1,1-1 1,-1 1 0,0 0 0,-2-4-54,2 8 163,1 1 0,-1-1 0,0 1 0,0-1 0,0 1 0,0 0 0,0 0 0,-1 0 1,1 0-1,-1 0 0,1 0 0,-1 1 0,0-1 0,0 1 0,1 0 0,-1 0 0,0 0 1,0 0-1,0 0 0,0 1 0,0-1 0,0 1 0,-1 0 0,1 0 0,0 0 1,0 0-164,1 0 58,1 1 0,0-1 0,0 0 0,0 0 0,0 0 1,-1 1-1,1-1 0,0 1 0,0-1 0,0 1 0,0-1 1,0 1-1,0 0 0,0 0 0,0-1 0,0 1 0,0 0 1,1 0-1,-1 0 0,0 0 0,0 0 0,1 0 0,-1 0 1,0 1-59,-10 30 71,9-24-28,-21 94-73,4 0 0,-4 101 30,6-45-42,8-83-2132,2 67 2174,7-141-91,0-1 1,0 1 0,0 0-1,0 0 1,0 0-1,0 0 1,0 0 0,0 0-1,1 0 1,-1 0-1,0 0 1,0 0-1,1-1 1,-1 1 0,1 0-1,-1 0 1,0 0-1,1-1 1,0 1 0,-1 0-1,1 0 1,-1-1-1,1 1 1,0-1 0,0 1-1,-1 0 1,1-1-1,1 1 91,-1-1-108,1 0-1,0 1 1,-1-1-1,1 0 0,0 0 1,-1-1-1,1 1 1,0 0-1,-1 0 0,1-1 1,-1 1-1,1-1 1,0 1-1,-1-1 0,1 0 109,5-3-178,0 1 0,-1-1 0,1-1 0,-1 0 0,0 0 0,4-3 178,12-18-63,-16 18 72,1 0 0,0 0-1,0 1 1,1 0 0,7-6-9,-15 13 13,1 0 0,-1 0 0,0 0 0,1 0 1,-1 0-1,0 0 0,1 0 0,-1 0 0,1 0 0,-1 0 0,0 0 0,1 0 0,-1 0 0,0 0 0,1 0 0,-1 0 0,1 0 1,-1 0-1,0 1 0,1-1 0,-1 0 0,0 0 0,1 0 0,-1 1 0,0-1 0,0 0 0,1 0 0,-1 1 0,0-1 0,1 0 1,-1 1-1,0-1 0,0 0 0,0 1 0,0-1 0,1 0 0,-1 1-13,9 17 565,-6-10-301,0-3-249,0 0 1,1 0-1,-1-1 1,1 0-1,0 1 1,0-1-1,1-1 1,-1 1-1,1-1 1,0 1-1,-1-1 1,1-1 0,1 1-1,-1-1 1,0 0-1,1 0 1,-1 0-1,1-1 1,-1 0-1,1 0 1,0 0-1,0-1 1,-1 0-1,1 0 1,2 0-16,10-2-203,0 0 0,0-1 0,0-1 0,0-1 0,0 0 0,-1-1 0,6-4 203,-9 3-53,-10 5 213,0 0 0,0 0 0,1 0 0,-1 1 0,0 0 0,0-1 0,1 2 0,-1-1 1,1 0-161,-5 1 306,1 7 234,-1 0 0,1-1 0,0 1 0,1 0 0,0-1 0,0 1 0,0-1 0,1 1-540,-2-4-13,1 0 1,-1 0-1,1 0 1,-1-1-1,1 1 0,0-1 1,0 1-1,0-1 1,0 0-1,0 0 1,1 0-1,-1 0 0,1 0 1,-1 0-1,1-1 1,0 1-1,0-1 1,-1 0-1,1 0 0,0 0 1,0 0-1,0 0 1,0-1-1,2 1 13,2 0-29,1 0 0,-1-1 0,0 0-1,1 0 1,-1-1 0,0 0 0,1 0 0,-1-1 0,0 0-1,0 0 1,0 0 0,0-1 0,-1 0 0,1-1-1,-1 1 1,5-5 29,-2 2-122,-4 2 116,1-1 0,0 1 0,1 0-1,-1 1 1,2-1 6,-7 4-15,0-1-1,0 1 0,0-1 0,0 1 0,0 0 0,0-1 0,0 1 1,0 0-1,0 0 0,0 0 0,0 0 0,0 0 0,0 0 1,0 0-1,0 0 0,0 0 0,0 0 0,0 0 0,0 1 1,0-1-1,0 1 0,0-1 0,0 0 0,0 1 0,0 0 1,0-1-1,0 1 0,-1-1 0,1 1 0,0 0 0,0 0 1,-1 0-1,1-1 0,0 1 0,-1 0 0,1 0 0,-1 1 16,4 7 13,0 0-1,-2 1 1,1-1-1,-1 1 1,0-1-1,-1 1 1,0 4-13,0 77 486,-1-55-451,-2 47 312,-9 67-347,5-107-33,-2 0-1,-1 0 1,-3-1-1,-5 12 34,15-50-29,0 0 0,0 0 0,0-1 0,0 1 0,0 0 1,-1-1-1,1 1 0,-1-1 0,-2 2 29,4-4 20,1 0 0,-1-1 0,0 1 0,0 0 0,0-1 0,0 1 0,0-1 0,0 1 0,0-1 0,0 1 0,0-1 0,-1 0 0,1 1 0,0-1 1,0 0-1,0 0 0,0 0 0,0 0 0,-1 0 0,1 0 0,0 0 0,0-1 0,0 1 0,0 0 0,0 0 0,0-1 0,0 1 0,0-1 0,0 1 0,0-1 0,0 0 0,0 1 0,0-1 0,0 0 0,0 1 0,0-1 1,1 0-1,-2-1-20,0-1 27,-1 0 0,1-1 0,0 0 1,-1 1-1,2-1 0,-1 0 0,0 0 1,1 0-1,0 0 0,0-1 0,0 1 1,0 0-1,1 0 0,-1-1-27,0-13 42,1 1-1,1-16-41,1 16 8,1 1 0,1-1 0,0 1-1,2 0 1,-1 1 0,2-1 0,0 1 0,1 0 0,0 1 0,1 0 0,2-1-8,26-35-1176,3 1 0,10-8 1176,-33 39-926,8-8-3612,-10 13-1633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3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74 112 8772,'0'0'1331,"0"0"-1392,-1 19-345,-7 79 837,-5 0 0,-8 23-431,13-89-121,1-8-171,2 0-1,0 0 0,2 1 1,1 0 292,6-83-301,2 0 1,3 0 0,2 1-1,3 1 1,2-2 300,-4 18 23,1 0 1,7-11-24,-15 40 77,0 0 1,0 1-1,1-1 1,0 1-1,1 1 1,1-1-1,-1 1 1,1 1-1,1-1 1,5-3-78,-12 10 54,0 1 0,0-1 0,0 1 0,0-1 0,0 1 0,1 0 1,-1 0-1,0 0 0,1 0 0,-1 0 0,1 1 0,-1-1 1,1 1-1,-1 0 0,1 0 0,-1-1 0,1 2 0,0-1 0,-1 0 1,1 0-1,-1 1 0,1 0 0,-1-1 0,0 1 0,1 0-54,-1 1 51,1-1-1,-1 1 0,0 0 0,0-1 1,0 1-1,0 0 0,-1 0 0,1 1 1,0-1-1,-1 0 0,0 0 1,1 1-1,-1-1 0,0 1 0,0-1 1,-1 1-1,1-1 0,0 1 1,-1 0-1,1-1 0,-1 1 0,0 2-50,0 10 163,0-1 0,0 1 0,-2-1 0,0 1 0,0-1 0,-2 1 0,1-1 0,-2 0-1,-2 4-162,-3 5 72,-2-1 0,0 0 0,-1-1-1,-2 0 1,0 0-72,0-2-41,-23 33-2407,36-49-1919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4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5811,'0'0'389,"0"0"676,0 0-516,19 15-255,59 45-118,-75-57-160,0-1 0,0 0 0,0 0 0,0-1 0,0 1 0,0-1 0,0 1 0,0-1 0,1 0 0,-1 0 0,0 0 1,1-1-1,-1 1 0,1-1 0,-1 0 0,1 0 0,2 0-16,6-1 79,-8 1-59,0 0-1,-1 0 1,1-1-1,0 0 1,0 0 0,0 0-1,-1 0 1,1-1 0,0 1-1,-1-1 1,0 0-1,1 0 1,-1 0 0,3-3-20,-1 0 29,1 0 0,-1 0 0,0-1 1,0 0-1,-1 0 0,1-1 1,1-4-30,2-5 5,0-1 0,-2 0 0,0 0 0,-1 0 0,0-1 0,-1-6-5,-1 12 20,-1-1 1,0 0-1,-1 1 1,-1-1-1,0 0 1,-1 0 0,-2-11-21,3 23 93,-1-1 0,0 1 0,1 0 0,-1 0 0,0 0 0,0 0 0,0 0 0,0 0 0,0 0 0,0 0 0,0 0 1,0 0-1,0 1 0,0-1 0,0 0 0,-1 1 0,1-1 0,0 1 0,-1-1 0,1 1 0,0-1 0,0 1 0,-1 0 0,1 0 1,-1 0-94,-40-1 2279,29 1-2075,12 1-118,-1-1 0,0 1 0,1 0 0,-1-1 1,0 1-1,1 0 0,-1 0 0,1 0 0,0 0 0,-1 0 1,1 0-1,0 1 0,-1-1 0,1 0 0,0 1 0,0-1 0,0 1 1,0-1-1,0 1 0,1-1 0,-1 1 0,0 0 0,1-1 1,-1 2-87,-12 44-86,8-9 59,3 0-1,0 1 1,3-1 0,2 13 27,-2-45 5,-1 1 1,1-1 0,1 0-1,-1 1 1,1-1-1,0 0 1,0 0 0,1 0-1,0 0 1,0-1-1,0 1 1,1-1 0,0 1-1,1 0-5,-1-2-7,0 0 0,0-1 0,0 0 0,0 0 0,0 0 0,1 0-1,0-1 1,-1 1 0,1-1 0,0 0 0,0-1 0,0 1 0,0-1-1,0 0 1,0 0 0,1-1 0,2 0 7,-3 1-11,-1-1-1,1 0 1,-1-1-1,1 1 1,-1-1-1,1 0 1,-1 0 0,0 0-1,1 0 1,-1-1-1,0 0 1,0 0-1,3-2 12,0-1-55,-1-1-1,0 1 0,0-1 0,0 0 1,-1-1-1,0 0 0,1-1 56,29-44-402,-3-2-1,6-18 403,3-3-27,-41 75 104,-1 71 211,-1-24-196,3 1 0,2 7-92,-2-52-14,-1 0-1,1 1 1,0-1-1,0 0 1,0 0-1,0 0 1,0 0-1,1 0 1,-1 0-1,1 0 1,0 0-1,0 0 1,0-1-1,0 1 1,0-1-1,1 1 1,-1-1-1,1 0 1,0 0-1,-1 0 1,1-1-1,0 1 1,0-1-1,0 1 1,0-1-1,1 0 1,-1 0-1,0 0 1,0-1-1,1 1 1,-1-1-1,0 0 1,1 1-1,-1-2 1,0 1-1,1 0 1,-1-1-1,0 1 1,0-1-1,1 0 1,-1 0-1,0 0 1,0-1-1,0 1 1,0-1-1,2-1 15,2-2-102,1-1 0,-1 0 0,0 0 0,-1-1 0,1 1 0,-2-2 0,1 1 0,2-4 102,37-69-489,-33 55 487,2 1-1,12-17 3,-24 40 35,-1 0-1,1 0 0,-1 0 0,1 1 0,0-1 0,0 1 0,-1-1 1,1 1-1,0 0 0,0-1 0,0 1 0,-1 0 0,1 0 1,0 0-1,0 1 0,0-1 0,1 1-34,5-1 36,26 0-248,-19 0-3552,-9 0-2342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5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86 11333,'0'0'1209,"0"0"-921,1 21-213,1-2-63,0 10 4,-1 0-1,-1 1 1,-1-1-1,-2 0-15,-13 62-899,-24 75 899,33-148-1443,7-18 1414,0 0 1,-1 0-1,1 0 1,0 0-1,0 0 0,0 0 1,0 0-1,-1 0 0,1 0 1,0 0-1,0 0 1,0 0-1,0 0 0,0-1 1,-1 1-1,1 0 1,0 0-1,0 0 0,0 0 1,0 0-1,0 0 1,0-1-1,0 1 0,-1 0 1,1 0-1,0 0 1,0 0-1,0-1 0,0 1 1,0 0-1,0 0 0,0 0 1,0 0-1,0-1 1,0 1-1,0 0 0,0 0 1,0 0-1,0-1 1,0 1-1,0 0 0,0 0 1,0 0-1,0 0 1,1-1 28,-3-37-1948,2 32 1680,0-18-330,1 0-1,0 1 1,2-1-1,1 0 1,1 1 0,0 0-1,5-10 599,7-10 307,2 1-1,11-18-306,-19 40 532,0 1 0,2 1 0,0 0 0,1 1 0,1 0 0,2 0-532,-14 14 119,0 1 1,0-1-1,0 1 1,1-1 0,-1 1-1,1 0 1,0 0-1,-1 1 1,1-1-1,0 1 1,0 0 0,0 0-1,0 0 1,0 0-1,0 1 1,0 0-1,0 0 1,0 0 0,0 0-1,1 1 1,-1-1-1,0 1-119,-3 0 62,1 0 1,-1 0-1,0 0 0,0 0 0,1 0 0,-1 0 1,0 1-1,0-1 0,0 0 0,0 1 0,-1-1 1,1 0-1,0 1 0,-1-1 0,1 1 0,0-1 1,-1 1-1,0 0 0,1-1 0,-1 1 0,0-1 1,0 1-1,0 0 0,0 0-62,0 5 248,0 1 0,0-1 0,-1 0-1,0 0 1,0 3-248,-2-3 92,1-1 0,-1 1 0,0 0 0,0-1 1,0 1-1,-1-1 0,0 0 0,-1 0 0,1 0 0,-4 2-92,-13 13 256,-1-1 0,-2 1-256,-19 17 315,42-38-328,1 1 1,-1 0 0,0-1 0,1 1-1,-1 0 1,1-1 0,-1 1-1,1 0 1,-1 0 0,1 0-1,-1 0 1,1-1 0,0 1 0,0 0-1,-1 0 1,1 0 12,6 8-1188,21-4-802,-15-4 1240,-5-1-339,1 1-1,0-1 0,0-1 1,-1 1-1,5-2 1090,10-5-3166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5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19 4210,'0'0'3500,"0"0"-400,0 0-1182,0 0-842,0 0-327,-15 15-362,-50 50-197,61-61-174,1 0 0,0 0 1,0 0-1,0 0 1,0 1-1,0 0 0,0 2-16,0 20 50,3-18-76,0-8 4,0 0-1,0 0 1,1 0-1,-1 0 1,0-1-1,1 1 1,-1 0-1,1 0 1,-1 0-1,1 0 1,-1 0-1,1-1 0,0 1 1,-1 0-1,1-1 1,0 1-1,0 0 1,0-1-1,-1 1 1,1-1-1,0 1 1,0-1-1,0 1 1,0-1-1,0 0 1,0 1-1,0-1 1,0 0-1,0 0 1,0 0-1,0 0 0,0 0 1,0 0-1,0 0 1,0 0 22,4 0-300,0 0 0,0 0 1,-1-1-1,1 0 0,0 1 0,-1-2 1,5 0 299,-3-1-415,1-1-1,-1 0 1,0 0 0,0 0 0,0-1 0,0 0 0,-1 0 0,0-1-1,0 1 1,3-5 415,2-3-481,-1-1-1,0 0 1,-1 0-1,3-7 482,-6 12 3089,-5 17 2359,-1 4-6331,1-7 892,0 0-1,1-1 0,-1 1 1,1 0-1,0-1 0,0 1 1,0 0-1,1-1 0,0 1 1,0-1-1,0 2-8,0-4-13,-1 0 1,1 0-1,-1-1 0,1 1 1,0 0-1,-1 0 0,1-1 1,0 1-1,0-1 0,0 0 1,0 1-1,1-1 0,-1 0 1,0 0-1,0-1 1,1 1-1,-1 0 0,1-1 1,-1 1-1,0-1 0,1 0 1,1 0 12,2 1-163,-1-1 0,1-1 0,-1 1 0,1-1 0,-1 0 0,0 0 0,1 0 0,-1-1 0,0 0 1,0 0-1,0 0 0,0-1 0,0 1 0,-1-1 0,1-1 0,0 1 163,-5 3 6,0 0 0,0-1 0,0 1-1,0 0 1,1 0 0,-1 0 0,0 0 0,0 0-1,0 0 1,1 0 0,-1 0 0,0 0 0,0 0 0,0 0-1,1 0 1,-1 0 0,0 0 0,0 0 0,0 0 0,1 0-1,-1 0 1,0 0 0,0 0 0,0 1 0,1-1-1,-1 0 1,0 0 0,0 0 0,0 0 0,0 0 0,0 0-1,1 1 1,-1-1 0,0 0 0,0 0 0,0 0-1,0 0 1,0 1 0,0-1 0,0 0 0,0 0 0,1 0-1,-1 0 1,0 1 0,0-1 0,0 0 0,0 0-1,0 0 1,0 1 0,0-1 0,0 0 0,0 0 0,0 0-1,0 1 1,0-1 0,-1 0-6,1 17 35,0-13 31,-1 23 388,1 27-145,0-50-309,1 0 1,-1 0 0,1 0 0,0 0-1,0-1 1,0 1 0,1 0 0,0 0-1,-1-1 1,1 1 0,1 0-1,-2-3-19,0 0 1,0 0-1,0 0 0,0 0 0,0 0 1,1 0-1,-1 0 0,0 0 0,1 0 1,-1 0-1,1-1 0,-1 1 0,1-1 1,-1 1-1,1-1 0,-1 0 0,1 1 1,-1-1-1,1 0 0,0 0 1,-1 0-1,1 0 0,-1-1 0,1 1 1,-1 0-1,1-1 0,0 1 0,-1-1 1,0 1-1,1-1 0,-1 0 0,1 1 1,-1-1-1,0 0 0,1 0 1,-1 0-1,0 0 0,0 0 0,0 0 1,0-1-1,0 1 0,0 0 0,0 0 1,0-1-1,0 0 19,34-77 604,-26 57-65,0 1-1,1 0 0,11-17-538,-17 32 72,1-1-1,0 1 0,0 1 1,0-1-1,1 1 1,-1 0-1,1 0 1,1 0-1,-1 1 1,1 0-1,-1 0 1,1 1-1,7-3-71,-6 3-474,1 0 1,-1 1-1,1 0 0,0 0 0,0 1 1,0 0-1,4 0 474,-6 1-5205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8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212 300 8996,'0'0'2812,"0"0"-808,-16-1-812,-54-5-399,65 6-753,-1 1 0,1-1 0,-1 1 0,1 0 0,0 0 1,-1 1-1,1-1 0,0 1 0,0 1 0,0-1 0,0 1 1,1-1-1,-1 1 0,1 1 0,-1-1 0,1 1 1,0-1-1,1 1 0,-1 0 0,1 1 0,-1-1 0,1 1 1,0-1-1,1 1 0,-1 0 0,1 0 0,0 0 0,0 0 1,1 0-1,-1 1 0,1-1 0,0 1 0,1-1 1,-1 1-41,2-5-43,-1 1 0,0 0 0,1-1 0,-1 1 0,1 0 1,-1-1-1,1 1 0,0-1 0,-1 1 0,1-1 1,0 1-1,0-1 0,0 0 0,0 1 0,0-1 1,1 0-1,-1 0 0,0 0 0,1 0 0,-1 0 1,0 0-1,1 0 0,-1 0 0,1 0 0,0-1 0,-1 1 1,1-1-1,-1 1 0,1-1 0,0 0 0,0 1 1,-1-1-1,1 0 0,1 0 43,10 0-616,0 1-1,0-1 1,0-1-1,4-1 617,-10 1-406,2-1 109,-1 1 1,0-1-1,0-1 0,-1 0 0,1 0 1,0 0-1,5-4 297,19-9-287,-32 16 345,1 0-1,-1 0 0,0 0 1,0 0-1,1 0 0,-1 0 0,0 0 1,0 1-1,1-1 0,-1 0 0,0 0 1,0 0-1,1 0 0,-1 0 1,0 0-1,0 1 0,0-1 0,1 0 1,-1 0-1,0 0 0,0 1 0,0-1 1,1 0-1,-1 0 0,0 0 1,0 1-1,0-1 0,0 0 0,0 0 1,0 1-1,0-1 0,0 0 0,1 1 1,-1-1-1,0 0 0,0 0 1,0 1-1,0-1 0,0 0 0,0 0 1,-1 1-1,1-1-57,1 19 82,0-11 205,0 0-289,1-1 0,0 1 0,0-1 0,1 0 0,0 0 0,0 0 0,0-1 0,1 1 0,0-1 0,1 0 0,-1 0 0,1 0 0,0 0 0,1-1 0,-1 0 0,6 4 2,-6-5-273,0-1-1,1 0 0,-1 0 0,1 0 0,-1-1 1,1 0-1,0 0 0,0 0 0,0-1 0,0 0 1,0 0-1,0 0 0,4-1 274,-8 1-144,1-1 0,-1 0 0,0 0 0,1-1 0,-1 1 0,1 0 0,-1-1 0,0 1 0,0-1 0,1 0 0,-1 0 0,0 0 0,0 0 0,0 0 0,0-1 0,0 1 0,0 0 0,1-2 144,-1 0-37,1-1 0,-1 1 0,0-1 0,0 1 0,-1-1 0,1 0 0,-1 0 1,1 0-1,-1 0 0,0-2 37,1-6 115,0 1 0,-1 0 0,0-1 0,-1 0-115,0-13 4638,0 17-1778,0 8-2574,0 0-94,0 0-184,0 0-104,0 8-166,0 124-645,4-138-254,0-4 1201,-1 1-1,0-1 1,0-1-1,-1 1 1,0-8-40,11-43 1171,-12 58-1091,1-1-1,-1 1 0,1-1 1,-1 1-1,1-1 1,0 1-1,0 0 1,1 0-1,-1 0 0,1 0 1,-1 0-1,1 1 1,2-2-80,-4 3 2,0 0-1,0 0 1,0 0 0,0 1 0,0-1 0,0 0 0,0 1 0,0-1 0,0 1 0,1-1 0,-1 1 0,0 0 0,0-1 0,0 1 0,1 0 0,-1 0 0,0 0 0,0 0-1,0 0 1,1 0 0,-1 0 0,0 1 0,0-1 0,1 0 0,-1 0 0,0 1 0,0-1 0,0 1 0,0-1 0,0 1 0,0 0 0,0 0-2,3 2 47,-1 1 0,0-1 0,-1 1 1,1 0-1,-1 0 0,1 1 0,1 3-47,14 24-234,-17-31 172,0 0 0,0 0 0,0 1 0,0-1 0,0 0 0,0 0 0,0-1-1,0 1 1,1 0 0,-1 0 0,0-1 0,1 1 0,-1 0 0,0-1 0,1 0 0,-1 1 0,1-1 0,-1 0-1,1 1 1,0-1 62,0 0-62,0 0 0,-1-1-1,1 1 1,0 0 0,0-1-1,0 1 1,0-1 0,0 1-1,-1-1 1,1 0-1,0 0 1,0 0 0,-1 0-1,1 0 1,-1 0 0,1 0-1,-1-1 1,1 1-1,-1-1 1,0 1 0,0-1-1,1-1 63,0 2 6,-1-1-1,0 0 0,1 0 0,0 1 0,-1-1 1,1 1-1,0-1 0,0 1 0,0-1 0,0 1 0,0 0 1,0 0-1,2 0-5,-3 2-51,0-1 1,-1 1-1,1 0 0,0 0 1,-1 0-1,1 0 0,-1 0 1,1 0-1,-1 1 0,0-1 1,1 0-1,-1 0 0,0 0 1,0 0-1,1 0 51,-1 3-25,2-1-139,-1 0 0,0 0-1,1-1 1,-1 1-1,1 0 1,0 0-1,0-1 1,0 1 0,0-1-1,0 0 1,1 0-1,-1 0 1,1 0-1,0 0 1,-1 0-1,1-1 1,0 1 0,0-1-1,0 0 1,0 0-1,0 0 1,0 0-1,0 0 1,0-1 0,1 1-1,-1-1 165,6 0-100,0 0-1,0 0 1,1-1-1,-1 0 0,0-1 1,-1 0-1,1 0 1,6-3 100,-4 3 170,0 0 0,-1 0 1,1 1-1,0 1 0,0 0 0,0 0 0,-1 1 1,1 0-1,0 1 0,8 3-170,39 3 117,-50-7-105,-1 0 0,1-1-1,-1 1 1,0-1-1,1-1 1,-1 0-1,6-1-11,-11 2 1,0-1 0,0 0 0,0 0 0,0 0 0,-1 1 0,1-2 0,0 1 0,-1 0 0,1 0 0,-1 0 0,1-1 0,-1 1 0,0-1 0,0 1 0,1-1-1,-1 0 1,0 1 0,0-1 0,-1 0 0,1 0 0,0 0 0,0 1 0,-1-1 0,0 0 0,1 0 0,-1 0 0,0-1-1,2-10 89,-1-1 0,-1 1 0,0-12-89,-1 23 61,1 1 1,-1 0-1,1 0 1,0 0-1,-1 0 1,0 0-1,1 0 1,-1-1-1,0 1 1,0 1-1,1-1 1,-1 0-1,0 0 1,0 0-1,0 0 1,0 1-1,0-1 1,0 0-1,0 1 1,0-1-1,-1 1 1,1-1-1,0 1 1,0-1-1,0 1 1,0 0-1,-1 0 1,1 0-1,-1-1-61,0 1 97,-1 0 0,1-1 0,-1 1 1,0 0-1,1 0 0,-1 0 0,1 1 0,-1-1 0,1 0 0,-1 1 0,1 0 0,-1 0 0,1 0 1,-2 0-98,1 2 23,1 0 1,-1-1 0,1 1 0,0 0 0,0 0 0,0 0 0,0 0 0,0 0 0,1 1 0,-1-1 0,1 0-1,0 1 1,0-1 0,0 1 0,1 1-24,-7 55 100,6-51-145,1 0 0,0 0 0,1 0-1,0 0 1,0 0 0,1-1 0,0 1-1,1-1 1,-1 1 45,0-6-103,0 0-1,-1 0 1,1-1-1,0 1 1,0 0 0,0-1-1,0 1 1,1-1-1,-1 0 1,1 0-1,-1 0 1,1 0-1,0 0 1,0-1 0,0 1-1,0-1 1,0 0-1,0 0 1,0 0-1,0 0 1,1 0-1,-1-1 1,0 0 0,0 1-1,4-1 104,1-1-116,1 1 0,-1-1-1,1 0 1,-1-1 0,1 0-1,-1 0 1,0-1 0,0 0 0,0 0-1,0-1 1,0 0 0,-1-1 0,0 1-1,0-1 1,0-1 0,-1 1-1,4-5 117,15-15 28,-2-1 0,-1-2 0,14-20-28,-31 40-25,34-51 641,-2-1 0,-3-3 1,-2 0-1,14-47-616,-27 52 2219,-17 52-592,-4 6-208,-11 27-476,-4 16-819,1 1 1,2 0-1,-5 35-124,-17 137-860,28-164 75,8-45 253,-1 0 0,0 0 1,0 0-1,-1-1 1,0 1-1,0-1 1,0 1-1,-1-1 0,0 0 1,0 0-1,-1 0 1,-3 5 531,6-10-53,1-1-1,-1 1 1,1-1 0,0 1 0,-1-1 0,0 0 0,1 1 0,-1-1 0,1 1 0,-1-1 0,1 0 0,-1 0-1,0 1 1,1-1 0,-1 0 0,0 0 0,1 0 0,-1 0 0,0 0 0,1 0 0,-1 0 0,0 0-1,1 0 1,-1 0 0,0 0 0,1 0 0,-1 0 0,0 0 0,1-1 0,-1 1 0,1 0 0,-1 0 0,0-1-1,1 1 1,-1-1 0,1 1 0,-1 0 0,1-1 0,-1 1 0,1-1 0,-1 1 0,1-1 0,-1 1 0,1-1-1,0 0 1,-1 1 0,1-1 0,0 1 0,0-1 0,-1 0 0,1 0 53,-12-36 569,11 33-591,-6-25 1411,0 0 0,3 0 1,0 0-1,1-21-1389,5 49 17,0 0 1,0 1 0,0-1-1,0 0 1,1 1-1,-1-1 1,0 1-1,0 0 1,0 0-1,1 0 1,-1 0 0,0 0-1,0 0 1,1 1-18,3-1 7,7 0 28,-1 0-1,0 1 0,1 0 1,-1 1-1,0 0 0,0 1 1,0 0-1,2 2-34,42 17 320,33 6-320,-71-23-151,1-1 0,0 0-1,0-2 1,0 0 0,0-1-1,0-1 1,1-1 151,-18 1-13,0-1 0,-1 1 0,1-1 0,0 0 0,0 1 0,-1-1 0,1 0 0,0 0 0,-1 0 0,1 0 0,-1 0 0,0-1 0,1 1 0,-1 0 0,0-1 0,1 1 0,-1-1-1,0 1 1,0-1 0,0 1 0,-1-1 0,1 0 0,0 0 0,-1 1 0,1-1 0,-1 0 0,1 0 0,-1 0 0,0 0 13,2-6 40,-1-1-1,0 1 0,-1-1 1,0 1-1,-1 0 1,1-1-40,0 9 5,-1-1 0,1 1 0,0-1 0,-1 1 0,1 0 0,0-1 0,-1 1 0,1-1 0,0 1 0,-1 0 0,1-1 0,-1 1 0,1 0 0,-1-1 0,1 1 0,-1 0 0,1 0 0,-1-1 0,1 1 0,-1 0 0,1 0 0,-1 0 0,1 0 1,-1 0-1,1 0 0,-1 0 0,1 0 0,-1 0 0,1 0 0,-1 0 0,0 0-5,-18 3-20,16-1 18,0 0-1,0 0 1,1 0 0,-1 1 0,0-1 0,1 1 0,0-1-1,-1 1 1,1 0 0,0 0 0,0 0 0,1 0-1,-1 0 1,1 0 0,-1 1 0,1-1 0,0 1 0,0-1-1,1 1 1,-1-1 0,1 1 2,-3 14-4,1 1-1,1-1 1,0 9 4,1-21-63,0-1 0,0 0-1,1 1 1,-1-1 0,1 0 0,1 1 0,-1-1-1,1 0 1,-1 0 0,1 0 0,2 2 63,-3-5-157,1 0 0,0 0 1,-1 0-1,1 0 1,0 0-1,1 0 0,-1-1 1,0 1-1,0-1 0,1 1 1,-1-1-1,1 0 0,-1 0 1,1 0-1,-1 0 1,1-1-1,-1 1 0,1-1 1,0 1-1,0-1 0,-1 0 1,1 0-1,2 0 157,0 0-162,0 0 1,-1-1-1,1 1 0,0-1 1,0 0-1,0 0 0,0 0 1,-1-1-1,1 0 0,3-1 162,-1-2 74,-1 1-1,1-1 0,-2 0 1,1 0-1,0-1 1,2-3-74,-1 0 557,-5 6-321,0 1 0,0-1 1,0 1-1,0-1 0,0 1 1,1 0-1,-1 0 0,0 0 1,1 0-1,0 0 0,-1 0 1,1 1-1,0-1 0,2 0-236,-2 36 347,-3 7 110,-1-29-501,1 1-1,0-1 0,0 1 0,1-1 0,1 0 1,0 0-1,1 1 0,2 4 45,-5-16-39,0-1 0,0 0 0,0 0 0,0 1 0,0-1 0,1 0 0,-1 1 0,0-1 0,0 0 0,0 0 1,0 1-1,0-1 0,1 0 0,-1 0 0,0 1 0,0-1 0,1 0 0,-1 0 0,0 0 0,0 1 0,1-1 0,-1 0 0,0 0 0,0 0 0,1 0 0,-1 0 0,0 0 0,1 1 1,-1-1-1,0 0 0,1 0 0,-1 0 0,0 0 0,0 0 0,1 0 0,-1 0 0,0 0 0,1-1 0,-1 1 0,0 0 0,1 0 0,-1 0 0,0 0 0,0 0 0,1 0 0,-1 0 0,0-1 1,0 1-1,1 0 0,-1 0 0,0 0 0,0-1 0,1 1 0,-1 0 0,0 0 0,0-1 0,0 1 0,0 0 0,1 0 0,-1-1 39,9-16-531,1-9 347,-3 5 672,1 0 0,1 1 0,2 0 0,0 0-488,-8 14 278,1 1 0,-1 0 1,1 0-1,1 0 0,-1 0 0,1 1 0,0 0 0,0 0 1,0 0-1,0 0 0,1 1 0,-1 0 0,1 0 0,0 1 1,0-1-1,2 1-278,9-2 331,1 0 0,0 2 0,0 0 1,4 1-332,42 0-2196,-59 1 1744,-5 0-4281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10885,'0'0'832,"0"0"-832,0 0-1504,0 0 31,0 0-3041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29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9925,'0'0'0,"0"0"-2145,0 0-2402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51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27 7748,'0'0'1846,"0"0"-216,0 0-45,0 0-241,0 0-250,-8-4-526,0 0-404,0 0-1,-1 1 0,0 0 1,1 1-1,-1 0 1,0 0-1,-6 0-163,11 2 53,1-1-1,0 1 0,-1 1 1,1-1-1,0 0 1,-1 1-1,1-1 0,0 1 1,0 0-1,0 0 1,0 1-1,-2 0-52,4-1 18,-1 0-1,0 0 0,1 0 1,-1 1-1,1-1 1,-1 1-1,1-1 1,0 1-1,-1 0 1,1 0-1,0-1 1,0 1-1,1 0 1,-1 0-1,0 0 1,0 0-1,1 0 0,-1 0 1,1 0-1,0 0 1,0 1-18,-1 9 3,1 0 0,0 0 0,1 0 0,0 0 0,1-1-1,1 1 1,0 0 0,0-1 0,1 0 0,0 0 0,1 0 0,6 10-3,-8-16-36,0-1 0,0 1 0,0 0 1,0-1-1,1 0 0,-1 0 0,1 0 0,0 0 0,1-1 1,-1 1-1,0-1 0,1 0 0,0 0 0,0-1 0,0 0 1,0 1-1,0-2 0,0 1 0,1 0 0,-1-1 0,1 0 0,-1-1 1,1 1-1,-1-1 0,1 0 0,-1 0 0,1-1 0,4 0 36,-3-1-376,0-1 0,0 0 0,0 1 0,0-2 1,-1 1-1,0-1 0,0 0 0,0-1 0,0 1 0,0-1 0,1-3 376,10-9-2360,0-2 0,5-9 2360,-18 23-375,19-30-1170,-6 4 1161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30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49 7507,'0'0'1585,"0"0"-422,0 0-55,0 0-153,0 0 24,-15-8-80,-51-23-190,62 29-678,0 0-1,0 1 1,-1 0-1,1 0 1,-1 0-1,1 0 1,-1 1-1,1-1 1,-1 1-1,1 0 1,-1 1-1,1-1 1,-1 1-1,1 0 1,-1 0-1,1 0 1,0 1-1,-2 0-30,4-1 13,-1 1-1,1-1 1,-1 1-1,1 0 0,0 0 1,0 0-1,0 0 0,0 0 1,0 0-1,0 1 0,0-1 1,1 1-1,-1-1 1,1 1-1,0-1 0,0 1 1,0 0-1,0 0 0,0 0 1,0-1-1,1 1 0,0 0 1,-1 0-1,1 1-12,0 32 8,1-1 0,2 1 0,7 30-8,-7-46-28,-2 0 0,0 1 0,-1-1 0,-1 6 28,1-23-59,-1 0-1,0 1 0,1-1 1,-1 0-1,-1 0 0,1 0 1,0 0-1,-1 0 0,1 0 1,-1 0-1,0 0 0,0-1 1,0 1-1,0-1 0,-1 1 1,1-1-1,-1 0 0,1 0 1,-1 0 59,-1 1-343,0 0-1,0-1 1,-1 0 0,1 0 0,0 0 0,-1 0 0,1-1-1,-1 1 1,1-1 0,-1-1 0,0 1 0,0-1 0,1 1 343,2-9-4891,2-3 625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30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1 339 9636,'0'0'2442,"0"0"-1829,0 0-258,17 0-70,11 0-182,64-1 296,-87 0-373,-1 1 0,1-1-1,-1-1 1,1 1 0,-1-1 0,1 0-1,-1 0 1,0 0 0,0 0 0,0-1-1,0 0 1,0 0 0,-1 0 0,1 0 0,-1 0-1,0-1 1,0 1 0,0-1 0,0 0-1,-1 0 1,0 0 0,0 0 0,0-1-1,0 0-25,4-7-24,-2 0-1,1-1 1,-2 1-1,0-1 0,0 0 1,-1 0-1,-1 0 1,0-4 24,-1 15-1,1-11 25,-1-1-1,-1 1 0,0 0 1,0 0-1,-4-12-23,4 22 18,0 0 1,0 0 0,0 0-1,0 0 1,-1 1-1,1-1 1,-1 0-1,0 1 1,0-1-1,0 1 1,0-1-1,0 1 1,0 0-1,-1 0 1,1 0-1,-1 0 1,1 0-1,-1 1 1,0-1-1,1 1 1,-1 0-1,0 0 1,0 0-1,0 0 1,0 0-1,0 1 1,-3-1-19,3 0 34,-1 1 1,1 0-1,0 0 0,0 0 1,-1 0-1,1 1 1,0-1-1,0 1 1,0 0-1,0 0 0,-1 0 1,1 0-1,0 1 1,1-1-1,-1 1 0,0-1 1,0 1-1,0 1-34,-1 1 16,0 0 0,0 0-1,1 0 1,-1 1-1,1-1 1,0 1 0,1 0-1,-1 0 1,1 0 0,-1 3-16,-3 10-3,1 1 1,1 0-1,1 0 0,0 0 1,1 19 2,0 185-12,3-123 2,-1-91-379,0 0-1,0 0 1,1 0-1,1 0 0,0 0 1,0 0-1,0 0 0,1 0 1,3 4 389,-5-10-176,1 0 1,0 0 0,0 0 0,0-1-1,0 1 1,0 0 0,1-1 0,-1 0 0,1 1-1,0-1 1,-1 0 0,1 0 0,0 0 0,0-1-1,0 1 1,1-1 0,-1 0 0,0 0 0,0 0-1,1 0 1,-1 0 0,1-1 0,-1 0 0,1 1-1,-1-1 1,1 0 175,3-1-434,0 0 0,1 0 0,-1 0 0,0-1 0,1 0 0,-1-1 0,0 0 0,-1 0 0,1 0 0,0-1 0,-1 0 0,4-3 434,1-1 176,-1 0-1,0-1 1,0 0 0,-1 0 0,-1-1-1,7-10-175,-14 20 146,-1-1-1,1 1 1,-1 0-1,0-1 1,0 1-1,1-1 1,-1 1-1,0 0 1,0-1-1,1 1 1,-1-1-1,0 1 1,0-1-1,0 1 1,0-1-1,0 1 1,1-1-1,-1 1 1,0-1-1,0 1 1,0-1-1,-1 1 1,1-1-1,0 1 1,0-1-1,0 1 1,0-1-1,0 1 1,-1-1-1,1 1 1,0-1-1,0 1 1,-1-1-1,1 1 1,0 0 0,-1-1-1,1 1 1,0 0-1,-1-1 1,1 1-1,0 0 1,-1-1-1,1 1 1,-1 0-1,1 0 1,-1-1-1,1 1 1,-1 0-1,1 0 1,-1 0-1,1 0 1,-1 0-1,1 0-145,-32-4 1352,28 4-945,-81 0 2637,84 1-3020,1 0-1,-1-1 0,0 1 1,1 0-1,-1 0 0,0-1 1,1 1-1,-1 0 0,1 0 1,0 0-1,-1 0 0,1 0 1,-1 0-1,1 0 0,0 0 1,0 0-1,0 0 0,0 0 1,0 0-1,0 0 0,0 0 1,0 0-1,0 0 0,0 0 1,0 0-24,2 32-33,-2-31 48,1 3-2,1 1 0,-1 0 1,1-1-1,0 0 0,1 1 0,-1-1 0,1 0 1,0 0-1,1 0 0,-1-1 0,1 1 1,0-1-1,0 0 0,0 0 0,0 0 0,1 0 1,-1-1-1,1 0 0,0 0-13,4 3-232,0-1 0,0 0 0,1-1 1,-1 0-1,1-1 232,-2 0-865,0-1 0,-1 0 1,1-1-1,0 0 0,0 0 1,1-1 864,10 0-7116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33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144 390 8756,'0'0'2628,"0"0"-1182,0 0-499,0 0-363,2 3-477,-2-2-99,0-1 0,0 1 0,1-1 0,-1 1 0,0-1 0,1 1 0,-1-1 0,0 1 0,1-1 0,-1 1 0,1-1 0,-1 0 0,0 1 0,1-1 0,-1 1 0,1-1 0,0 0 0,-1 0 0,1 1 0,-1-1 0,1 0 1,-1 0-1,1 0 0,-1 0 0,1 1 0,0-1 0,-1 0 0,1 0 0,-1 0 0,1 0 0,0-1 0,-1 1 0,1 0 0,-1 0 0,1 0 0,0 0 0,-1 0 0,1-1 0,-1 1 0,1 0-8,3-3 29,-1 1 1,0 0-1,1-1 1,-1 1-1,0-1 1,0 0-1,0 0 0,-1 0-29,9-10 53,-1 0 0,-1-1 0,0 1 0,-1-2-53,1-4 18,-2 0 0,0-1 0,-1 0 0,0 0 0,-2 0 0,-1-1 0,0 1 0,-1-1 0,-2 0 0,0 0 0,-3-17-18,3 36 7,-1 0 1,1-1-1,-1 1 1,0 0-1,0-1 1,0 1-1,0 0 1,0 0-1,0 0 0,-1 0 1,1 0-1,-1 0 1,1 1-1,-1-1 1,0 0-1,1 1 1,-1-1-1,0 1 1,0 0-1,0-1 1,-1 1-1,1 0 1,0 0-1,0 0 1,-1 1-1,1-1 0,0 1 1,-1-1-8,-1 0 20,0 1 0,0-1 1,0 1-1,0 0 0,0 0 1,0 0-1,0 0 0,-1 1 0,1-1 1,0 1-1,0 0 0,0 1 0,1-1 1,-1 1-1,0 0 0,-1 0-20,-2 3 22,0 1-1,0 0 1,1 0 0,0 0-1,0 1 1,0 0-1,1 0 1,0 0-1,-2 6-21,-7 12 77,2 1-1,-4 12-76,2-2 17,2 1 1,1 1-1,2-1 1,2 1-1,1 1 0,2-1 1,2 1-1,1 0 0,2 0 1,2 3-18,-1-30-34,1 0 0,0 0 0,1 0 0,0 0 0,1-1 1,0 0-1,1 0 0,0 0 0,0 0 0,1-1 0,1 0 1,0-1-1,0 1 0,1-1 34,1 0-914,-1 0 0,2-1 1,-1 0-1,1 0 0,1-1 0,-1-1 1,11 5 913,-5-7-5200,-10-4 798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33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11397,'0'0'982,"0"0"-897,19 6-66,62 16 24,-72-20-30,1 0 0,-1-1-1,1 0 1,0 0 0,-1-1 0,3-1-13,6 1 72,-13-1-70,-1 1 1,1-1-1,-1 0 0,1 0 0,-1 0 0,0-1 1,0 0-1,1 0 0,-1 0 0,0 0 0,0-1 1,-1 1-1,1-1 0,0 0 0,-1 0 1,0 0-1,0-1 0,0 1 0,0-1 0,0 0 1,-1 0-1,0 0 0,3-4-2,-2 2-13,0-1 0,0 1 1,-1-1-1,0 0 0,0 1 0,0-1 0,-1 0 0,0 0 1,-1-1-1,1 1 0,-1 0 0,0 0 0,-1 0 1,0 0-1,-1-4 13,1 9 23,0 1 0,0-1 0,0 1 0,0 0 0,0-1-1,0 1 1,-1 0 0,1 0 0,0 0 0,-1 0 0,1 0 0,-1 0 0,1 0 0,-1 1 0,1-1 0,-1 0 0,0 1 0,1 0 0,-1-1 0,0 1 0,1 0 0,-1 0 0,0 0 0,1 0 0,-1 0 0,0 0-23,-48 2 789,49-2-769,-4 1 14,0 0 0,0 1 1,0-1-1,0 1 0,1 0 1,-1 1-1,1-1 0,0 1 1,-1 0-1,1 0 0,0 0 1,1 0-1,-1 1 0,0-1 1,1 1-1,0 0 0,0 0 0,0 0 1,1 1-1,-1-1 0,1 1 1,0-1-1,0 1 0,0 2-34,-2 3 49,2-1 0,-1 0 0,1 1 0,0 0 0,1-1 0,0 1 0,1 0 0,0 0 0,1-1 0,-1 1 0,2 0 0,1 5-49,-1-8-314,1-1 0,0 0 0,0 0 0,0 0 0,1 0 0,0-1 0,0 0 0,1 1 0,-1-1 0,1-1 0,0 1 0,0-1 0,1 0-1,-1 0 1,1 0 0,0-1 0,0 0 0,0 0 0,5 1 314,2 1-820,-1 0 0,1-1-1,1-1 1,-1 0-1,0-1 1,0-1 0,1 0-1,-1 0 1,9-2 820,-14 0-2001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3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6835,'0'0'1817,"0"0"82,0 0-287,0 0-214,0 0-304,-18 5-361,-5 0-654,1 1 0,-9 4-79,28-8 7,0 0 0,0 0 0,0 0 0,0 0 0,0 0 0,1 0 0,0 1 0,-1 0 0,1-1 0,0 1 0,0 0 0,0 0 0,0 0 0,1 0 0,-1 0 1,1 0-1,0 1 0,0-1 0,0 0 0,0 1 0,1-1 0,-1 1 0,1-1 0,0 1 0,0-1 0,1 3-7,-2-1 1,1-1-2,-1 2 20,1 0 0,0 0 1,0 0-1,0 0 0,2 5-19,-2-10-12,0 1-1,1-1 1,-1 0 0,1 1-1,-1-1 1,1 0 0,0 0-1,-1 0 1,1 0 0,0 1-1,0-1 1,0 0 0,0 0 0,0-1-1,0 1 1,0 0 0,0 0-1,0 0 1,0-1 0,0 1-1,1 0 1,-1-1 0,0 1-1,0-1 1,1 0 0,-1 1-1,1-1 13,2 1-228,1 0 0,-1-1-1,1 1 1,-1-1-1,1 0 1,-1 0-1,1-1 1,-1 1-1,1-1 1,-1 0-1,0 0 1,1-1-1,-1 1 1,0-1-1,0 0 1,2-1 228,3-3-579,0-1 1,-1 0-1,1-1 0,-1 1 0,4-7 579,21-19-771,-33 33 1032,-5 77 3856,1-1-3704,3-76-416,1 1 0,0 0 0,1 0 0,-1-1 0,0 1 0,0 0 0,0 0 0,0-1 0,0 1 0,1 0-1,-1-1 1,0 1 0,1 0 0,-1-1 0,1 1 0,-1-1 0,0 1 0,1 0 0,-1-1 0,1 1 0,0-1 0,-1 1 0,1-1 0,-1 0-1,1 1 1,0-1 0,-1 0 3,2 1-15,0 0 0,0-1 0,-1 0-1,1 1 1,0-1 0,0 0 0,0 0-1,-1 0 1,1 0 0,0 0 0,1-1 15,1 1-60,1-1 0,-1 0 0,0-1 0,0 1 0,0-1 0,0 0 0,0 0 0,0 0 1,3-2 59,3-5 18,-1-1 1,-1 0 0,0-1-1,0 1 1,-1-1 0,0-1-1,-1 1 1,0-1 0,-1 0-1,-1-1 1,3-6-19,-7 18 103,0 1 1,0 0-1,0 0 1,0-1-1,0 1 1,0 0-1,0 0 1,0-1-1,0 1 1,0 0-1,0 0 0,0-1 1,0 1-1,0 0 1,1 0-1,-1-1 1,0 1-1,0 0 1,0 0-1,0 0 1,1-1-1,-1 1 0,0 0 1,0 0-1,1 0 1,-1 0-1,0-1 1,0 1-1,1 0 1,-1 0-1,0 0 1,0 0-1,1 0 0,-1 0 1,0 0-1,0 0 1,1 0-1,-1 0 1,0 0-1,0 0 1,1 0-1,-1 0 1,0 0-1,1 0-103,9 12 646,-8-9-669,0 0 1,0 0 0,0 1-1,-1-1 1,0 1-1,0 0 1,0-1-1,1 4 23,-10 134 283,8-141-414,0 0 33,25-21 26,-14 3 141,-1 0 0,7-17-69,14-25 22,-31 59-50,1 0 0,0 0 0,-1 0 0,1 1 0,0-1 1,-1 0-1,1 0 0,0 1 0,0-1 0,0 1 0,-1-1 0,1 1 1,0-1-1,0 1 0,0 0 0,0-1 0,0 1 0,0 0 0,0 0 1,1-1 27,12 1-4830,-7 1-1132,-5-1 748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3:36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4130,'0'0'4381,"0"0"-2823,0 0-1334,2 4-8,1 3-86,0 1 0,-1-1 0,0 1 1,0-1-1,-1 1 0,0-1 0,0 1 0,-1 0 0,0 0 1,0-1-1,-1 1 0,0 1-130,-4 24 415,-1 0 0,-4 8-415,2-8 134,-3 46 115,9-55-639,4-35 374,0 1-1,2-1 1,-1 1 0,1 0-1,1 0 1,-1 1 0,7-9 16,5-8-53,2 1 1,7-7 52,-10 14-80,1 0 0,1 1 0,0 1 0,1 0 0,15-9 80,-26 20 10,1 1-1,-1-1 1,1 1-1,0 0 1,0 1-1,0 0 1,0 0 0,0 1-1,1 0 1,-1 1-1,1-1 1,0 2-1,-1-1 1,1 1 0,0 0-1,-1 1 1,4 1-10,-7-1 79,0 1 1,0 1 0,0-1 0,0 0-1,-1 1 1,1 0 0,-1 0 0,0 1-1,0-1 1,0 1 0,0 0-1,-1 0 1,1 0 0,0 2-80,4 4 3,-1 1 0,0 0 0,-1 0 0,-1 1 0,1 1-3,-1 4-2804,-5-7-4728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0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0 10037,'0'0'2025,"0"0"-1318,-5 17-566,-96 330 203,97-334-372,1-2 20,0 0 0,1-1 1,0 1-1,1 0 0,0 6 8,1-16-453,0-2-225,0-23 593,1 1 1,1-1-1,2 1 0,0 0 1,1 0-1,6-15 85,-5 23 4,-1 1 0,2 0-1,0 1 1,1-1 0,0 2 0,1-1 0,0 1 0,1 0 0,0 1 0,10-9-4,-4 8-8,0 0 1,0 1 0,1 1-1,0 1 1,0 0-1,1 1 1,0 1 0,1 0-1,0 2 1,0 0-1,0 1 1,0 1 0,1 1-1,-1 1 1,1 0 0,0 2-1,18 2 8,-35-2 39,0-1 0,0 1 0,0 0 0,0 0 0,0 0 0,-1 0 0,1 1 0,0-1 0,0 1 0,-1-1 0,1 1 0,-1 0 0,0 0 0,0 0 1,1 1-1,-1-1 0,0 0 0,-1 1 0,1-1 0,0 1-39,-1-1 40,0 0 0,0 1 0,0-1 0,0 0 0,-1 0 1,1 1-1,0-1 0,-1 0 0,0 1 0,0-1 1,1 0-1,-1 1 0,-1-1 0,1 0 0,0 1 0,0-1 1,-1 0-1,0 1 0,1-1 0,-1 0 0,0 0 0,0 1 1,0-1-1,0 0 0,-1 0 0,0 1-40,-2 2 105,0-1-1,-1 0 1,1 0 0,-1 0-1,0 0 1,0-1 0,0 1-1,-5 1-104,-50 21 484,45-20-370,-37 12 601,-28 5-715,50-17-2964,69-5 1766,51-2-4217,-58-4-444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0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6195,'0'0'2967,"0"0"-865,0 0-904,0 0-241,0 0-180,-16 16-326,-47 52-233,45-40-176,17-14-78,1-6-60,18-7-939,-13-2 867,-1 1 0,0-1 0,1 0 0,-1-1 1,0 1-1,0-1 0,0 1 0,0-1 0,0 0 1,0-1-1,0 1 0,-1-1 0,1 1 0,0-3 169,11-8-710,-1-1 0,8-10 709,-17 18-40,-5 6 44,0 0 0,0 0 0,1 0 0,-1 0 0,0 0 0,0-1 0,0 1 0,0 0 0,0 0 0,0 0 0,0 0 1,0 0-1,0 0 0,0 0 0,0 0 0,1 0 0,-1 0 0,0 0 0,0 0 0,0 0 0,0 0 0,0 0 0,0 0 1,0 0-1,0 0 0,1 0 0,-1 0 0,0 0 0,0 0 0,0 0 0,0 0 0,0 0 0,0 0 0,0 0 0,0 0 1,0 0-1,1 0 0,-1 0 0,0 0 0,0 0 0,0 0 0,0 1 0,0-1 0,0 0 0,0 0 0,0 0 0,0 0 1,0 0-1,0 0 0,0 0 0,0 0 0,0 0 0,0 0 0,0 1 0,0-1 0,0 0 0,0 0-4,3 12 606,0 29 1086,2 9-325,-5-47-1422,1 0 0,0 0 0,0 0 0,1 0 0,-1 0 0,1 0 0,-1 0 0,1-1 0,0 1 0,0-1 0,0 1 0,0-1 0,0 0 0,1 0 0,-1 0 0,1 0 0,-1 0 0,1 0 55,1 0-221,0 0 1,1-1-1,-1 0 0,0 1 1,1-1-1,-1-1 0,1 1 1,-1-1-1,1 1 0,-1-1 1,4-1 220,3-3-3679,-3-12-2831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09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5010,'0'0'2300,"0"0"-977,0 0-506,0 0-289,0 0-256,3 4 128,0 1-241,0 0 0,-1 1 0,0-1 0,0 1 0,-1 0 0,0 0 0,0-1 0,0 1 0,0 0 0,-1 3-159,-1 71 380,-1-37-317,2-14-14,0-23-134,1-24 292,0 5-126,1-1 0,0 1-1,1 0 1,1 0 0,0 0 0,1 1 0,0-1-1,1 1 1,5-8-81,-7 13 47,0 0 0,1 0 0,0 0-1,0 1 1,0-1 0,1 2-1,0-1 1,0 0 0,0 1 0,1 0-1,0 1 1,0-1 0,0 1 0,1 1-1,-1-1 1,4 0-47,-3 3-82,-1 0 0,1 0 0,0 0 0,0 1 0,4 0 82,1 1-2063,-11-1-1517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10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19 7203,'0'0'2471,"0"0"-782,0 0-348,-18-3-231,-59-10-437,73 13-640,0-1 0,0 0 0,0 1 0,0 0 0,0 0 0,0 0 0,-1 1 0,1-1 0,0 1 0,0 0 0,0 0 0,1 0 0,-1 1 0,0-1 0,0 1 0,1 0 1,-1 0-1,1 0 0,-1 1 0,1-1 0,0 1 0,0 0 0,0 0 0,0 0 0,1 0 0,-1 0 0,0 2-33,-1 2 53,1 1 0,-1-1-1,2 1 1,-1 0 0,1 0 0,0 0-1,1 0 1,-1 0 0,2 0 0,-1 1-1,1 1-52,1-9-30,-1 0-1,0 0 0,0-1 1,1 1-1,-1 0 0,1 0 1,-1-1-1,1 1 0,-1 0 1,1-1-1,-1 1 0,1-1 1,0 1-1,-1-1 0,1 1 1,0-1-1,-1 1 0,1-1 1,0 0-1,0 1 0,-1-1 1,1 0-1,0 0 0,0 1 1,-1-1-1,1 0 0,0 0 1,0 0-1,0 0 0,0 0 1,-1 0-1,1 0 0,0 0 1,1-1 30,29-3-1495,-24 1 1135,1-1 0,-1 0 1,0 0-1,0-1 0,-1 0 0,1 0 0,4-5 360,29-21-1781,-39 31 1781,-2 36 1305,0-19-1040,1-1 0,0 0 1,1 1-1,2 1-265,-3-15-4,1-1 1,0 0-1,0 0 1,1 1-1,-1-1 1,0 0-1,1 0 1,-1 0-1,1 0 1,0-1-1,0 1 1,0 0-1,0-1 1,0 1-1,0-1 1,0 0-1,0 0 1,0 0-1,0 0 1,1 0-1,-1 0 1,1 0-1,-1-1 1,0 1-1,1-1 1,-1 0-1,1 0 1,-1 0-1,2 0 4,3 1-175,1-1 0,-1 0 1,1-1-1,-1 0 0,0 0 0,0 0 0,0-1 0,0 0 0,7-3 175,-1-3-417,-1-1 0,0 0 0,0-1 0,-1 0 0,0 0 0,-1-1 0,0-1 0,7-11 417,-1 3 389,1 1 0,12-10-389,-29 29 101,0-1 0,0 1 0,0 0 0,0 0 0,1 0 0,-1 0 0,0-1 0,0 1 0,0 0 0,1 0 0,-1 0 0,0 0 0,0 0 0,0-1 0,1 1 0,-1 0 0,0 0 0,0 0 0,1 0 0,-1 0 0,0 0 0,0 0 0,1 0 0,-1 0 0,0 0 0,0 0 0,1 0 0,-1 0 0,0 0 0,0 0 0,0 0 0,1 0 0,-1 1 0,0-1 0,0 0 0,1 0 0,-1 0 0,0 0 0,0 0 0,0 1 0,1-1 0,-1 0 0,0 0 0,0 0 0,0 0 0,0 1-101,5 16 1546,-5 32-1983,0-36 887,-1 24-355,0-16-68,1 0 0,0 0 1,2 1-28,-1-21-5,-1 0 1,0 1-1,0-1 1,1 0-1,-1 0 1,1 0-1,-1 0 1,1 0-1,-1 0 1,1-1 0,0 1-1,-1 0 1,1 0-1,0 0 1,0 0-1,-1-1 1,1 1 4,0-1 10,-1 0-1,0 1 1,1-1 0,-1 0 0,1 0 0,-1 0-1,0 0 1,1 0 0,-1 0 0,1 0-1,-1 0 1,0 0 0,1 0 0,-1 0 0,1 0-1,-1 0 1,0 0 0,1 0 0,-1 0 0,0-1-1,1 1 1,-1 0 0,1 0 0,-1 0-1,0 0 1,1-1 0,-1 1 0,0 0 0,0-1-1,1 1 1,-1 0 0,0 0 0,0-1 0,1 1-1,-1 0 1,0-1 0,0 1 0,0-1-1,1 1 1,-1 0 0,0-1 0,0 1 0,0 0-1,0-1 1,0 1 0,0-1 0,0 1-10,9-26 142,-4 9 67,0 0 1,2 0-1,0 0 0,9-13-209,-12 34-126,1 2-240,0-1 0,1 1 0,0-1 0,6 4 366,-7-7-326,0-1-1,0 0 1,1 0 0,-1-1 0,0 0 0,0 0 0,1 0 0,-1-1-1,0 1 1,1-1 0,0-1 326,28-1-790,-32 4 684,0 0 0,0-1 0,0 1-1,0 1 1,-1-1 0,1 0 0,0 0 0,0 1 0,-1-1 0,1 1 0,-1 0 0,2 1 106,12 11-664,-9-10 270,0-1 0,0 1 0,1-1 0,-1 0 1,1-1-1,0 1 0,-1-1 0,1-1 0,0 1 0,0-1 0,1 0 394,0-1-2233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5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 7988,'0'0'3929,"0"0"-1413,0 0-824,0 0-572,-1 18-568,-4 485 67,5-484-612,0 1-1,-2-1 0,-2 11-6,3-24-18,-1 0-1,0 1 1,0-1 0,0 0 0,0 0 0,-1 0-1,0 0 1,-1-1 0,1 1 0,-1-1 0,0 0-1,-1 1 19,4-4-90,-1-1-1,1 1 0,-1-1 1,0 0-1,1 1 0,-1-1 1,0 0-1,0 0 1,0 0-1,0 0 0,0 0 1,0-1-1,0 1 0,0 0 1,0-1-1,0 0 0,0 1 1,0-1-1,0 0 0,0 0 1,0 0-1,-1 0 0,1-1 1,0 1-1,0-1 1,0 1-1,0-1 0,0 0 1,0 1-1,-2-2 91,0-1-123,-1 0 0,1-1 0,-1 1 0,1-1 1,0 0-1,0 0 0,1 0 0,-1 0 0,1-1 0,0 1 0,-1-2 123,-5-10 24,0-1 0,0 0 0,2 0 0,0 0 0,1-1 0,0-1 0,2 1 0,0 0 0,2-1 0,-1 0 0,2 0 0,1 0 0,1-9-24,-1 26 65,1-1 0,0 1 1,-1 0-1,1-1 0,0 1 0,0 0 0,1 0 0,-1 0 0,0 0 0,1 0 0,-1 0 0,1 0 1,-1 0-1,1 1 0,0-1 0,0 1 0,0-1 0,0 1 0,0 0 0,0 0 0,0-1 0,0 2 0,1-1 1,-1 0-1,0 0 0,1 1-65,10-4 167,-1 1 0,1 1 1,0 0-1,5 1-167,-17 1 7,98-5 1149,25 6-1156,-37 0-625,-83-1-2088,-4 0-2038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10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65 1217,'0'0'1651,"0"0"27,0 0 86,0 0 50,0 0-88,0 0 51,-6-13-529,6 13-1248,-4-9 176,-1 0 0,0 0 0,-1 1 1,-2-4-177,7 11 9,1 1 0,-1 0 0,1-1 1,-1 1-1,1 0 0,0-1 1,-1 1-1,0 0 0,1 0 0,-1-1 1,1 1-1,-1 0 0,1 0 1,-1 0-1,1 0 0,-1 0 0,1 0 1,-1 0-1,0 0 0,1 0 1,-1 0-1,1 0 0,-1 0 0,1 0 1,-1 1-1,1-1 0,-1 0 1,1 0-1,-1 0 0,1 1 0,-1-1 1,1 0-1,-1 1 0,1-1 1,-1 1-1,1-1 0,0 0 0,-1 1 1,1-1-1,0 1 0,-1-1 1,1 1-1,0-1 0,0 1 1,-1-1-1,1 1-9,-13 27 357,9-12-327,1 1 0,0-1 0,1 1 0,1 0 0,0 0 1,2 0-1,1 16-30,-1-29-38,0 0 1,-1 0 0,2 0 0,-1-1 0,0 1-1,1 0 1,-1-1 0,1 1 0,0-1 0,0 1-1,1-1 1,-1 0 0,1 0 0,0 0 0,-1 0-1,1-1 1,0 1 0,1-1 0,-1 0 0,0 0-1,1 0 1,1 1 37,0-1-224,0 1 0,0-2 0,-1 1 0,2 0 0,-1-1 0,0 0 0,0 0 0,0-1 0,0 1 0,1-1 0,-1 0 0,0-1 0,0 1 0,0-1 1,0 0-1,0 0 0,1-1 224,-4 1-117,0 1 1,-1-1-1,1 0 1,-1 0-1,1 0 1,-1 0-1,1 0 1,-1 0-1,1 0 1,-1 0 0,0 0-1,0-1 1,0 1-1,1 0 1,-1-1-1,-1 1 1,1-1-1,0 1 1,0-1-1,0-1 117,3-7-2032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10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1 392 8324,'0'0'2046,"0"0"-1598,0 0-341,11-18 32,1-1-108,6-8-1,-2-1-1,-1-1 1,0-4-30,5-13-281,5-23 281,-19 51 579,-2 1 0,0-1 0,-1 0 0,-1 0 0,1-15-579,-3 32 1337,-1 6-643,-2 22-392,-2 1 0,-7 20-302,-5 24 33,-8 111 192,1-6-2680,17-144-133,3-25-1048,-2-8-1335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11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30 289 2129,'0'0'2679,"-5"-15"-164,-15-51-578,19 62-1795,0 1 0,0-1 0,1 0 0,-1 0 0,1 0 0,0 0-1,0 0 1,0 0 0,0 0 0,1 0 0,-1 0 0,1 1 0,1-2-142,-1 3 56,-1 0 1,1 0-1,1 0 0,-1 0 1,0 1-1,0-1 0,1 0 1,-1 1-1,1-1 0,-1 1 1,1 0-1,0-1 0,-1 1 1,1 0-1,0 0 0,0 0 1,1 0-57,7-2 89,0 1 1,-1 0 0,1 1 0,0 0-1,0 0 1,-1 1 0,1 1-1,4 0-89,13 0 266,-8 0-219,0 2 0,-1 0 1,1 1-1,-1 1 0,12 4-47,35 9 20,-22-9 9,0-3 1,1-2-1,39 0-29,-79-5 1,0 1 0,-1-1 0,1 0 0,-1 0 0,0 0 0,1 0 0,-1 0 0,0-1 1,1 0-1,-1 0 0,0 0 0,0 0 0,-1 0 0,1 0 0,0-1 0,-1 1 0,1-1 0,-1 0 0,0 0 0,0 0 0,0 0 0,0 0 0,-1 0 0,1 0 0,-1-1 0,0 1 0,1-1-1,0-3 31,1-1-1,-1 0 0,0 1 1,-1-1-1,0 0 0,0 0 1,-1 0-1,0 0 0,0 0 1,0 0-1,-1 0 0,-1-2-30,2 9 25,-1 0 1,1 0-1,-1 0 0,1 0 0,-1 0 0,0 0 0,1 0 0,-1 0 1,0 0-1,0 1 0,0-1 0,1 0 0,-1 0 0,0 1 0,0-1 0,0 0 1,0 1-1,0-1 0,0 1 0,-1-1 0,1 1 0,0 0 0,0-1 0,0 1 1,0 0-1,0 0-25,-34-2 632,26 3-533,8-1-95,-1 0 1,1 0-1,-1 1 0,1-1 1,-1 1-1,1-1 0,0 1 1,-1 0-1,1-1 0,0 1 1,0 0-1,-1 0 0,1 0 1,0 0-1,0 0 0,0 0 1,0 0-1,0 0 0,0 0 1,0 0-1,1 1 0,-1-1 1,0 0-1,1 1 0,-1-1 1,1 1-1,-1-1 1,1 0-1,0 1 0,0-1 1,-1 1-1,1 0-4,-1 9 25,0 0 1,0 0 0,1 1-1,1 1-25,-1-2 7,0-10-7,0 7-48,0-1 0,0 1 0,1-1 0,0 1 1,0 0-1,2 5 48,-2-11-26,0 0 0,0 0 0,0 0 0,0 0 0,0-1 0,0 1 0,1 0 0,-1-1 0,1 1 0,-1-1 0,1 1 0,-1-1 0,1 1 0,0-1 0,0 0 0,0 0 0,0 0 0,0 0 0,0 0 0,0-1 0,0 1 0,0 0 0,0-1 0,0 0 0,0 1 0,1-1 26,3 0-104,1 1 0,0-1 1,0 0-1,0 0 0,0-1 1,0 0-1,0-1 0,-1 1 0,1-1 1,0 0-1,-1-1 0,1 0 0,-1 0 1,0 0-1,0-1 0,0 1 0,1-3 104,-4 4-3,0 0-1,0 0 0,0 1 0,1-1 1,-1 1-1,1-1 0,-1 1 0,1 0 1,-1 1-1,1-1 0,-1 1 0,1-1 1,0 1-1,-1 0 0,3 1 4,-4-1 9,1 1 1,-1-1-1,0 1 1,0 0-1,0 0 1,0 0-1,0 0 0,0 0 1,0 0-1,0 1 1,0-1-1,0 1 0,-1-1 1,1 1-1,-1 0 1,1 0-1,-1-1 0,0 1 1,1 0-1,-1 0 1,0 0-1,0 1 1,0 1-10,3 9 45,0 0 0,-1 1 1,-1 0-1,-1 0 0,0 0 1,0-1-1,-2 13-45,1-15 19,0-10-55,0-1 1,0 1 0,0-1-1,0 1 1,0 0-1,1-1 1,-1 1 0,0 0-1,0-1 1,0 1 0,1-1-1,-1 1 1,0 0-1,1-1 1,-1 1 0,0-1-1,1 1 1,-1-1-1,1 1 1,-1-1 0,1 1-1,-1-1 1,1 0 0,-1 1-1,1-1 1,-1 0-1,1 1 1,-1-1 0,1 0-1,0 0 1,-1 0-1,1 1 1,0-1 0,-1 0-1,1 0 1,-1 0 0,1 0-1,0 0 1,-1 0-1,1 0 1,0 0 0,-1 0-1,1-1 1,0 1 0,-1 0-1,1 0 1,-1 0-1,1-1 36,4 0-253,-1-1 0,1 0 0,-1 0 0,1 0-1,-1 0 1,3-2 253,21-15 792,1 1-1,1 1 1,0 2 0,1 1-1,1 1 1,0 2-1,21-4-791,-13 6 7,0 1-1,1 2 0,36-1-6,-71 7-2478,-6 0-2791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4:13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7331,'0'0'2065,"0"0"-816,0 0-363,0 0-83,-12 7-486,4-3-292,4-3-16,0 1 1,0 0-1,1 0 1,-1 1-1,0-1 1,1 1-1,-1 0 1,1 0-1,0 0 1,0 0-1,0 0 1,0 1-1,1-1 1,-1 1-1,1 0 1,0 0-1,0 0 1,1 0-1,-1 0 1,1 0-1,-1 0-9,-3 42 42,3 0-1,1 0 0,4 37-41,-2-56-6,6 122 62,-7-147-45,0 1 0,-1 0 0,1 0 0,-1 0 1,1 0-1,-1-1 0,0 1 0,0 0 1,0-1-1,0 1 0,-1-1 0,1 1 0,-1-1 1,1 0-1,-1 1 0,0-1 0,0 0 0,0 0 1,0 0-1,-1 0 0,1-1 0,0 1 0,-3 1-11,0-1-119,-1 1 0,0-1-1,1 0 1,-1 0-1,0 0 1,0-1-1,0 0 1,0 0 0,0 0-1,-5-1 120,10 0-3020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5:39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4 5987,'0'0'1315,"0"0"6,0 0-526,0 0-315,0 0-320,0 0-56,-4-2 13,3 2-110,1 0-1,-1-1 0,1 1 0,-1 0 0,1 0 0,-1 0 0,1 0 1,-1 0-1,0 0 0,1-1 0,-1 1 0,1 0 0,-1 1 0,1-1 1,-1 0-1,0 0 0,1 0 0,-1 0 0,1 0 0,-1 0 0,1 1 1,-1-1-1,1 0 0,-1 0 0,1 1 0,-1-1 0,1 0 0,0 1 1,-1-1-1,1 1 0,-1-1 0,1 0 0,0 1 0,-1-1 0,1 1 1,0-1-1,0 1 0,-1-1 0,1 1-6,-5 32 183,3-20-125,-35 340 642,-74 928 793,108-1210-1437,-1-6-31,3-1 0,7 56-25,-5-113-13,0 0-1,0 0 0,1 0 1,0 0-1,1 0 0,1 2 14,-4-7-91,1-1 0,0 1 0,0 0 0,0-1 0,0 1 0,0 0 0,0-1 0,0 1 0,0-1 0,1 0-1,-1 0 1,1 1 0,-1-1 0,1 0 0,-1 0 0,1 0 0,0 0 0,-1-1 0,1 1 0,0 0 0,0-1 0,0 1 0,0-1 0,-1 1 91,0-1-84,-1 0 0,1 0 1,-1 0-1,1 0 0,-1-1 1,1 1-1,-1 0 0,0 0 1,1 0-1,-1 0 0,1 0 1,-1 0-1,0-1 0,1 1 1,-1 0-1,1 0 1,-1-1-1,0 1 0,1 0 1,-1-1-1,0 1 0,0 0 1,1-1-1,-1 1 0,0 0 1,0-1-1,1 1 0,-1 0 1,0-1-1,0 1 0,0-1 84,8-27-4180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5:40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463 361 9909,'0'0'1000,"0"0"-269,0 0-13,0 0-211,-11-1-622,1 1 86,-14-3 2,28-1 39,20-2 8,561-137 714,-312 73-620,-92 28-56,1 8 0,1 9 0,1 7 0,89 6-58,-205 11 15,-15-1-16,0 3-1,1 1 0,46 9 2,-85-8-3,0 0-1,-1 1 1,1 1 0,-1 0-1,0 1 1,0 0 0,0 1 0,-1 1-1,0 0 1,-1 1 0,1 0-1,-2 1 1,0 0 0,0 1-1,7 9 4,-5-1 10,0 1 0,-1-1 0,-1 2-1,-1 0 1,-1 0 0,-1 1 0,4 20-10,7 33 92,4 53-92,-21-114-3,46 309 118,-4-21 2,39 111-117,-75-378 2,9 26 13,-3 1 0,-3 0-1,-2 1 1,-1 43-15,-8-76 12,-1 0 1,-2 8-13,1-27-3,0 0 0,-1 0 0,0-1 1,-1 1-1,0-1 0,0 0 1,-5 7 2,-3 4 38,-1 0 0,-1-1 0,0-1 1,-2 0-1,0-1 0,-1-1 0,-1 0 1,-1-2-1,0 0 0,-1-1 1,-1 0-1,0-2 0,0-1 0,-1 0 1,-1-2-1,1-1 0,-2 0 1,1-2-1,-1 0 0,0-2 0,0-1 1,0 0-1,-2-2-38,-52-1 221,0-3 1,0-3-1,-16-6-221,-712-104 1242,476 86 75,-156 13-1317,368 17 67,-186 1 78,185 5-82,-63 12-63,177-18-316,1 1 1,0 0-1,0 0 1,0 0 0,0 0-1,0 0 1,-3 3 315,7-4-60,-1 0 1,1 0-1,0 0 0,-1 1 1,1-1-1,0 0 1,0 0-1,-1 1 0,1-1 1,0 0-1,0 0 1,0 1-1,-1-1 0,1 0 1,0 1-1,0-1 1,0 0-1,0 1 0,0-1 1,0 0-1,0 1 1,0-1-1,0 0 0,0 1 1,0-1-1,0 0 1,0 1-1,0-1 0,0 0 1,0 1-1,0-1 1,0 1 59,1 0-141,0 1 1,0-1-1,0 0 1,0 1 0,1-1-1,-1 0 1,0 0-1,0 0 1,1 0-1,-1 0 1,1 0 0,0 0 140,33 17-2516,-2-6-406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5:47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1 512,'0'0'6673,"0"0"-4646,0 0-914,0 0 354,0 0-269,-8 14-491,-14 28-531,2 1 0,2 1 0,2 0 0,-5 27-176,-43 202 246,23-25-13,-4 16-3035,41-253-918,-1-18 2159,0-19 266,4 25 878,-3-30-3676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5:48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3233,'0'0'4242,"0"0"-3185,0 0-577,0 0 80,-54 103 81,56-59 303,26-6-240,13-8-175,16-12-1,16-16-512,9-2 80,8-23-96,0-20-432,-9-2-1649,-62 21-1969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12310,'0'0'992,"0"0"-272,0 0-239,0 0-481,120-119 416,-34 79-304,8 6 192,11 9-304,4 8 96,-4 10-192,-9 7-576,-20 0-1777,-68 0-1905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2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10101,'0'0'584,"0"0"-312,21 11 248,-10-6-380,2 2 56,1 0 1,-1 0-1,-1 1 1,1 1-1,-1 0 1,-1 1 0,1 0-1,-2 1 1,0 0-1,7 9-196,5 11 131,-2 2 0,-1 0 0,-2 0-1,0 4-130,-11-23 20,-1-1 0,0 1 0,-1 0-1,-1 0 1,0 0 0,-1 0 0,-1 0-1,0 1 1,-1-1 0,0 1 0,-1-1 0,-2 7-20,1-15 4,0-1 0,0 1 0,0-1 0,-1 0 0,1 0 0,-1 0 0,-1 0 0,1 0 0,-1-1 0,1 1 0,-1-1 0,-1 0 0,1 0 0,-1 0 0,0-1-4,-2 3 4,-1-1 1,-1 0-1,1 0 1,-1-1-1,1 0 1,-1 0-1,0-1 1,-6 1-5,13-3 33,2-2-70,0 1 0,0 0 0,0 0-1,1 0 1,-1 0 0,0 0 0,0 0 0,0 0 0,0 0 0,0 0 0,0 0-1,0 0 1,0 0 0,0-1 0,0 1 0,0 0 0,0 0 0,0 0 0,0 0-1,0 0 1,0 0 0,0 0 0,0 0 0,0 0 0,0 0 0,-1 0 0,1 0-1,0-1 1,0 1 0,0 0 0,0 0 0,0 0 0,0 0 0,0 0-1,0 0 1,0 0 0,0 0 0,0 0 0,0 0 0,0 0 0,0 0 0,0 0-1,0 0 1,-1 0 0,1 0 0,0 0 0,0 0 0,0 0 0,0 0 0,0 0-1,0 0 1,0 0 0,0 0 0,0 0 0,0 0 0,0 0 0,-1 0 0,1 0-1,0 0 1,0 0 0,0 0 0,0 0 0,0 0 0,0 0 0,0 0 0,0 0 37,3-14-6387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43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0 253 2737,'0'0'4778,"0"0"-2601,0 0-1488,0 0-548,0 0-77,0 0-13,0 0 101,0 0 155,13-7 269,45-22 475,2 3 0,1 3 0,10-1-1051,-14 11 442,47-4-442,-9 2 132,-93 15-144,-1 0-1,1-1 1,0 1 0,-1 0 0,1-1-1,-1 0 1,1 1 0,-1-1-1,1 0 1,-1 1 0,1-1-1,-1 0 1,0 0 0,1 0-1,-1 0 1,0-1 0,0 1-1,0 0 1,0 0 0,0-1 0,0 1-1,0-1 13,0-1-271,0-1 1,0 1-1,-1-1 0,1 1 0,-1-1 0,0 1 0,0-1 0,0-2 271,0-4-825,-2-13-2141,-8 12-922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2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10 9700,'0'0'1964,"0"0"-601,0 0-914,-1 0-443,1 0 0,0-1 0,-1 1 1,1 0-1,0-1 0,0 1 1,0 0-1,-1-1 0,1 1 0,0 0 1,0-1-1,0 1 0,0-1 1,-1 1-1,1 0 0,0-1 1,0 1-1,0-1 0,0 1 0,0 0 1,0-1-1,0 1 0,0-1 1,0 1-1,1 0-6,-1 0-44,1 0-1,0 0 1,0 0-1,0 0 1,-1 0 0,1 0-1,0 1 1,0-1-1,-1 0 1,1 0 0,0 1-1,0-1 1,-1 1-1,1-1 1,0 1 0,-1-1-1,1 1 1,-1-1-1,1 1 1,-1-1 0,1 1-1,-1 0 1,1-1-1,-1 1 1,1 0 0,-1-1-1,0 1 1,1 0-1,-1 0 1,0-1 0,0 1-1,0 0 1,1 0-1,-1 0 1,0-1 0,0 1-1,0 1 45,0 0-97,0 0 0,1 0 1,-1 0-1,0 0 0,0 1 0,0-1 0,-1 0 0,1 0 0,0 0 0,-1 1 1,1-1-1,-1 0 0,0 0 0,0 0 0,0 0 0,0 0 0,-1 1 97,-9 9 180,-2 0 0,1-1-1,-1-1 1,-1 0 0,-8 5-180,2-2 917,1 1-1,-12 12-916,26-21 59,0 0 0,0 0 0,0 0 0,1 1 0,0 0 0,0 0 0,1 0 0,0 1 0,0-1 0,0 1 0,1-1 1,-1 1-1,2 0 0,-1 0 0,1 0 0,0 0 0,1 0 0,-1 0 0,1 1 0,1-1 0,-1 0 0,1 0 0,1 0 0,-1 0 0,1 0 0,0 0 0,1-1 0,0 1 0,0-1 0,0 1 0,1-1 0,0 0 0,0-1-59,3 4 186,-2-3-370,0 0 1,-1 0-1,0 1 0,0 0 1,2 3 183,-6-9-42,1 0 0,0 0 0,-1 1-1,1-1 1,-1 0 0,0 1 0,1-1 0,-1 0 0,0 1 0,0-1 0,0 0 0,0 1 0,0-1 0,0 1 0,0-1-1,-1 0 1,1 1 0,0-1 0,-1 0 0,1 1 0,-1-1 0,1 0 0,-1 0 0,0 0 0,0 1 0,1-1-1,-1 0 1,0 0 0,0 0 0,0 0 0,0 0 0,0 0 0,-1 0 42,-14 7 33,0 0-1,-1-1 1,1-1-1,-1 0 1,-1-2 0,1 0-1,-2 0-32,-16 4 188,18-4-32,-17 4-192,32-7-512,20-4-603,13-5 727,0-2 1,0-1 0,-1-1 0,4-4 423,-5 2-703,17-6-1666,-7 0-1404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32 310 6259,'0'0'1822,"-1"20"-435,-11 123 510,11-139-1819,1 1 0,-1-1 0,1 0 0,0 1-1,1-1 1,-1 1 0,1-1 0,0 1 0,0-1-1,0 0 1,2 4-78,-2-6 6,1 0 0,-1 0 0,1 0 0,-1 0 0,1-1-1,0 1 1,0-1 0,0 1 0,0-1 0,0 1 0,0-1 0,0 0-1,0 0 1,1 0 0,-1 0 0,0-1 0,1 1 0,-1 0 0,1-1-1,-1 0 1,2 1-6,11 0 5,0 1 1,1-2-1,-1 0 0,0-1 0,0-1 0,0 0 0,0-1 0,0 0 1,0-1-1,-1-1 0,0 0 0,4-3-5,-1-1 48,0 0 1,-1-1-1,0 0 0,0-2 0,-2 0 1,1 0-1,-1-1 0,-1-1 1,7-11-49,-12 15 27,0-1 1,-1 0-1,-1-1 1,0 0-1,0 0 1,-2 0-1,1 0 1,-1-1-1,-1 0 1,0 0 0,-1 0-1,-1 0 1,0-4-28,0 9 88,-1-1 1,0 1 0,-1-1-1,0 1 1,-1 0 0,1-1-1,-1 1 1,-1 0 0,0 0-1,0 0 1,-1 0 0,1 1-1,-2-1 1,1 1 0,-1 0-1,0 0 1,-1 1 0,1 0 0,-1 0-1,-5-4-88,0 2 108,0 1-1,-1 0 0,0 1 1,-1 0-1,1 1 1,-1 0-1,0 1 0,0 0 1,-1 1-1,1 1 1,-10-1-108,4 1-110,-1 1-1,1 1 1,-1 1 0,1 0 0,-1 2 0,1 0 0,-8 3 110,21-4-457,-1 0-1,1 1 0,0-1 1,0 1-1,1 1 1,-1-1-1,1 1 1,-1 0 457,-38 30-8345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3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1014 1 11861,'0'0'561,"0"0"-17,-53 133 865,-5-47-561,-17 10-240,-15 12-112,-11 11-287,-8 6 15,-6 3-224,3-2 0,9-11 64,14-18-64,27-25-16,27-23-481,24-22-879,11-27-1425,15-17-2962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54 7155,'-17'-8'974,"-54"-25"144,68 31-846,0 0 1,-1 1-1,1-1 0,0 1 1,-1 0-1,0 0 1,1 0-1,-1 0 0,0 1 1,-2-1-273,5 1 541,7 2-437,20 4 216,-1 2 1,19 8-321,29 10 912,3-7-320,1-3-1,43 3-591,158 7 863,-11-1-796,-185-14-630,-1 4 0,20 9 563,-88-19-614,-6-2-1018,-4-2-2431,-15-1-1823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5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8260,'0'0'1299,"0"0"-717,-14 15-508,5-6-69,0 1 0,1 0 0,0 0 0,0 1-1,-5 11-4,11-16 14,0 0-1,0 1 0,1-1 1,0 1-1,0-1 0,0 1 1,1 0-1,0 0 0,1-1 1,-1 1-1,2 4-13,10 174 935,-7 26-935,-13 187 714,0-16-325,8-379-396,0 28 46,0 0-1,2 0 1,2 0-1,1 0 1,2 4-39,-6-28-58,1 0 0,0 0 0,1-1 1,-1 1-1,1-1 0,1 1 0,-1-1 1,1 0-1,0 0 0,1-1 0,-1 1 1,1-1-1,0 0 0,0 0 0,1-1 1,0 0-1,-1 1 0,1-2 0,1 1 1,-1-1-1,0 0 0,1 0 1,0-1-1,5 2 58,-3-2-404,0 0-1,1-1 1,-1 1 0,8-2 404,-13 0-327,0 0 1,-1 0-1,1 0 1,0-1-1,0 0 1,-1 0-1,1 0 0,0 0 1,-1-1-1,1 1 1,-1-1-1,1 0 1,-1 0-1,0 0 1,1-1 326,30-37-4709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5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896 0 2769,'24'17'427,"-10"-7"-379,20 14-9,0 2 0,-2 1-1,-1 2 1,4 7-39,-18-17-70,-2 0 1,0 2-1,-2 0 1,0 1-1,-1 0 1,-1 0-1,-2 1 1,0 1-1,1 8 70,-2-1 366,-2 0 0,-1 0-1,-1 1 1,-2 0 0,-1 0-1,-1 0 1,-2 2-366,0-22 470,0-1-1,-1 0 1,0 1-1,0-1 1,-1 0 0,-1 0-1,0-1 1,0 0-1,-1 0 1,0 0-1,-1 0 1,0-1 0,-1 0-1,-2 2-469,-14 13 807,-1 0 0,-2-2 0,0-1 0,-7 3-807,3-3 274,-2-2 0,-1-1 1,0-1-1,-1-2 0,0-1 0,-1-2 0,-13 1-274,-8 0 196,-1-3 0,0-3 0,0-2-1,-24-2-194,-3-3 240,-26-5-241,81 2 17,-1-1 0,1-1-1,1-2 1,-1-1 0,-8-5-17,34 12-16,-1-1-1,1 0 1,0 0-1,0 0 1,0-1 0,1 1-1,-1-1 1,0 0 16,2 1-72,1 1 0,0-1 0,0 1 1,0-1-1,0 1 0,0-1 0,0 0 0,0 1 0,0-1 0,0 0 1,1 0-1,-1 0 0,1 0 0,-1 0 0,1 1 0,0-1 0,0-1 72,0 2-167,0 0-1,0 0 0,0 0 1,0 0-1,0 0 0,0 0 1,0 0-1,0 0 0,1 0 1,-1 0-1,0 0 0,1 0 1,-1 0-1,1 1 0,-1-1 1,1 0-1,-1 0 0,1 0 0,0 0 1,0 0 167,26-17-4861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6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6275,'0'0'1102,"0"0"349,0 0-424,0 0-784,0 0 66,0 0 566,10-7 123,33-22-317,-41 28-655,0-1 0,0 1 0,0 0 0,1 0 0,-1 1 0,0-1 0,0 0 0,0 1 1,1 0-1,-1-1 0,0 1 0,1 0 0,-1 0 0,0 0 0,0 0 0,1 1 0,-1-1 1,2 1-27,-2 0 17,-1 0 0,1 0 0,0 0 0,0 0 0,-1 0 1,1 1-1,-1-1 0,1 0 0,-1 1 0,0-1 0,1 1 1,-1 0-1,0-1 0,0 1 0,0 0 0,0 1-17,3 6 34,-2 0 0,1 0 0,-1 0 0,-1 0 0,1 1-1,-2-1 1,1 4-34,0 8 60,-1 0 0,0 0-1,-2 0 1,0 0-1,-1 0 1,-6 19-60,-7 3 42,10-30-48,1 0 1,1 0-1,0 0 0,1 1 1,0 0-1,-1 13 6,5-27-38,-1 1 1,0 0-1,0-1 1,1 1-1,-1 0 1,0-1-1,1 1 1,-1 0-1,1-1 1,-1 1-1,1-1 1,-1 1-1,1-1 1,-1 1-1,1-1 1,0 1-1,-1-1 1,1 0-1,0 1 1,-1-1-1,1 0 1,0 1-1,-1-1 1,1 0-1,0 0 1,-1 0-1,1 0 1,0 0-1,0 0 1,-1 0-1,1 0 1,0 0-1,0 0 0,-1 0 1,1 0-1,0 0 1,0-1 37,30-5-1630,-16-3 915,0 0 0,-1-2 0,0 1 0,-1-1 0,0-1 0,8-11 715,11-8-1480,-11 12 412,51-43-1699,-64 56 2633,0 0 1,0 1-1,1 0 0,0 0 1,0 1-1,0 0 1,0 1-1,3 0 134,-12 2 138,1 1-1,-1 0 1,1 0-1,-1 0 1,1 0-1,-1 0 0,1 0 1,-1 0-1,1 0 1,-1 0-1,1 0 1,-1 0-1,1 1 1,-1-1-1,1 0 0,-1 0 1,1 0-1,-1 1 1,0-1-1,1 0 1,-1 0-1,1 1 1,-1-1-1,0 0 0,1 1 1,-1-1-1,0 0 1,1 1-1,-1-1 1,0 1-1,1-1 1,-1 1-1,0-1 1,0 1-1,0-1 0,0 0 1,1 1-1,-1-1 1,0 1-138,2 26 1652,-2-12-901,1-10-705,-1-1 1,1 0-1,0 0 1,0 0-1,0 0 1,1 0-1,-1 0 1,1 0 0,0-1-1,0 1 1,1-1-1,-1 1 1,1-1-1,-1 0 1,1 0-1,0 0 1,0 0-1,1 0 1,-1-1-1,0 1 1,1-1-1,0 0 1,-1 0-1,1 0 1,0-1-1,0 1 1,0-1-1,0 0 1,0 0-1,0-1 1,1 1 0,0-1-47,7 2-4,1-2 1,-1 0 0,1 0 0,-1-1 0,1 0 0,-1-1 0,0-1-1,0 0 1,0-1 0,0 0 0,0 0 0,-1-1 0,0-1 0,0 0 0,0-1-1,-1 0 1,0 0 0,0-1 0,-1-1 0,0 1 0,0-1 0,-1-1-1,5-7 4,-9 11 8,-1 0 0,0 0 0,0 0-1,-1 0 1,1 0 0,-1 0 0,-1-1 0,1-2-8,-1 6 67,-1-1 1,1 1 0,-1-1 0,0 0 0,0 1-1,0-1 1,-1 1 0,1-1 0,-1 1 0,0-1 0,0 1-1,0 0 1,0-1 0,-1 1 0,1 0 0,-2-2-68,0 1 209,-1 0 0,0 0 1,-1 0-1,1 0 0,-1 1 1,1 0-1,-1 0 1,0 0-1,0 0 0,0 1 1,0 0-1,-1 0 0,1 0 1,-1 1-1,-4-1-209,-10-1 427,0 0 0,0 1-1,-18 1-426,12 5 124,19 4-1416,13 6-3318,13-1-3583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3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10741,'0'0'688,"0"0"790,0 0-323,0 0-650,9 11-300,185 230 1581,33 71-1786,-62-83 282,-96-140-992,5-3 0,3-4 1,59 46 709,-95-90-3623,-33-31-1713,-8-7 1233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4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503 0 4882,'0'0'1697,"99"90"-512,-48-13-673,-2 3-304,-12-3 64,-18-4-48,-17-9-208,-2-3 336,-43-4 1265,-25 4 224,-18-2-641,-10 2-735,-1-2-257,1-3-208,0-7-304,-5-14-2322,65-35-3953,-5 0 1409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7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1 272,'0'0'2129,"0"0"5122,0 0-4185,0 0-2210,-1 17-464,-4 54-204,-4 58 171,-8 19-359,-39 122 194,30-159-136,5 2 0,-6 92-58,27-194-150,-2 7 195,1 1-1,1 0 1,1-1 0,1 1-1,2 6-44,-3-20-161,0-1 0,0 1-1,1-1 1,0 0 0,0 0-1,0 0 1,0 0 0,1 0 0,-1 0-1,3 2 162,-3-4-351,1 1-1,-1-1 1,1 0-1,0 0 1,0 0 0,0 0-1,0-1 1,0 1-1,0-1 1,1 1-1,-1-1 1,0 0 0,1-1-1,-1 1 1,1 0 351,-2-1-347,0 1 0,1-1 1,-1 0-1,0 0 0,1 0 1,-1 0-1,0 0 1,1-1-1,-1 1 0,0-1 1,0 1-1,1-1 0,-1 0 1,1 0 346,-1-1-259,0 0-1,0 1 1,-1-1 0,1 0 0,0 0-1,-1-1 1,0 1 0,1 0 0,-1-1-1,0 1 1,0 0 0,0-1 259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43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17 912,'0'0'4045,"0"0"-2108,0 0-1422,0 0-363,0 0-13,10-4 122,-4 1-142,-3 2-56,0-1 0,-1 1-1,1 0 1,0 0-1,0 0 1,0 0-1,0 1 1,0-1-1,0 1 1,0 0-1,0-1 1,0 2-1,0-1 1,0 0-1,0 0 1,0 1 0,0 0-1,0-1 1,0 1-1,0 1 1,0-1-63,6 4 197,-1 0 0,0 0 0,0 1 0,0 0 0,-1 0 0,0 1 0,0 0 0,2 3-197,-6-5 84,1-1 0,-1 1 0,0 0 0,0 1 0,-1-1-1,1 0 1,-1 1 0,0 0 0,-1-1 0,1 1 0,-1 0 0,-1 0-1,1 0 1,-1 3-84,1 0 123,-2 0 0,1 1-1,-1-1 1,-1 0 0,1 0 0,-2 0-1,1 0 1,-1 0 0,-1 0-1,1 0 1,-2-1 0,1 0 0,-3 3-123,4-5-58,0-1 0,0 1 1,0-1-1,0 1 1,1 0-1,0 0 1,1 0-1,-1 0 0,1 0 1,0 0-1,1 0 1,-1 5 57,1-9-2455,0-2-744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7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1 832,'0'0'10579,"0"0"-7850,19 0-2737,74 10 33,25 8-25,79 10 132,-45-17-745,0-6-1,3-8 614,-115 0-845,1-3-1,-1-1 1,23-8 845,26-4-393,-73 16 375,0 2 0,-1-1 0,11 2 18,-25 0 46,0 0 0,1 1 0,-1-1 0,0 0 0,0 1 0,0-1 0,0 1 0,0-1 0,0 1 0,-1 0 0,1-1 0,0 1 0,0 0 0,0 0 0,0-1 0,-1 1 0,1 0 0,0 0 0,-1 0 0,1 0 0,-1 0 0,1 0 0,-1 0 0,1 0 0,-1 1-46,10 32 917,-9-29-748,12 72 322,-4-1-1,-3 2 1,-4 30-491,0-41 78,2 484-65,-5-528-26,0 0 0,-2-1-1,-1 1 1,0 0 0,-2-1 0,0 0-1,-5 9 14,4-15-1,-1-1 0,0 1 0,-1-1 1,-1 0-1,0-1 0,-1 0 0,0-1 0,-1 0 0,-13 10 1,1-4 137,-2 0 0,0-2 0,-1 0 0,-1-2 0,0-1-1,-1-2 1,0 0 0,-1-2 0,0-2 0,-26 5-137,-5-3 296,-1-3 0,0-2 0,0-3 0,-57-5-296,105 2 40,0 0-1,-1-1 0,1 0 1,0-1-1,-4-2-39,15 4-74,-1 0-1,1-1 0,0 1 1,0-1-1,0 0 1,0 1-1,0-1 1,0 0-1,0-1 1,0 1-1,1-1 0,-1 1 1,1-1-1,0 0 1,0 1-1,0-1 1,0 0-1,1-1 1,-1 1-1,1 0 0,-1 0 1,1-2 74,0 4-263,1-1 0,0 1 0,-1-1 1,1 1-1,0-1 0,0 0 0,0 1 1,0-1-1,0 1 0,0-1 0,0 1 0,1-1 1,-1 1-1,1-1 0,-1 1 0,1-2 263,19-22-7240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8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29 203 896,'0'0'8412,"0"0"-5474,0 0-1074,0 0-692,-7 2-620,-15-1-490,35-11-94,55-20-84,-54 24 117,6-4-222,1 1 1,0 1-1,0 1 1,1 1-1,-1 1 1,1 1 0,0 1-1,2 0 221,-22 3-13,-1 1 1,0-1-1,0 0 0,0 1 1,0-1-1,0 0 0,0 1 1,0-1-1,0 1 0,0 0 0,-1-1 1,1 1-1,0 0 0,0-1 1,0 1-1,-1 0 0,1 0 1,0 0-1,-1 0 0,1 0 1,-1 0-1,1 0 0,-1 0 0,1 0 1,-1 0-1,0 0 0,1 0 1,-1 0-1,0 0 0,0 0 1,0 0-1,0 0 0,0 1 13,0 46 25,0-33-34,0 63 124,0-78-113,0 1 1,0-1-1,1 0 1,-1 1-1,0-1 1,0 1-1,0-1 0,1 1 1,-1-1-1,0 0 1,0 1-1,1-1 1,-1 0-1,0 1 0,1-1 1,-1 0-1,1 1 1,-1-1-1,0 0 1,1 0-1,-1 1 0,1-1 1,-1 0-1,1 0 1,-1 0-1,0 0 1,1 0-1,-1 0 1,1 0-1,-1 0 0,1 0 1,-1 0-1,1 0 1,-1 0-1,1 0 1,-1 0-1,1 0-2,19-4-866,-12 0 214,1 0 1,-1 0 0,0 0-1,0-1 1,-1 0 0,1-1-1,3-4 652,48-48-3220,-30 27 1803,-18 21 1128,113-109-969,-122 117 1414,0 0 116,-1 1 0,1 0 0,-1-1 0,1 1 0,0 0 0,0 0 0,0 0 0,-1 0 0,1 0 0,0 0 0,2 0-272,-2 14 4768,-2 101 874,0-114-5633,-1 1 0,1-1 0,0 0-1,0 0 1,0 1 0,0-1 0,0 0 0,0 0-1,0 1 1,0-1 0,1 0 0,-1 0 0,0 1-1,0-1 1,0 0 0,0 0 0,0 1 0,0-1-1,0 0 1,1 0 0,-1 0 0,0 1 0,0-1-1,0 0 1,0 0 0,1 0 0,-1 1-1,0-1 1,0 0 0,1 0 0,-1 0 0,0 0-1,0 0 1,0 0 0,1 0 0,-1 1 0,0-1-1,0 0 1,1 0 0,-1 0 0,0 0 0,1 0-1,-1 0 1,0 0 0,0 0 0,1 0 0,-1-1-1,0 1 1,0 0 0,1 0 0,-1 0 0,0 0-1,0 0 1,1 0 0,-1 0 0,0-1 0,0 1-1,0 0 1,1 0 0,-1 0 0,0 0 0,0-1-1,0 1 1,1 0-9,-1-2 105,0 0 1,0 0-1,0 0 0,0 0 0,-1 0 0,1 0 1,0 0-1,-1 0 0,0 0 0,1 0 1,-1 1-1,0-1 0,0 0 0,0 0 0,0 1 1,0-1-1,0 0 0,0 1 0,-1-1 1,1 1-1,0 0 0,-1-1 0,-1 0-105,1 1-270,0-1 0,0 1 1,-1 0-1,1 0 0,-1 0 0,1 0 0,0 1 0,-1-1 0,1 1 0,-1-1 0,1 1 1,-1 0-1,0 0 270,2 0-7655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09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114 130 64,'0'0'528,"0"0"1414,0 0 4317,-16 5-3148,-51 17-1678,65-21-1382,0 0 0,0 0 1,0 0-1,0 1 0,0-1 1,1 1-1,-1-1 0,0 1 1,1-1-1,-1 1 0,1 0 1,0 0-1,0 0 0,-1 0 1,1 0-1,0 0 0,1 0 1,-1 0-1,0 0 0,1 1 1,-1-1-1,1 0 0,-1 0 1,1 1-1,0-1 0,0 0 1,0 1-1,0-1 0,1 0 0,-1 0 1,1 1-1,-1-1-51,1 10 79,-1-7-59,0 1 0,0-1 1,1 1-1,0-1 0,0 1 1,0-1-1,0 0 0,1 1 1,0-1-1,0 0 0,0 0 1,1 0-1,2 3-20,-2-5 2,-1 0 0,1 0-1,0-1 1,0 1 0,0-1-1,0 0 1,1 0 0,-1 0 0,1 0-1,-1-1 1,1 1 0,0-1-1,-1 0 1,1 0 0,0 0 0,0-1-1,0 1 1,0-1 0,0 0-1,1 0-1,0 0 1,0 0 0,1 0 0,-1-1 0,0 0 0,1 0 0,-1 0 0,0 0 0,0-1 0,0 0 0,0 0 0,0 0-1,0-1 1,-1 0 0,1 0 0,-1 0 0,0 0 0,1 0 0,-2-1 0,1 0 0,0 0 0,-1 0 0,0 0 0,0-1 0,0 1 0,0-1-1,-1 0 1,2-3-1,1-5 110,-1 0-1,0 0 1,-1 0 0,0-1-1,-1 1 1,-1-1-1,0 0 1,-1 1-1,0-1 1,-2-6-110,2 15 84,-1 0-1,0-1 1,-1 1 0,1 0 0,-1 0-1,0 0 1,0 1 0,0-1 0,-1 0-1,0 1 1,0-1 0,0 1-1,0 0 1,-1 0 0,0 0 0,0 1-1,0-1 1,0 1 0,0 0 0,0 0-1,-1 0 1,0 1 0,1 0 0,-1 0-1,0 0 1,0 0 0,0 1 0,-1-1-1,1 2 1,0-1 0,-1 0-84,5 1-5,0 1 0,1-1 0,-1 0 0,0 0 0,1 1 1,-1-1-1,0 1 0,1-1 0,-1 0 0,1 1 0,-1-1 1,1 1-1,-1-1 0,1 1 0,-1 0 0,1-1 0,-1 1 0,1-1 1,0 1-1,-1 0 0,1-1 0,0 1 0,0 0 0,0 0 0,-1-1 1,1 1-1,0 0 0,0-1 0,0 1 0,0 0 0,0 0 0,0 0 5,1 28-537,-1-23 243,0 23-2900,0 5-3662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1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60 160,'0'0'219,"0"0"154,0 0 180,0 0 1098,0 0 3773,0-7-3146,0-12-2136,0 12 2912,0-1 3283,0 7-6477,1 0 0,-1 0 0,0 1 0,1-1 0,-1 0 0,1 0 0,-1 1 0,0-1 0,1 0 1,0 1-1,-1-1 0,1 1 0,-1-1 0,1 1 0,0-1 0,-1 1 0,1-1 0,0 1 0,0-1 140,0 0-612,8-4-2398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4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34 146 5330,'-34'-145'0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332 1 992,'0'0'12046,"0"0"-9279,-8 20-2266,-18 41-242,-14 58-259,4-16 84,-3-2 0,-22 31-84,-39 100-32,95-217-420,1-1 0,0 1 0,-1 14 452,1 17-6938,4-43 2810,0-3 905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6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530 1 1153,'0'0'800,"0"0"7652,-160 81-7940,97-8-480,-7 14 224,1 5 160,7 4-320,9-12 0,18-9-96,18-27-288,17-21-2177,0-25-1633,15-2 561,2-29 2352,2-4 945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7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0 608,'0'0'1025,"0"0"9155,0 117-9747,13-48-1,19 9-32,11 1 96,11 4-256,6-7-208,4 2 48,-4-9-80,-9-10-2001,-12-10-1776,-37-49-1346,-2 0 2658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7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10821,'0'0'2129,"0"0"-576,-41 103-1153,67-30-48,25 18 400,15 12-335,9 0-1,5-5-272,7-4-144,-1-7 0,-3-5-304,-12-6-1441,-19-12-3105,-48-53-449,-4-8 561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11429,'0'0'1660,"0"0"-721,0 0-310,17-18-573,88-97-813,38-27 757,-135 135-24,-5 3 14,1 0 0,0 1 0,0-1 0,0 1 0,0 0 0,0 0 0,1 1 0,-1-1-1,1 1 1,0 0 0,0 0 0,0 0 0,2 1 10,-7 4-144,-2 25 319,-1 0 0,-1 0 0,-1-1 0,-6 16-175,3-11 107,1 1 1,-2 32-108,8-61-59,1 0-1,-1 0 1,1 0-1,0 0 1,1 0-1,-1 0 1,1 0 0,0 0-1,1 3 60,-2-6-143,1 0-1,0 0 1,0 0 0,-1 0-1,1-1 1,0 1-1,0 0 1,0 0 0,0-1-1,0 1 1,0 0-1,1-1 1,-1 1 0,0-1-1,0 1 1,0-1-1,1 0 1,-1 0 0,0 1-1,0-1 1,0 0-1,1 0 1,-1 0 0,0 0-1,0 0 1,1-1 143,-2 1 0,2 0-365,-1 1 0,1-1 1,-1-1-1,1 1 1,-1 0-1,1 0 0,0 0 1,-1-1-1,1 1 1,-1-1-1,1 1 0,0-2 365,17-17-5933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45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6115,'0'0'2217,"0"0"-627,0 0-347,0 0-515,0 0-231,0 0-239,0-4-175,1 2-71,-1 0-1,1 1 1,0-1-1,0 1 1,0-1-1,0 1 0,0-1 1,1 1-1,-1-1 1,0 1-1,1 0 1,-1 0-1,1 0 1,-1 0-1,1 0 1,-1 0-1,1 0 1,0 0-1,0 1 1,-1-1-1,1 0 1,0 1-1,0 0 1,0-1-1,-1 1 0,1 0-11,68-10 859,-39 7-546,99-18 1212,1 6 0,88 3-1525,122 0 941,-259 12-851,102 0 159,16 10-249,-90-5 137,53-7-137,-41 1 130,212 10 78,-114-7-54,-14 0-1,46-1 41,-46-2-60,-141 4-85,-10 0 88,1-2 0,0-3 0,0-2 1,4-4-138,95-10 691,-106 14-534,1 1 0,11 3-157,-56 0 27,-5 0 13,10-1 5,-7-1-4727,-3-7-1731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19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55 848,'0'0'6099,"0"0"-3874,0 0-1371,4 16-216,-2-6-510,0 4 40,2 0 0,-1 0 1,2-1-1,0 0 1,2 4-169,-5-12 17,1-1 1,-1 0-1,1 0 1,0 0-1,0 0 0,0 0 1,1 0-1,-1-1 1,1 1-1,0-1 1,0 0-1,0-1 1,0 1-1,1-1 1,-1 1-1,1-1 1,-1 0-1,1-1 0,4 2-17,4-1 7,0 0 0,0-1 0,0-1-1,0 0 1,1 0 0,-1-1 0,0-1-1,0 0 1,0-1 0,0-1-1,-1 0 1,11-4-7,-17 5 22,0 1 0,0-1 0,0 0 0,0-1-1,0 0 1,-1 0 0,1 0 0,-1 0 0,0-1 0,-1 0-1,1 0 1,-1 0 0,0 0 0,0-1 0,0 0 0,-1 0 0,0 0-1,0 0 1,-1 0 0,1 0 0,-1-1 0,-1 0 0,1 1 0,-1-1-1,0-5-21,-1 9 69,0 1-1,0-1 1,0 0-1,0 1 1,0-1-1,0 1 0,-1-1 1,0 1-1,1-1 1,-1 1-1,0-1 0,0 1 1,0-1-1,0 1 1,-1 0-1,1 0 0,-1 0 1,1 0-1,-1 0 1,0 0-1,0 0 1,0 0-1,0 1 0,0-1-68,-3-1 95,-1 1-1,1 0 0,-1 0 1,1 0-1,-1 1 0,1 0 1,-1 0-1,0 0 0,0 1 1,-5-1-95,6 1-100,-13-1 46,-1 1 1,1 1 0,-13 2 53,22-1-1029,0 0 0,0 0 0,0 1-1,0 1 1,-5 2 1029,-20 11-9772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2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12726,'0'0'1120,"0"0"-1120,120 0 0,-51-2 112,4-3 0,-1-1-112,-7-1 64,-3 3-32,-9 1-64,-4 0 32,-2-2-928,-6 0-1041,-36 1-1232,-5 1-2130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2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0 304,'0'0'9767,"0"0"-6733,0 0-2546,10 0-360,-4 0-88,0 1 1,0-1 0,0 1-1,0 0 1,-1 0-1,1 0 1,0 1-1,-1 0 1,1 0-1,-1 1 1,0-1-1,0 1 1,0 0-1,0 1 1,0-1-1,0 2-40,13 10 78,-1 2 0,-1 0 0,0 1 0,3 8-78,-12-17 17,-1 0-1,-1 0 1,0 1 0,0 0 0,-1 0 0,0 0 0,-1 0 0,0 1 0,0-1-1,0 9-16,-2-12 4,0 1 0,0-1-1,-1 0 1,0 1 0,0-1-1,-1 1 1,0-1-1,0 0 1,-1 1 0,0-1-1,0 0 1,0 0-1,-1 0 1,0 0 0,-1-1-1,1 1 1,-5 4-4,-4 3-202,-1 0 1,-1 0-1,0-1 1,-1-1-1,0-1 0,-1 0 1,0-1-1,-1 0 1,-12 4 201,11-10-2895,8-4-1272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27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7668,'0'0'1269,"0"0"76,0 0-374,0 0-571,8 11-234,-6-7-140,2 1 11,0 1-1,0-1 0,0 0 1,1 0-1,0 0 1,0 0-1,0-1 0,1 0 1,-1 0-1,1-1 1,0 1-1,0-1 1,0 0-1,4 0-36,18 5 169,1-2 1,0 0-1,0-3 0,21 1-169,121-4 600,-79-1-364,-76 1-206,77 1 124,-1-4-1,0-4 1,61-13-154,-82 6 81,1 3 1,0 3 0,53 2-82,138 5 218,276 3 954,-320 12 240,200 41-1412,-343-43 165,130 10 326,-181-19-393,-25-3-52,0 0 12,0 5-3019,0-4-2225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7:16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8372,'0'0'952,"0"0"-605,18-9-173,54-27-100,-71 36-61,0-1-1,1 0 0,-1 0 1,1 1-1,-1-1 0,1 0 1,-1 1-1,1 0 1,-1-1-1,1 1 0,0 0 1,-1 0-1,1 0 0,-1 0 1,1 0-1,0 0 1,-1 0-1,1 1 0,-1-1 1,1 1-1,0-1 0,-1 1 1,1-1-1,-1 1 0,0 0 1,1 0-1,-1 0 1,0-1-1,1 2 0,-1-1 1,0 0-1,0 0 0,0 0 1,0 0-1,0 1 1,0-1-1,0 0 0,0 1-12,1 4 64,1-1 0,-2 1-1,1 0 1,0 0 0,-1 0-1,0 0 1,0 5-64,-1-9 21,2 17-2,-1 0 1,-1 1-1,-1-1 0,-1 4-19,1-13 3,-1-1 0,0 0-1,0 0 1,-1 0 0,-1 0-1,1 0 1,-1-1-1,-1 1 1,-2 3-3,-16 19 116,-13 21 423,33-48-474,1 0 1,0 0-1,1 0 0,-1 1 1,1-1-1,-1 0 0,1 1 1,1 0-1,-1-1 1,1 1-1,-1 3-65,2-6 0,-1-1 0,0 1-1,0-1 1,1 1 0,-1-1 0,1 0 0,-1 1 0,1-1-1,-1 0 1,1 1 0,0-1 0,0 0 0,0 0 0,0 1-1,0-1 1,0 0 0,0 0 0,0 0 0,0 0-1,0 0 1,3 1-11,-1 0-1,1 0 0,-1-1 0,1 1 0,0-1 0,-1 0 0,1 0 1,1 0 11,11 2-363,1-2 0,-1 0 0,12 0 363,-23-1-190,8 0-181,-9 0 129,0 1-1,1-1 1,-1 0-1,0 0 1,1-1 0,-1 0-1,0 1 1,1-1-1,-1-1 1,0 1 0,0 0-1,0-1 1,0 0-1,0 0 1,0 0-1,1-2 243,17-15-3503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7:17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25 220 5042,'0'0'2994,"0"0"-1602,0 0-922,0 0-265,6 15 51,23 50-154,-28-62-100,1 0 1,0 0 0,0-1-1,0 1 1,1-1 0,-1 0-1,1 1 1,-1-1-1,1 0 1,0-1 0,-1 1-1,1 0 1,0-1 0,0 0-1,1 1 1,-1-1 0,1 0-3,4 0 5,0 1 1,1-1-1,-1-1 1,0 0-1,5 0-5,-1 0-3,-3-1 0,-1 0-1,1-1 1,-1 0 0,0 0-1,0 0 1,0-1 0,0-1-1,0 1 1,0-1 0,-1 0-1,0-1 1,0 0 0,0 0-1,-1-1 1,1 1-1,-1-1 1,-1-1 0,1 1-1,-1-1 1,3-4 3,-1 1 192,-1 0 0,0-1-1,0 1 1,-1-1 0,0 0-1,-1-1 1,0 1 0,-1-1 0,0 0-1,-1 0 1,-1 0 0,1 0 0,-2 0-1,0-6-191,0 14 116,-1 1 0,0 0 0,0 0 0,0 0 0,0 0 0,-1 0 0,1 0 0,-1 0 0,0 1 0,0-1 0,0 1 0,0-1 0,0 1-1,0-1 1,-1 1 0,1 0 0,-1 0 0,1 0 0,-1 1 0,0-1 0,0 1 0,0-1 0,0 1 0,0 0 0,0 0 0,0 0 0,0 0 0,-1 1-116,-12-4 308,0 2 1,0-1-1,0 2 1,0 0-1,-2 1-308,0 0 111,1 1-1,-1 0 1,-6 2-111,18-2 1,0 1 0,0 0-1,0 0 1,0 0 0,0 0 0,1 1 0,-1 0 0,1 0 0,0 1 0,0-1 0,-2 3-1,-2 3-292,1 0 1,0 0-1,0 1 1,1 0-1,0 0 1,1 0-1,0 1 1,-1 5 291,0 13-3380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7:37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32,'0'0'0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7:37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52 16,'0'0'5923,"0"0"-3626,0 0-867,-16-4-118,-48-14 140,64 18-1371,-1 0 0,0 0 0,0 0 1,0 0-1,1 0 0,-1 0 0,0 0 0,0-1 1,0 1-1,1 0 0,-1-1 0,0 1 0,1 0 1,-1-1-1,0 1 0,1-1 0,-1 1 0,0-1 1,1 0-1,-1 1 0,1-1 0,-1 0 0,1 1 1,-1-1-1,1 0-81,6-4-158,-6 5 228,13-4-53,0 1 0,0 0 0,0 1 0,0 0 0,0 1 0,1 1 0,-1 0 0,1 1-17,3-1 24,-7 0-10,0 0 0,0 1 0,0-1 0,0 2-1,-1 0 1,1 0 0,0 1 0,2 1-14,-9-3-4,0 1-1,0 0 1,0-1-1,0 1 1,0 0 0,-1 1-1,1-1 1,-1 0-1,1 1 1,-1 0-1,0-1 1,0 1-1,0 0 1,0 0-1,-1 0 1,1 0 0,-1 0-1,0 1 1,0-1-1,0 0 1,0 1-1,0-1 1,-1 0-1,0 1 1,0 2 4,1 1-84,-1-1 0,0 1 0,0 0 0,-1-1 0,0 1 0,0-1 0,-1 1 0,1-1 0,-1 0 1,-1 1-1,-2 5 84,0-4-76,0 0 0,-1 0 1,0-1-1,0 0 0,-1 0 1,0 0-1,0 0 0,-1-1 76,-59 40 208,66-45-207,0 0 0,1 1-1,-1-1 1,0 0-1,1 1 1,-1-1 0,1 0-1,-1 1 1,1-1-1,0 1 1,0-1 0,-1 1-1,1-1 1,0 0-1,0 1 1,0-1 0,1 1-1,-1-1 1,0 2-1,8 28-4,0-17 22,1-1 0,0 0 0,1 0-1,3 4-17,-6-10 27,0 1-1,-1-1 1,0 1 0,0 1-1,-1-1 1,0 1-1,0 0 1,-1 0-1,-1 0 1,1 1-1,-2-1 1,1 1 0,0 6-27,-3-12-5,1 2 156,-1 1-1,1-1 1,-1 0 0,-1 0-1,1 0 1,-2 4-151,1-8 70,1 0 0,-1 0 0,0 0 0,0-1 0,0 1 0,0 0 1,0 0-1,0-1 0,0 1 0,-1-1 0,1 1 0,-1-1 0,1 0 0,-1 1 1,0-1-1,1 0 0,-1 0 0,0 0 0,0 0 0,1 0 0,-3 0-70,-11 3 349,1-1-1,-1-1 0,1 0 1,-1-1-1,0-1 0,0 0 1,-13-2-349,1 0 387,15 2-143,1-2-1,0 0 1,0 0 0,-1-1 0,1 0 0,1-1 0,-6-3-244,16 7-34,0 0 0,0 0 0,0 1 0,0-1-1,0 0 1,1 0 0,-1 0 0,0 0 0,0 0 0,0 0 0,0 0 0,0 0-1,0 0 1,0 0 0,0 0 0,0 0 0,1 0 0,-1 0 0,0 0 0,0 0-1,0 0 1,0 0 0,0 0 0,0 0 0,0 0 0,0 0 0,0-1 0,0 1-1,1 0 1,-1 0 0,0 0 0,0 0 0,0 0 0,0 0 0,0 0 0,0 0-1,0 0 1,0 0 0,0 0 0,0 0 0,0 0 0,0-1 0,0 1 0,0 0-1,0 0 1,0 0 0,0 0 0,0 0 0,0 0 0,0 0 0,0 0 0,0 0 0,0 0-1,0-1 1,0 1 0,0 0 0,0 0 0,0 0 0,0 0 0,0 0 0,0 0-1,0 0 1,0 0 0,0 0 34,9-2-3979,-8 2 3526,8-1-7036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7:44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14 432,'0'0'2500,"-18"-3"5277,-69-8-3965,132 11-3819,1 2 0,-1 2-1,0 2 1,37 10 7,-75-14-6,0 0 0,0 1-1,0-1 1,0 2 0,-1-1 0,1 1-1,-1 0 1,0 0 0,0 0 0,0 1-1,-1 0 1,1 0 0,-1 1 0,0-1 0,-1 1-1,1 0 1,0 3 6,1 2-8,-1 1 0,0 0 0,-1 0 0,0 0 0,-1 0 0,0 1-1,-1 0 1,0-1 0,-1 10 8,2 21-162,-2 0-1,-2 0 1,-2 0 0,-2 0-1,-2-1 1,-2 0 0,-13 41 162,18-71-107,-2 9-414,-1-1 1,-1 0-1,-1 0 0,0 0 0,-13 17 521,21-35-47,0 0 0,0 0 0,-1-1 0,1 1 0,0-1 0,-1 1 0,0-1 0,1 1 0,-1-1 0,0 0 0,0 0 0,1 0 0,-1 0 0,0 0 0,0 0 0,-2 0 47,3-1 9,0 0 1,0 0-1,0 0 0,0 0 1,1 0-1,-1 0 1,0-1-1,0 1 0,0 0 1,0-1-1,0 1 1,0 0-1,0-1 0,1 1 1,-1-1-1,0 0 1,0 1-1,1-1 1,-1 1-1,0-1 0,1 0 1,-1 0-1,1 1 1,-1-2-10,-3-4 110,1 0 1,1-1-1,-1 1 1,1-1-1,0 1 1,0-1-1,1 0 1,0-3-111,-3-21 970,3-1 0,0 0 0,3-10-970,-2 36 80,2 0 0,-1 0 0,0 0 0,1 0 0,0 1 0,1-1 0,-1 0 0,1 1 0,0 0 0,1-1 0,-1 1 0,1 0 0,0 1 0,0-1 0,0 1 0,1 0 0,-1 0 0,1 0 0,4-2-80,9-6 21,2 0 0,0 1 0,0 1 0,16-4-21,12-5 236,25-5-236,-10 9-1414,-1 9-4187,-45 6-1565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8:19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9060,'0'0'272,"0"0"59,0 0-8,0 0 16,-12 6 34,-33 16-330,45-22-41,0 0-1,0 0 1,1 0 0,-1 0-1,0 0 1,0 0 0,0 0-1,0 0 1,0 0 0,0 0-1,0 0 1,0 0 0,0 0-1,0 0 1,0 0 0,0 0-1,1 0 1,-1 0 0,0 0-1,0 1 1,0-1 0,0 0-1,0 0 1,0 0 0,0 0-1,0 0 1,0 0 0,0 0-1,0 0 1,0 0 0,0 0-1,0 0 1,0 0 0,0 0-1,0 0 1,0 0 0,0 0-1,0 1 1,0-1 0,0 0-1,0 0 1,0 0 0,0 0-1,0 0 1,0 0 0,0 0-1,0 0 1,0 0 0,0 0-1,0 0 1,0 0 0,0 0-1,0 1 1,0-1 0,0 0-1,0 0 1,0 0 0,0 0-1,0 0 1,0 0 0,0 0-2,12 2 120,16-1 103,124 0 853,168-3-76,-273-2-407,38-8-593,-42 5 150,1 1 1,12 2-151,386 4 549,-119 10-255,-154-12-129,181 5 345,-61 6-353,-243-9-103,275 5 61,-225 1 108,0 4-1,30 10-222,-115-18 39,130 26 858,39 18-897,-151-39 285,17 6 962,-44-10-1285,-2-1-3917,0-2 3847,0 0-6108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03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17 224,'0'0'688,"0"0"918,0 0 3445,0 0-2026,0 0-1926,0 0-1168,8-4 21,-6 2 59,0 1 1,0-1 0,0 1-1,1 0 1,-1 0-1,0 0 1,1 0-1,-1 1 1,1-1-1,-1 1 1,1-1-1,-1 1 1,1 0-1,0 0 1,-1 0-1,1 0 1,-1 0 0,1 1-1,-1-1 1,1 1-1,-1 0 1,1-1-1,-1 1 1,1 0-1,-1 1 1,0-1-1,0 0 1,0 1-1,1-1 1,-1 1-1,0 0-11,20 15 70,-1 2-1,0 1 0,-2 0 0,0 2 0,-1 0 0,-1 1 0,-1 1 0,-2 0 0,0 1 0,-1 0 0,-2 1 1,2 7-70,10 34 68,-3 2 0,-2 0 0,-4 1 0,1 24-68,-2 31 18,-2 69-18,-10 127 28,-1-88 121,19 54 746,-1-70-821,-2-20 747,15 42-821,-18-144 30,-4 0-1,-3 44-29,-6 246 85,3-328-61,2-1 0,5 13-24,-2-6 107,-2-25 123,1 0 0,5 13-230,-8-34 9,2 0 0,0 0-1,2-1 1,-1 0 0,2 0-1,2 2-8,-9-15 2,1 0-1,-1-1 1,1 1 0,0-1-1,0 0 1,0 0-1,0 0 1,0 0-1,0 0 1,0-1 0,1 0-1,-1 1 1,1-1-1,-1 0 1,1-1 0,-1 1-1,1-1 1,3 1-2,10 0 50,0-1 1,0 0-1,7-2-50,-18 1 4,-2 1-29,0-1 0,0 0 0,0-1-1,0 1 1,0-1 0,0 1 0,0-1 0,0 0-1,-1-1 1,1 1 0,-1-1 0,3-2 25,9-13-4302,-13 9-1618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8:51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17 5362,'0'0'1804,"0"0"-83,0 0-57,0 0-156,0 0-54,-13-1-368,-40-4-206,41 2-69,14 0-762,11 0-170,0 2 139,1 0 1,-1 1-1,1 1 0,-1 0 1,1 1-1,-1 0 0,13 4-18,-21-4-57,-1-1-1,0 1 0,0 0 0,0 0 1,0 0-1,0 0 0,0 1 0,0 0 1,-1-1-1,1 1 0,-1 1 0,0-1 1,0 0-1,0 1 0,0 0 0,-1-1 1,1 1-1,-1 0 0,0 1 1,0-1-1,-1 0 0,1 0 0,-1 1 1,0-1-1,1 5 58,-1-4-98,-1 0 0,1-1 1,-1 1-1,0 0 0,0 0 0,0 0 0,-1-1 1,0 1-1,0 0 0,0 0 0,0-1 1,-1 1-1,0-1 0,0 1 0,0-1 1,0 0-1,-1 0 0,-2 4 98,-3 0 21,-1 0-1,1 0 0,-2-1 1,1 0-1,-1-1 1,0 1-1,-2-1-20,9-4 16,1-1-1,0 1 1,-1 0-1,1 0 1,0 0-1,0 0 1,0 0 0,0 0-1,1 1 1,-1-1-1,1 1 1,-1-1-1,1 1 1,0-1 0,0 1-1,0 0 1,0 0-1,0-1 1,1 1-1,-1 0 1,1 0-1,0 0 1,0 0 0,0 0-1,0 0 1,0-1-1,1 1 1,-1 0-1,1 0 1,0 0 0,0-1-1,0 1 1,0 0-1,0-1 1,1 1-1,1 2-15,6 11 12,2 0-1,0 0 1,1-1-1,5 3-11,-4-3 0,0 1 0,-1 1 0,3 6 0,-11-16 2,0 0 0,-1 0 0,0 0-1,-1 0 1,0 1 0,0-1 0,0 0 0,-1 1 0,0 0 0,0-1 0,-1 3-2,0-5 41,0 1 0,0-1-1,0 1 1,-1-1 0,0 1 0,0-1 0,0 1 0,-1-1-1,0 1 1,0-1 0,0 0 0,0 0 0,-1 0 0,0 0-1,0-1 1,-1 1 0,1-1 0,-1 0 0,0 0-1,-3 3-40,-10 11 466,-1-2-1,-1 0 0,-17 11-465,29-22 204,0 0-1,-1 0 1,0-1-1,0 0 1,0-1 0,0 0-1,-1 0 1,1-1 0,-1 0-1,1 0 1,-1-1 0,-2 0-204,10-1 240,1 0-123,0 0-88,0 0-119,0 0-388,0 0-794,0 0-1178,0 0-1861,0 0 40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40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9989,'0'0'672,"0"0"-624,0 0 272,0 0 128,14 93 48,-13-44-159,-1 0-145,0 2-80,0 1 16,0-3-112,0-2 112,0-6-128,-3-6-64,1-6-400,0-9-913,-4-6-896,3-9-544,-3-5-1233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41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3522,'0'0'2932,"0"0"-1430,0 0-755,0 0-182,-4 19 217,-11 62 24,15-71-699,0 0 1,0 0 0,1 0 0,0-1 0,1 1-1,0 0 1,0-1 0,1 1 0,0-1-1,1 0 1,0 0 0,0 0 0,1 0 0,0-1-1,1 0 1,0 0 0,0 0 0,1-1 0,-1 0-1,6 4-107,-6-6 44,0 0 0,0-1 1,0 1-1,1-1 0,0-1 0,0 1 0,0-1 0,0 0 0,0-1 0,0 1 0,2-1-44,8 1 71,0-1 0,0 0 0,0-1 0,7-1-71,-17 0 0,-1-1 1,0-1-1,0 1 1,0-1-1,0 0 1,0 0-1,0-1 1,0 1-1,-1-1 1,1-1-1,-1 1 0,0-1 1,0 0-1,0 0 1,2-3-1,5-5-474,0 0 0,-1-1 0,0 0 0,7-14 474,-9 5-3533,-6 6-1800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43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9764,'0'0'817,"21"88"-625,-8-37-192,-4-1 128,-3 4 224,0 0 112,-1-1-127,1-4-177,-2-9-128,1 1 32,-3-6-64,0 2-32,0-1-945,-2-8-1120,0-6-816,0-22-1633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43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7908,'0'0'2011,"0"0"-896,-1 14-664,1-13-449,-2 11 104,1 1 1,0-1-1,1 1 0,1-1 0,0 1 0,1-1 1,0 1-1,1-1 0,1 3-106,5 9 392,2 0 0,0 0 0,15 21-392,-20-34 72,1-1 0,1 0 0,0 0-1,0-1 1,1 0 0,0 0 0,1-1-1,-1 0 1,5 1-72,-11-6 15,1-1 0,0 0 0,0 0 0,0-1 1,0 1-1,0-1 0,0 0 0,1 0 0,-1 0 0,0-1 0,1 1 0,-1-1 0,0 0 0,1 0 0,-1-1 0,0 1 0,2-1-15,-1-1 14,1 0-1,-1 0 1,1 0-1,-1-1 1,0 0-1,0 0 1,0 0-1,0-1 1,0 0-1,-1 0 1,3-2-14,8-12-83,0-1 1,-1-1-1,-1 0 1,0 0-1,5-15 83,-17 34-16,10-19-513,4-11-395,-5 0-2684,-6 13-1986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44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7812,'0'0'2198,"0"0"-926,0 0-119,0 0 186,0 0-296,0 17-426,0 22-494,-5 232 874,1-144-600,3-73-2775,1-34 195,0-18-1238,0-2-716,0 0 41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44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8308,'0'0'1851,"0"0"-538,0 0-635,1 16-100,0-8-491,-1 6 119,1 0 0,1 0 0,0-1 0,1 1 0,1 0 0,0-1 0,6 13-206,0-4 253,1 0 0,1-1-1,0-1 1,2 0 0,1 0-1,10 10-252,-19-24 12,0 0 0,0 0-1,0-1 1,1 0 0,0 0-1,0-1 1,0 1 0,0-2 0,1 1-1,0-1 1,-1 0 0,1-1-1,0 1 1,1-2 0,-1 1 0,0-1-1,0 0 1,1-1 0,-1 0-1,8-1-11,-9 0-10,0-1-1,-1 0 0,1 0 1,-1-1-1,0 0 0,1 0 1,-2 0-1,1-1 0,0 0 1,-1 0-1,1 0 0,-1-1 1,0 0-1,-1 0 0,1-1 11,5-4-432,-2-1 0,0-1 0,0 0-1,-1 0 1,0 0 0,1-6 432,-7 14-530,0 1 0,0 0-1,0 0 1,0 0 0,0-1 0,-1 1-1,0 0 1,1-2 530,-1-19-6403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55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10053,'0'0'1467,"0"0"-1027,0 0-104,0 0 361,3 16 68,8 105 206,-4 50-971,-7-144-29,0 7-36,0-12-3954,0-21 806,0-1-412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56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23 132 5603,'0'0'2217,"0"0"-697,0 0-260,0 0-116,0 0-418,-4 4-257,-11 12-415,11-12-220,7-5 178,-1 0 0,0 0-1,1 0 1,-1 0 0,0 0 0,0-1-1,0 1 1,0-1 0,0 1-1,0-1 1,0 0 0,1-1-12,3-3 35,33-31 40,-22 19-27,1 2 1,15-12-49,-28 24-30,1 0 1,-1 1 0,1 0-1,0 0 1,0 0-1,0 1 1,0 0-1,0 0 1,0 0 0,1 1-1,-1 0 1,4 0 29,-5 1-47,1 0 0,-1 0 0,0 0 0,0 1 0,0 0 0,1 0 0,-1 0 0,0 1 0,0 0 0,-1 0 0,1 0 0,4 2 47,1 3-33,-1 1 1,1 0 0,-1 0-1,7 9 33,-3-5-159,-9-8-139,0-1 1,0 1 0,0 0 0,0 0-1,-1 0 1,0 1 0,0-1 0,0 1-1,0 0 1,0 1 297,-1 1-4434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59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7443,'0'0'1329,"0"0"-977,10 93-336,-10-41 448,0-1 369,0-2-241,-4-4-16,-4-3-320,3-4-240,1-10 48,4-6-64,0-5-32,0-7-1568,0-10-1154,0 0-2784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09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11 7764,'0'0'525,"0"0"-234,0 0 74,-22-2 158,-71-6 264,89 8-721,0-1 0,0 1-1,0 1 1,0-1 0,0 0-1,0 1 1,1 0 0,-1 0-1,0 0 1,0 0 0,1 1-1,-1 0 1,1-1-1,-1 1 1,1 0 0,0 1-1,0-1 1,0 1 0,0-1-1,0 1 1,0 0 0,1 0-1,-1 0 1,1 0 0,-1 3-66,1-3-3,1 1-1,-1 0 1,1 0 0,0 0 0,0 0 0,1 0 0,-1 0 0,1 0 0,0 0 0,0 0 0,1 0 0,-1 0-1,1 0 1,0 0 0,0 0 0,0 0 0,0 0 0,1 0 0,-1 0 0,3 3 3,27 38-87,-22-34 102,0 2-1,-1-1 0,4 9-14,-10-17 20,0 0 1,0 1-1,-1-1 0,0 1 0,0-1 0,0 1 0,0 0 1,0-1-1,-1 1 0,0 0 0,0-1 0,0 1 1,-1 2-21,0-4 47,-1-1 0,1 1 1,0 0-1,-1-1 1,1 0-1,-1 1 1,0-1-1,0 0 1,0 0-1,0 0 0,0 0 1,0 0-1,-1-1 1,1 1-1,-1 0 1,1-1-1,-1 0 1,0 0-1,1 0 0,-1 0 1,0 0-1,-1 0-47,-6 2 24,0 0-1,0-1 0,-1 0 1,1-1-1,-10 0-23,27-3-4943,5-7 1720,-4 3 1526,10-4-1654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9:59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0 237 9044,'0'0'2025,"0"0"-806,0 0-915,6-19-109,-2 6-162,-2 3-19,1-1-1,1 1 1,0 0 0,0 0 0,1 0-1,0 0 1,0 1 0,1 0-1,1 0 1,0 1 0,0 0 0,2-2-14,0 1 11,1 1 0,0 0 1,1 1-1,0 0 0,0 1 0,0 0 1,1 1-1,0 0 0,0 1 1,0 0-1,0 1 0,1 0 1,-1 1-1,1 0 0,0 1 0,0 1 1,4 0-12,-13 1 15,0-1 1,0 2-1,-1-1 1,1 0-1,0 1 1,-1-1-1,0 1 1,1 0-1,-1 0 1,0 1-1,0-1 1,0 1-1,0-1 1,0 1-1,-1 0 1,1 0-1,-1 0 1,2 3-16,4 6-382,0 1 0,-1-1 0,6 15 382,-9-11-2516,-4-7-2156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29:33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0,'0'0'0,"0"0"0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29:56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16 8596,'-20'-2'1347,"-49"-6"969,1 3 0,-57 5-2316,119 0 69,1 0 0,-1 1 0,0 0 0,0 0 0,1 0 0,-1 1 0,0 0 0,1 0 0,0 1 0,-1-1 0,1 1 0,0 0 0,0 1 0,1-1 0,-1 1-69,3-2-6,1 0 0,0-1 0,0 1 1,0 0-1,0 0 0,0 0 0,0 0 0,1 0 0,-1 0 1,1 0-1,-1 0 0,1 0 0,0 0 0,0 0 1,-1 0-1,2 0 0,-1 0 6,5 37-99,5-9 130,1 0-1,2 0 0,1-1 0,1-1 0,12 16-30,29 56-44,-48-83-26,-1 1-1,0 0 1,-1 0-1,-1 0 1,0 1-1,-2-1 1,0 1-1,-1 6 71,-1-16-48,-1 1 1,-1 0-1,0-1 0,0 1 0,0-1 0,-1 1 1,-1-1-1,0 1 0,0-1 0,-1 0 0,0-1 1,0 1-1,-1-1 0,0 1 0,-1-1 0,-5 6 48,-1-1 27,0-1 0,-1 0-1,-8 6-26,15-14 24,0 0 0,0 0 0,0 0-1,-1-1 1,1 0 0,-1 0 0,0 0-1,1-1 1,-6 1-24,11-3-11,1 0 1,-1 0-1,1 0 1,0 0-1,-1 0 1,1 0-1,0 0 1,-1 0-1,1 0 1,0 0-1,-1 0 1,1 0-1,0-1 1,-1 1-1,1 0 1,0 0-1,-1 0 1,1 0-1,0-1 1,-1 1-1,1 0 1,0 0-1,-1-1 1,1 1-1,0 0 1,0 0-1,0-1 1,-1 1-1,1 0 1,0-1-1,0 1 1,0 0 10,-3-17-811,9-17-689,-1 19 1401,1 0-1,0 0 0,2 0 0,-1 1 1,2 0-1,0 1 0,1 0 0,0 0 1,0 1-1,2 0 0,-1 1 0,8-5 100,-4 3-272,1 2-1,0-1 1,1 2-1,0 0 1,1 1 0,0 1-1,0 0 1,1 1-1,0 2 1,3-1 272,-6 3-409,-1 0 0,1 1 0,0 1 0,14 0 409,-27 1-42,1 0-1,-1 0 1,0 0-1,1 1 1,-1 0 0,1-1-1,-1 1 1,0 0 0,0 1-1,0-1 1,0 0 0,0 1-1,0 0 1,0 0 0,0 0-1,0 0 1,-1 0 0,1 0-1,-1 1 1,0-1-1,1 1 1,-1 0 0,-1-1-1,1 1 1,0 0 42,2 10 139,-1 1 0,0-1 0,-1 0 0,0 1 1,-1-1-1,-1 1 0,0-1 0,-1 1 0,0-1-139,-1 27 407,3 17-180,-1-57-243,0 1-1,0-1 0,0 0 0,0 1 1,0-1-1,0 0 0,0 1 1,0-1-1,0 0 0,0 1 0,0-1 1,0 0-1,0 1 0,1-1 1,-1 0-1,0 1 0,0-1 1,0 0-1,1 1 0,-1-1 0,0 0 1,0 0-1,1 1 0,-1-1 1,0 0-1,0 0 0,1 1 0,-1-1 1,0 0-1,1 0 0,-1 0 1,0 0-1,1 0 0,-1 0 0,0 1 1,1-1-1,-1 0 0,0 0 1,1 0-1,-1 0 0,0 0 0,1 0 1,-1 0-1,0 0 0,1 0 1,-1-1-1,1 1 0,-1 0 1,0 0-1,0 0 0,1 0 0,-1 0 1,0-1-1,1 1 0,-1 0 1,0 0-1,1-1 17,0 0-242,1 0 0,-1 0 0,1-1 0,-1 1 0,1-1 0,-1 1-1,0-1 1,0 0 0,0 1 0,0-1 0,1-1 242,12-40-2628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29:56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38 5491,'0'0'2913,"0"0"-480,0 0-1104,0 0-721,0 0-448,0 0-160,-39-37-2337,39 69-1793,0-10 1681,0-4-625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29:57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10501,'0'0'603,"2"17"-457,7 108-1487,-7 15 1341,-2-137-209,1 14-269,-1-16 430,0-1 1,0 1-1,0-1 1,0 1-1,0-1 1,1 0-1,-1 1 0,0-1 1,0 1-1,0-1 1,0 0-1,1 1 1,-1-1-1,0 0 0,0 1 1,1-1-1,-1 0 1,0 1-1,1-1 0,-1 0 1,0 0-1,1 1 1,-1-1-1,0 0 1,1 0-1,-1 0 0,0 1 1,1-1-1,-1 0 1,1 0-1,-1 0 1,1 0 47,-1 0-74,1-1 0,-1 1 1,1 0-1,0-1 0,-1 1 1,1 0-1,-1-1 0,1 1 1,-1-1-1,0 1 0,1-1 1,-1 1-1,1-1 0,-1 1 1,0-1-1,1 0 0,-1 1 1,0-1-1,0 1 0,0-1 1,1 0-1,-1 1 0,0-2 74,5-20-62,-4 15 39,0 3 72,6-25 607,0 0-1,2 1 0,1 0 1,14-26-656,-20 74 864,-3-7-877,1-1 0,0 0-1,1 0 1,0 0 0,1 0 0,1 1 13,-3-9-135,-1-1 1,1 1-1,0-1 1,0 0-1,1 0 1,-1 0-1,0 0 1,1 0-1,0 0 1,0-1-1,0 1 1,0-1-1,0 1 0,0-1 1,1-1-1,-1 1 1,1 0-1,-1-1 1,1 1-1,0-1 1,-1 0-1,1 0 135,2 0-367,0 0-1,0 0 1,1-1 0,-1 0-1,0 0 1,0 0-1,0-1 1,0 0 0,0 0-1,0 0 1,0-1-1,0 0 1,0 0-1,1-1 368,2-2 179,-1-1-1,1 0 1,-1 0-1,0-1 0,0 0 1,-1 0-1,7-8-178,-12 14 126,1 0 0,0 0 0,0 0 0,0 1 0,0-1 0,0 1 0,0 0 0,0 0 0,0 0 0,0 0 0,0 0-1,1 1-125,8 0 127,18-3 49,-17 0 14,0 1-1,-1 1 1,1 0-1,12 3-189,-19 1 3,-2 4-217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29:59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10933,'0'0'1265,"0"0"-17,0 0-1136,0 0 368,0 0-432,-47 114 16,37-62-64,10 0 32,0-3-128,0-10-1104,6-12-1681,0-27-833,-1 0-2225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29:59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7091,'0'0'2385,"0"0"-2385,0 0-512,0 0-2625,0 0-2354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0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116 512 7555,'0'0'4333,"0"0"-3682,15-23-720,1 1 43,3-4-68,-1-1 0,-2-1-1,0 0 1,5-17 94,-8 17-654,-1-2 0,-2 0 0,-1 0 0,-1 0 0,-1-1 0,-2-1 0,-2 1 0,0-4 654,-3 34 83,0-1-1,-1 0 1,1 1 0,0-1-1,-1 0 1,1 1 0,-1-1-1,0 1 1,1-1 0,-1 1-1,0 0 1,0-1 0,0 1-1,0 0 1,0-1 0,0 1-1,-1 0 1,1 0-1,0 0 1,-1 0 0,1 0-1,0 0 1,-1 1 0,1-1-1,-1 0 1,1 1 0,-1-1-1,0 1 1,1-1 0,-1 1-1,0 0 1,1 0 0,-1 0-1,0 0 1,1 0-1,-2 0-82,-3 0 355,1 0 0,-1 0 0,0 1 0,0-1-1,0 2 1,0-1 0,1 0 0,-1 1-1,0 0 1,-3 3-355,-2 1 93,1 2-1,0-1 1,1 1-1,0 1 1,0 0-1,1 0 1,0 1-1,0 0 1,1 0-1,-3 6-92,-5 10-21,2 0 0,0 1 0,-8 28 21,12-27-12,1-1 1,2 1-1,1 1 1,1-1 0,2 1-1,0 19 12,3-29-11,0 0 0,0-1 0,2 1 0,0 0 0,1-1 0,1 0 0,1 0 0,1-1 0,0 1 0,7 10 11,-4-11 1,2 1-1,0-1 1,1-1 0,1 0-1,1-1 1,0-1 0,9 7-1,-13-13-103,0 0 1,0 0-1,0-2 1,1 1-1,0-1 1,1-1 0,-1 0-1,1-1 1,0 0-1,0-1 1,0-1 0,2 0 102,-5-1-94,0 0 0,1-1 0,-1 0 0,0 0 1,0-1-1,1-1 0,-1 0 0,0 0 1,0-1-1,7-3 94,-12 3 3,0 1 1,0-1 0,0-1 0,0 1-1,-1 0 1,0-1 0,1 0 0,-1 0-1,-1-1 1,1 1 0,-1-1-1,1 1 1,-1-1 0,0 0 0,-1 0-1,0 0 1,1-1 0,-2 1-1,2-6-3,-1 3 136,0-1-1,-1 1 0,0-1 0,-1 0 0,0 1 1,-1-10-136,1 17 73,-1 0 1,1 0-1,-1 0 1,0 0-1,0 0 1,1 0 0,-1 0-1,0 0 1,0 1-1,0-1 1,0 0 0,0 0-1,0 1 1,0-1-1,0 0 1,-1 1 0,1 0-1,0-1 1,0 1-1,0-1 1,-1 1 0,1 0-1,0 0 1,0 0-1,-1 0 1,1 0 0,0 0-1,0 0 1,-2 0-74,0 0 75,-1 0 1,0 0 0,1 0 0,-1 1 0,0 0-1,1-1 1,-1 1 0,0 0 0,1 1 0,-3 0-76,3 1-1,0-1 1,0 1-1,1 0 1,-1 1-1,1-1 1,0 0-1,0 1 1,0-1 0,0 1-1,1-1 1,0 1-1,-1 0 1,1 0-1,0-1 1,1 1 0,-1 4 0,-1 1-173,2 0 0,-1 0 0,1 0 1,0 0-1,1 0 0,1 9 173,-1-16-106,-1-1 0,1 1-1,0 0 1,0-1-1,0 1 1,0-1-1,0 1 1,0-1 0,0 0-1,0 1 1,0-1-1,1 0 1,-1 0 0,0 0-1,1 0 1,-1 0-1,1 0 1,-1 0-1,1 0 1,0-1 0,-1 1-1,1-1 1,0 1-1,-1-1 1,1 1 0,2-1 106,0 1-240,0-1 0,0 0 0,1 0 0,-1 0 0,0 0 1,0-1-1,0 1 0,1-1 0,-1 0 0,4-2 240,-1-1-217,0 0-1,0-1 0,0-1 1,0 1-1,-1-1 0,0 0 1,0 0-1,-1-1 0,0 0 1,0 0-1,0-1 218,17-20-73,-21 27 542,-1 1 948,2 17 333,0-3-1639,1 0 1,0 0-1,1 0 1,1-1-1,0 0 0,1 0 1,6 11-112,-9-20-65,-1 0 0,1 0 0,0-1 0,0 1 0,1 0 0,-1-1 0,1 0 0,-1 0 1,1 0-1,0-1 0,0 1 0,1-1 0,-1 0 0,0 0 0,1 0 0,-1 0 0,1-1 0,0 0 0,-1 0 0,1 0 0,0-1 1,-1 1-1,1-1 0,0 0 0,0-1 65,-1 1-82,-1-1 0,0 0 0,0 0 0,1 0 0,-1 0 0,0-1 0,0 1 0,0-1 0,0 0-1,-1 0 1,1 0 0,0 0 0,-1 0 0,1-1 0,-1 1 0,0-1 0,0 1 0,0-1 0,0 0 0,0 0 0,-1 0 0,1 0 0,-1 0 0,0 0 0,0 0 0,1-3 82,2-6 498,-1-1-1,0 0 1,-1 0 0,-1 0 0,0 0 0,0-6-498,-1 19 384,0 2-320,0 3-59,1 0 1,0 0 0,0 0-1,0 0 1,1 0 0,-1-1-1,1 1 1,0 0-1,1-1 1,-1 1 0,2 0-6,-3-3-55,0 0 1,0 0 0,1 0-1,-1-1 1,0 1 0,1 0-1,0-1 1,-1 1 0,1 0-1,0-1 1,0 0 0,0 0-1,0 1 1,0-1 0,0 0-1,0-1 1,1 1 0,-1 0-1,0-1 1,0 1 0,1-1-1,-1 1 1,0-1-1,1 0 1,1 0 54,-1-2-4,-1 0-1,1 0 1,-1 1 0,1-2-1,-1 1 1,0 0 0,0 0 0,1-1-1,-2 1 1,1-1 0,0 0-1,-1 1 1,1-1 0,-1 0-1,0 0 1,0 0 0,0 0 4,8-15 73,-5 12-17,1 0 0,-1 0 1,1 1-1,0 0 0,0 0 0,0 0 0,1 0 0,-1 1 0,1 0 0,1 0 0,-1 0 1,0 1-1,4-1-56,-6 2-323,1 0 1,0 1-1,1 0 0,-1 0 1,0 0-1,0 1 0,3 0 323,-2 0-7029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0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3057,'0'0'3218,"0"0"-2866,0 0 913,0 0 463,0 0-1536,-30 155 593,11-72-161,4 2-48,4 1-368,6-7-191,1-6-34,2-13 17,2-12-1264,0-16-721,0-32-2017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34 157 4034,'-6'-16'2497,"-15"-53"-552,19 63-1658,1 1 0,0-1 0,0 0 0,0 1 0,1-1 0,0-2-287,0 7 41,0-1 1,0 1-1,0 0 1,0 0-1,1-1 1,-1 1-1,0 0 1,1 0-1,-1 0 1,1 0-1,-1 0 1,1 0 0,0-1-1,-1 1 1,1 0-1,0 1 1,1-2-42,1 0 4,0 1 1,0 0 0,0 0-1,0 0 1,0 0 0,0 1-1,0-1 1,0 1 0,1-1-1,-1 1 1,0 0 0,0 1-1,0-1 1,2 1-5,13-1 68,5 0-246,-1 1 0,1 1 0,-1 1 0,0 1 0,0 1 0,0 0-1,-1 2 1,0 1 0,0 0 0,0 2 0,-1 0 0,2 3 178,-18-10-69,-1 0 0,1 0 0,-1 0 0,0 0 0,0 1 0,0-1 1,0 1-1,-1 0 0,0 0 0,1 0 0,-1 0 0,0 2 69,3 8 406,-1 0 1,0 0 0,-1 5-407,-1-7 195,1-1 1,0 0 0,1 1 0,0-1-1,4 7-195,-4-10 16,0-1 0,1 1 0,0-1 0,0-1-1,1 1 1,0-1 0,0 0 0,1 0 0,-1-1 0,1 0-1,4 2-15,-5-4-11,-1 0-1,0-1 1,1 1-1,-1-2 1,1 1-1,0 0 1,-1-1-1,1 0 1,0-1-1,0 1 1,0-1-1,0 0 1,0 0 0,0-1-1,-1 0 1,1 0-1,3-1 12,-4 0-3,-1 0 0,1 0 0,-1 0 0,0 0 0,0-1-1,0 0 1,0 0 0,0 0 0,0 0 0,-1 0 0,0-1 0,0 1 0,0-1 0,0 0 0,0 0 0,-1 0 0,1-1-1,-1 1 1,0 0 0,-1-1 0,1 0 0,-1 1 3,3-9 202,-1 0 0,-1 0-1,0 0 1,0 0 0,-2 0 0,1 0 0,-2-8-202,1 17 142,-1 0 1,1 0-1,-1 0 1,0 1-1,0-1 1,0 0-1,-1 1 1,1-1-1,-1 0 1,0 1 0,0 0-1,0-1 1,0 1-1,-1 0 1,1 0-1,-1 0 1,0 1-1,0-1 1,0 1-1,0-1 1,-2 0-143,0 0 107,0 1-1,0-1 1,-1 1 0,1 0-1,-1 1 1,0-1 0,1 1 0,-1 0-1,0 1 1,0-1 0,1 1 0,-1 0-1,0 0 1,-1 1-107,5-1-91,0 0-1,1 0 1,-1 0 0,0 1 0,1-1-1,-1 0 1,0 1 0,1-1-1,-1 1 1,1 0 0,-1-1-1,1 1 1,-1 0 0,1 0 0,-1 0-1,1 0 1,0 0 0,0 0-1,-1 1 1,1-1 0,0 0-1,0 0 1,0 1 0,0-1 0,0 1-1,1-1 1,-1 1 91,-7 20-5645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1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53 8820,'0'0'3049,"0"0"-1533,0 0-366,0 0-499,0 0-454,-16-8-61,-50-22 78,62 28-186,0 0 0,0 1 1,-1 0-1,1 0 1,0 0-1,-1 1 1,1-1-1,-1 1 1,1 0-1,-1 0 1,1 1-1,-1-1 1,1 1-1,-1 0 1,1 0-1,0 1 0,-1-1 1,1 1-1,0 0 1,0 0-1,0 0 1,1 1-1,-1-1 1,-2 3-29,-1 1 8,1 0 1,0 1 0,0-1 0,1 1 0,0 1-1,0-1 1,0 0 0,1 1 0,1 0 0,-3 6-9,5-11-7,-1 1 1,1-1 0,0 1 0,0 0 0,0 0 0,1-1 0,-1 1 0,1 0 0,0 0 0,0 0 0,1 0 0,-1-1 0,1 1 0,0 1 6,0-3-19,-1 0 1,1 0 0,0-1 0,1 1-1,-1 0 1,0-1 0,0 1-1,1-1 1,-1 0 0,1 1-1,-1-1 1,1 0 0,-1 0 0,1 0-1,0 0 1,0 0 0,-1 0-1,1 0 1,0-1 0,0 1-1,0-1 1,0 1 0,0-1 0,0 0-1,0 0 1,0 0 0,0 0 18,5 0-209,1 0 0,0 0 0,-1-1 0,1 0 0,-1-1 0,1 0 0,-1 0 0,0 0 0,0-1 0,0 0 0,0 0 0,0-1 0,-1 0 0,1 0 1,-1-1-1,0 0 0,4-4 209,3-3-113,-1-1 1,0-1 0,-1 0-1,0 0 1,-1-1 0,-1-1 0,0 0 112,-8 15-34,7-14 1143,-7 22 914,-2 11-2360,0 7 455,0-14-101,1 0-1,0-1 0,1 1 1,0 0-1,0-1 1,2 3-17,-2-11-3,-1 1 0,1-1 1,0 1-1,1-1 1,-1 1-1,0-1 0,1 0 1,-1 0-1,1 1 1,0-1-1,0 0 1,-1 0-1,1-1 0,1 1 1,-1 0-1,0-1 1,0 1-1,1-1 0,-1 0 1,0 0-1,1 0 1,-1 0-1,1 0 0,0 0 1,-1-1-1,2 1 3,1 0-14,-1-1 0,0 1 0,0-1 0,0 0 0,0 0 0,0-1 0,0 1 0,0-1 0,0 0 0,0 0 0,0 0 0,0-1-1,-1 1 1,1-1 0,0 0 0,-1 0 0,1 0 0,-1 0 0,0-1 0,0 0 0,0 1 0,0-1 0,0 0 0,1-2 14,6-8 46,-1-1 0,-1 0 1,0 0-1,-1-1 0,3-8-46,-9 22 5,5-9 909,-6 24-81,-2 2-947,2 1 190,1 0 0,0 0 0,4 13-76,-4-23-12,1 0 0,0 0 1,1-1-1,-1 1 0,1-1 0,1 1 0,-1-1 0,1 0 0,0 0 0,2 2 12,-6-8-2,0 0-1,0 0 1,1 0 0,-1 0 0,0 1-1,0-1 1,0 0 0,0 0-1,0 0 1,0 0 0,0 0 0,1 0-1,-1 1 1,0-1 0,0 0-1,0 0 1,0 0 0,0 0 0,1 0-1,-1 0 1,0 0 0,0 0-1,0 0 1,0 0 0,1 0 0,-1 0-1,0 0 1,0 0 0,0 0-1,0 0 1,1 0 0,-1 0-1,0 0 1,0 0 0,0 0 0,0 0-1,1 0 1,-1 0 0,0 0-1,0-1 1,0 1 0,0 0 0,0 0-1,1 0 1,-1 0 0,0 0-1,0 0 1,0-1 0,0 1 0,0 0-1,0 0 1,0 0 0,0 0-1,0 0 1,0-1 0,1 1 0,-1 0-1,0 0 1,0 0 0,0 0-1,0-1 1,0 1 0,0 0 2,2-13 23,-2 11-25,6-18 82,1-1-1,0 1 0,2 0 0,0 1 1,2 0-1,0 0 0,8-9-79,-16 22 57,1 1 0,1-1-1,-1 1 1,1 1 0,0-1 0,0 0-1,3-1-56,-6 5 6,0-1-1,0 1 0,0 0 1,1-1-1,-1 1 0,1 0 1,-1 1-1,1-1 1,-1 0-1,1 1 0,-1-1 1,1 1-1,0 0 0,-1 0 1,1 0-1,0 0 0,-1 0 1,1 1-1,-1-1 0,1 1-5,-1 0 13,0 0-1,-1 0 0,1 0 1,-1 0-1,1 0 0,-1 1 0,0-1 1,1 1-1,-1-1 0,0 1 1,0-1-1,0 1 0,0 0 0,0-1 1,-1 1-1,1 0 0,0 0 0,-1 0 1,1-1-1,-1 1 0,0 0 1,0 2-13,4 42 180,-4-41-257,0 1-1,0-1 0,1 0 0,-1 0 1,1 0-1,1 1 0,-1-1 1,1 0-1,-1-1 0,3 5 78,-2-7-162,-1 0 0,0 0-1,1 0 1,-1-1 0,1 1 0,0 0-1,0-1 1,0 1 0,0-1-1,0 0 1,0 1 0,0-1 0,0 0-1,0 0 1,0 0 0,1-1 0,-1 1-1,0 0 1,1-1 0,-1 0 0,0 0-1,1 1 1,-1-1 0,2-1 162,35 17-4010,-16-16 3826,1 0 1,-1-2-1,9-1 184,9-2 162,-32 4 4,0 0 1,1 1 0,-1 0 0,1 1 0,8 1-167,-15-1 46,1 0-1,0 1 0,0-1 1,0 1-1,0-1 1,-1 1-1,1 0 0,-1 1 1,0-1-1,1 1 0,-1-1 1,0 1-1,-1 0 1,3 2-46,3 6 109,-1-1 0,0 2 0,0-1 0,-1 1 0,-1 0 0,0 0 1,0 0-1,-1 1 0,-1-1 0,0 1 0,-1 0 0,0 2-109,2 31 297,-3 1-1,-3 38-296,1-11 144,1-57-173,1-11-33,-1-1 0,1 1 0,-1 0 0,-1-1 0,1 1 0,-1 0 1,0-1-1,0 1 0,0-1 0,-1 1 0,-2 3 62,4-8-7,0-1 0,0 0 0,-1 0-1,1 1 1,0-1 0,0 0 0,-1 0-1,1 1 1,0-1 0,-1 0 0,1 0 0,0 0-1,-1 0 1,1 1 0,0-1 0,-1 0-1,1 0 1,-1 0 0,1 0 0,0 0 0,-1 0-1,1 0 1,0 0 0,-1 0 0,1 0-1,-1 0 1,1 0 0,0 0 0,-1-1 0,1 1-1,0 0 1,-1 0 0,1 0 0,0 0 0,-1-1-1,1 1 1,0 0 0,-1 0 0,1-1-1,0 1 1,0 0 0,-1 0 0,1-1 0,0 1-1,0 0 1,0-1 0,-1 1 0,1 0-1,0-1 8,-11-18-22,5 0 96,0 0 0,1-1 0,1 0 0,1 0 0,0 0 0,2-1-74,-2-48 763,4-7-763,0 33-4,-1 27 19,1 0 0,1 0-1,0 0 1,1 1 0,0-1 0,2 1 0,-1-1-1,2 1 1,5-9-15,-7 16-1,1 0 1,0 0-1,0 1 0,1 0 0,0 0 1,0 0-1,0 0 0,1 1 0,0 0 1,1 1-1,-1 0 0,1 0 0,0 0 1,0 1-1,0 0 0,1 1 0,6-2 1,3 1 20,1 0 1,0 1-1,0 2 0,0-1 0,0 2 0,0 1 1,2 0-21,-19 0 19,1-1 1,0 1 0,-1-1-1,1 1 1,0 0 0,-1 0 0,1 0-1,-1 0 1,1 0 0,-1 1-1,0-1 1,0 1 0,1 0-1,-1-1 1,1 2-20,-3-2 44,1 0 1,0 0-1,-1 0 1,1 0-1,0 0 0,-1 0 1,1 0-1,-1 0 1,0 0-1,1 0 0,-1 0 1,0 1-1,0-1 1,0 0-1,0 0 0,0 0 1,0 0-1,0 1 0,0-1 1,0 0-1,0 0 1,0 0-1,-1 0 0,1 0 1,-1 0-1,1 1 1,-1-1-1,1 0 0,-1 0 1,1 0-1,-1-1 1,0 1-1,0 0 0,1 0 1,-1 0-1,0 0 1,0-1-1,-1 2-44,-8 6 69,-1 0 0,0 0 0,0-1 0,-1-1 0,0 1 0,0-2 1,-1 0-1,0 0 0,1-1 0,-2-1-69,12-2-5010,2-1-5003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2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22 7475,'0'0'2487,"-21"-4"-379,9 2-1867,-15-4 444,-2 2 0,1 1 1,0 1-1,-20 1-685,44 2 28,0-1-1,1 1 1,-1 0-1,0 0 0,0 0 1,1 1-1,-1-1 1,0 1-1,1 0 1,0 0-1,-1 0 1,1 1-1,0-1 0,0 1 1,0-1-1,0 1 1,1 0-1,-1 0 1,1 1-1,0-1 1,0 0-1,0 1 1,0-1-1,0 1 0,1-1 1,0 1-1,0 0 1,0 0-1,0 0-27,-3 15-5,1 1-1,0-1 1,2 1 0,0 0-1,1 5 6,0-17 10,0 6-4,0 0-1,1 0 0,1 0 1,0 0-1,1 0 1,0-1-1,1 1-5,-1-7-11,0-1 0,0 0 0,0-1 0,0 1 0,1 0 0,0-1 0,0 0 0,0 0 0,1 0 0,0 0 0,0-1 0,0 0 0,0 0 0,1 0 0,0-1 0,0 1 11,5 1-199,-1 0 1,1 0-1,0-1 1,1-1-1,-1 0 1,1 0-1,-1-1 199,1-1-1062,0 0-1,-1 0 0,1-1 1,6-1 1062,8-4-4771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3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0 583 3874,'0'0'6259,"0"0"-3821,0 0-2096,0 0-364,14 1 60,-7-1-39,-1 0 1,1 0 0,-1-1 0,1 0-1,-1 0 1,1 0 0,-1-1-1,0 0 1,0 0 0,1-1 0,-2 0-1,1 0 1,0 0 0,-1-1 0,1 1-1,-1-1 1,0 0 0,0-1 0,-1 0-1,5-4 1,11-15-130,0 0-1,-2-1 1,-1-1-1,-1-1 1,-1-1-1,-1 0 0,-2 0 1,0-1-1,-3-1 1,0 0-1,-2 0 1,-1-1-1,-1 0 1,-2 0-1,0-30 131,-3 59 63,0 1-1,0-1 1,-1 0 0,1 0 0,0 0-1,-1 0 1,1 1 0,-1-1-1,1 0 1,-1 0 0,0 1 0,0-1-1,0 0 1,0 1 0,0-1-1,0 1 1,0 0 0,-1-1-1,1 1 1,0 0 0,-1-1 0,1 1-1,-1 0 1,1 0 0,-1 0-1,0 1 1,1-1 0,-1 0 0,0 1-1,-1-1-62,1 0 125,-1 1 0,0 0 1,0 0-1,1 0 0,-1 0 0,0 0 0,0 0 0,1 1 0,-1-1 0,0 1 0,0 0 1,1 0-1,-1 0 0,1 0 0,-1 0 0,1 1 0,0-1 0,-1 1 0,1 0 0,-2 1-125,-6 8 82,0-1-1,1 2 1,0-1-1,1 1 1,1 1-1,0-1 1,0 1-1,-2 10-81,-4 10 63,1 2-1,-7 35-62,10-20 7,1 0 0,3 0 1,2 3-8,1 152 114,2-204-112,0 20 5,1-1 0,2 0 0,0 0 0,0-1 0,2 1 0,1 0-1,0-1 1,6 10-7,-7-19-123,0 1 0,1-1-1,0 0 1,1 0-1,0 0 1,1-1 0,0 0-1,0-1 1,1 0 0,0 0-1,0-1 1,1 0 0,0-1-1,0 0 1,2 0 123,-1-1-791,1-1 0,0 0 1,0-1-1,0 0 0,0-1 0,0-1 0,1 1 1,-1-2-1,0 0 0,1-1 0,-1 0 0,13-3 791,-24 4-257,0-1 0,1 1 0,-1-1 0,0 0 0,1 0 0,-1 1 0,0-1 0,0 0 0,0 0 0,0 0 0,0 0 0,0-1 0,0 1-1,0 0 1,0 0 0,0 0 0,0-2 257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3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21 4242,'0'0'3297,"0"0"-311,0 0-236,0 0-949,-19-5-963,2 0-570,0 1-1,0 1 1,-15-1-268,29 5 25,0-1 1,0 0-1,0 1 0,1 0 0,-1-1 1,0 1-1,0 0 0,0 1 1,1-1-1,-1 0 0,0 1 1,1-1-1,-1 1 0,1 0 0,0 0 1,0 0-1,0 0 0,0 0 1,0 1-1,0-1 0,0 1 1,0 0-26,-3 5 18,0 2 0,1-1 0,0 0 1,0 1-1,0 0-18,4-9 0,-3 9-3,0 0 0,1 1 0,0 0-1,1-1 1,0 1 0,1 0 0,0 0 0,0-1-1,1 1 1,2 4 3,-3-13-56,1-1-1,-1 0 0,1 1 1,0-1-1,0 0 0,-1 0 1,1 0-1,0 0 0,0 0 1,0 0-1,0 0 0,1 0 0,-1 0 1,0 0-1,0-1 0,0 1 1,1 0-1,-1-1 0,0 1 1,1-1-1,-1 1 0,0-1 1,1 0-1,-1 1 0,1-1 1,-1 0-1,0 0 0,1 0 1,-1 0-1,1 0 0,-1-1 1,1 1-1,-1 0 0,0-1 1,1 1-1,-1-1 57,4 0-282,0 0 0,0-1 0,0 1 0,0-1 0,-1 0 0,1-1 0,-1 1-1,0-1 1,1 0 0,1-2 282,5-6-408,-1 0 0,0-1-1,-1-1 1,0 0-1,-1 0 1,0 0 0,-1-1-1,-1 0 1,0-1-1,-1 0 1,0 1-1,-1-6 409,-6 33 2801,-5 39 1969,6-41-4625,0 1 0,1-1 1,1 0-1,0 3-145,0-10-82,-1 1 1,1-1-1,0 0 1,0 0-1,0 0 0,0 0 1,1-1-1,0 1 1,0 0-1,0-1 1,0 1-1,0-1 1,1 1-1,-1-1 0,1 0 1,0 0-1,0 0 1,0-1-1,1 1 1,-1-1-1,0 1 1,1-1-1,0 0 1,-1-1-1,1 1 0,0-1 1,3 2 81,-1-2-749,-1 1-1,1-1 1,0-1-1,0 1 1,-1-1 0,1 1-1,0-2 1,3 1 749,5-3-4901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3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90 2609,'0'0'2247,"1"-14"-348,-3-44 105,2 57-1891,-1 0 0,1 0 0,0 0 0,-1 1 0,1-1 0,-1 0 0,1 0 0,-1 0 0,1 0 0,-1 1 0,0-1 0,1 0 0,-1 0 0,0 1 0,0-1 0,0 1 0,1-1 1,-1 1-1,0-1 0,0 1 0,0-1 0,0 1 0,0 0 0,0-1 0,0 1 0,0 0 0,0 0 0,0 0 0,0 0 0,0 0 0,0 0 0,0 0 0,0 0 0,0 0 0,0 0 0,0 1 0,0-1 0,0 0 0,0 1 1,0-1-1,0 1 0,1-1 0,-1 1 0,0-1 0,0 1 0,0-1 0,1 1 0,-1 0 0,0 0 0,1-1 0,-1 1 0,0 0 0,1 0 0,-1 0 0,1 0 0,-1 0 0,1-1 0,0 1 0,-1 1-113,-2 24 83,1 0-1,1 0 0,1 1 0,3 10-82,-2-4 0,7 71 39,-3-44 28,-2 12-67,-3-67-44,0-1-1,-1 1 0,0-1 1,0 0-1,0 1 0,0-1 1,-1 0-1,0 1 0,0-1 1,0 0-1,0-1 0,-1 1 1,1 0-1,-1-1 1,0 1-1,0-1 0,0 0 1,-1 0-1,1 0 0,-1 0 1,0 0-1,1-1 0,-1 0 1,0 0-1,-1 0 0,1 0 1,0-1-1,0 1 0,-1-1 1,1 0-1,-1-1 1,1 1-1,-1-1 0,-2 0 45,6 0-100,1 0 0,-1 0 0,1 0 0,0 0 1,-1-1-1,1 1 0,-1 0 0,1 0 0,0-1 0,-1 1 0,1 0 0,0-1 0,-1 1 0,1 0 0,0-1 0,-1 1 0,1 0 0,0-1 0,0 1 0,0-1 0,-1 1 0,1-1 0,0 1 1,0 0-1,0-1 0,0 1 0,0-1 0,0 1 0,0-1 0,0 1 0,0-1 0,0 1 0,0-1 0,0 1 0,0-1 0,0 1 0,0 0 0,0-1 0,1 0 100,5-20-2222,2 12 1358,-1 1 1,1 0-1,0 0 1,1 1-1,0 0 0,6-4 864,-14 11-74,44-32-2735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4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21 6307,'0'0'2718,"0"0"-308,0 0-719,0 0-250,0 0-441,-8-4-613,-24-11-339,31 15-48,1-1-1,0 1 1,0 0-1,-1 0 1,1 0-1,0 0 1,0 0-1,-1 0 1,1 0-1,0 0 1,0 0-1,-1 0 1,1 0-1,0 0 1,0 0-1,-1 0 1,1 0 0,0 0-1,0 0 1,-1 0-1,1 1 1,0-1-1,0 0 1,-1 0-1,1 0 1,0 0-1,0 0 1,0 1-1,-1-1 1,1 0-1,0 0 1,0 0 0,0 1-1,0-1 1,0 0-1,-1 0 1,1 1-1,0-1 1,0 0-1,0 0 1,0 1-1,0-1 1,0 0-1,0 0 1,0 1-1,0-1 1,0 0-1,0 0 1,0 1 0,0-1-1,0 0 1,0 0 0,2 15-9,-2-14 7,1 3-23,1-1-1,-1 1 1,1 0-1,0-1 1,0 1-1,0-1 1,0 1-1,1-1 1,-1 0-1,1 0 1,0 0-1,0 0 1,0-1-1,0 1 1,0-1-1,1 0 1,-1 0-1,2 1 26,-57 11 1273,47-13-1254,0 1-1,0 0 1,0 0-1,1 0 1,-1 1 0,1-1-1,-4 4-18,6-5-1,0 1 0,1 0 0,-1-1 0,1 1 0,0 0 0,0 0-1,0 0 1,0 0 0,0 0 0,0 0 0,0 0 0,0 0 0,1 0 0,-1 0 0,1 0 0,0 0 0,0 1 0,-1-1-1,2 2 2,-2 8-16,1 7 28,1-1-1,0 1 0,1-1 1,2 5-12,-2-14 5,0 0 0,-1 0 0,0 0 1,0 0-1,-1 0 0,0 0 0,0 0 0,-1 0 1,-1 0-1,1 0 0,-1 0 0,-1-1 0,0 1 1,0-1-1,0 1 0,-1-1 0,-1 0 0,1 0 1,-1-1-1,-5 7-5,-54 57-224,64-70-870,0-1-1697,0 0-2483,0 0-302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4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72 275 4978,'0'0'2657,"0"0"-1376,0 117 272,-23-51 624,1 0-993,5-4-399,7-6-609,10-9-160,0-13-32,0-17-2962,4-17-4209,2-5 2561</inkml:trace>
  <inkml:trace contextRef="#ctx0" brushRef="#br0" timeOffset="1">201 129 13094,'0'0'2065,"4"-87"-1633,-4 69-240,0-4-192,0 20-3009,0 2-9765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5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0 768 11061,'26'-8'699,"-23"7"-681,15-4-5,0-1 1,-1 0-1,0-1 1,0-1-1,0-1 0,-1 0 1,-1-1-1,0-1 1,0 0-1,-1-1 0,8-9-13,7-12-220,-2-1 0,-2-1 0,-1-1 0,-2-2-1,-1 0 1,-1-4 220,-7 13-168,-2-1-1,0-1 0,-3 1 1,0-1-1,-2-1 0,-1 1 1,-2-1-1,0-20 169,-3 46 29,0-1-1,0 0 1,-1 0 0,0 0-1,0 1 1,0-1 0,-1 0-1,-2-4-28,3 9 106,0 0 0,0 0 0,0 1 0,0-1 0,-1 1 0,1-1 0,0 1 0,-1 0 0,0 0 0,1-1 0,-1 1 0,1 0 0,-1 0 0,0 0 0,0 1 0,0-1 0,0 0 0,1 1 0,-1-1 0,0 1 0,0 0 0,0 0 0,0-1 0,0 1 0,0 0 0,0 1 0,0-1 0,0 0 0,0 1 0,0-1-106,0 0 100,0 1-1,0-1 0,0 1 1,0-1-1,0 1 0,0 0 0,0-1 1,0 1-1,0 0 0,1 0 1,-1 0-1,0 1 0,1-1 0,-1 0 1,1 1-1,-1-1 0,1 1 0,-1 0-99,-1 4 116,-1 0-1,1 0 1,0 0-1,0 0 0,0 3-115,-8 24 133,1 0 0,2 2 1,1-1-1,-1 30-133,-5 145 5,13-192 7,-3 472 71,3-104-622,0-379 468,-3 33-234,2-37 300,1-1-1,0 0 1,0 1 0,-1-1 0,1 1 0,-1-1 0,0 1 0,1-1 0,-1 0 0,0 0 0,0 1-1,1-1 1,-1 0 0,0 0 0,0 0 0,0 0 0,-1 0 0,1 0 0,0 0 0,0 0-1,-1 0 1,1 0 5,0-1 0,1 0 0,-1 0 0,1 0 0,0 0 0,-1 0-1,1 0 1,-1 0 0,1 0 0,-1 0 0,1 0 0,0 0-1,-1 0 1,1 0 0,-1 0 0,1 0 0,0 0-1,-1-1 1,1 1 0,0 0 0,-1 0 0,1 0 0,-1-1-1,1 1 1,0 0 0,0 0 0,-1-1 0,1 1 0,0 0-1,-1-1 1,1 1 0,0 0 0,0-1 0,0 1 0,-1-1-1,1 1 1,0-1 0,-5-18-135,2-8 41,1 0-1,1-1 1,2 1 0,1-1 0,1 1-1,1 0 1,1 0 0,2 0 0,0 0-1,2 1 1,1 1 0,7-14 94,-4 9-21,1 1 0,2 0 0,1 1 1,1 1-1,19-23 21,-36 48-14,1 1 0,-1-1 1,1 0-1,-1 1 0,1 0 0,0-1 1,-1 1-1,1 0 0,0 0 1,0 0-1,0 0 0,-1 0 0,1 0 1,0 1-1,1-1 0,-1 1 1,0-1-1,0 1 0,0 0 1,0 0-1,0 0 0,1 0 14,-1 1 11,0-1 0,1 1 0,-1 0 0,0 0-1,0 1 1,0-1 0,0 0 0,0 1 0,0-1 0,0 1 0,0 0-1,-1-1 1,1 1 0,-1 0 0,1 0 0,0 1-11,6 11 165,-1 0 0,0 1 0,-1-1 0,-1 1 0,2 7-165,-4-10 100,-1-7-144,2 9 113,1-1 0,0 0 0,1 0 0,0 0 0,8 11-69,-12-21-75,0 0-1,0 0 1,1-1 0,0 1-1,-1-1 1,1 1 0,0-1-1,0 0 1,0 0 0,1 0-1,-1 0 1,0-1 0,1 1-1,-1-1 1,1 0 0,-1 0-1,1 0 1,0 0 0,-1-1-1,1 1 1,0-1 0,0 0-1,-1 0 1,3-1 75,-4 1-235,0 0 1,0 0-1,0 0 0,0 0 0,0-1 0,0 1 1,0 0-1,0-1 0,-1 0 0,1 1 1,0-1-1,0 0 0,-1 0 0,1 0 0,0 0 1,-1 0-1,1 0 0,-1-1 0,1 1 1,-1 0-1,0-1 0,0 1 0,1-1 1,-1 1-1,0-1 0,0 0 0,-1 1 0,1-1 1,0-1 234,6-23-4795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5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27 132 5090,'0'-86'3890,"0"59"-1025,-9 15-672,1 7-1104,3 3-577,3 2-480,0 0-32,2 0-912,0 3-3778,0 9-1153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6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351 281 6803,'0'0'1937,"0"0"-142,-19-2-389,15 1-1320,-77-6 2718,-7 3-2804,77 4 256,1 0 1,-1 0-1,1 2 1,-1-1-1,1 1 1,-6 2-257,12-3 11,1 1 0,-1 0 1,0 0-1,0 0 0,1 0 1,-1 1-1,1-1 0,0 1 1,0 0-1,0 0 0,0 0 1,0 1-1,1-1 0,-1 1 1,1-1-1,0 1 0,-1 2-11,-1 2-28,0 1-1,1 1 0,0-1 0,0 0 1,1 1-1,1-1 0,-1 1 0,1-1 1,1 1-1,0 0 0,0 0 0,1-1 1,0 2 28,1-4-127,-1 1 0,1 0 0,0 0 0,1 0 0,0-1 0,0 0 0,0 1 0,1-1 0,0 0 0,1-1 0,0 1 0,0-1 0,0 0 0,0 0 0,5 3 127,-3-4-302,-1 0 0,1-1 0,0 0 0,0 0 0,1-1 0,-1 0 0,1 0 0,0 0 0,0-1 0,-1-1 0,1 1 0,7-1 302,-9 0-226,0-1 0,-1 0-1,1 0 1,0 0 0,0-1 0,-1 0-1,1 0 1,-1-1 0,1 1-1,-1-1 1,1-1 0,-1 1-1,0-1 1,0 1 0,0-2 0,0 1-1,-1 0 1,1-1 226,4-6-221,0 1 0,-1-1 0,0-1 0,0 1 0,-1-1 0,-1-1 0,0 1 0,0-1 0,-1 0 0,-1-1 221,0 1 821,0-1 0,-1 1 0,-1-1 0,0 0 0,-1 0 0,0-6-821,-3 19 161,1 0 1,0 0-1,-1 1 1,1-1-1,0 1 0,-1-1 1,1 1-1,0-1 1,0 1-1,-1 0 0,1 0 1,0 0-1,0-1 1,0 2-162,-2 3 47,0 0 1,0 1-1,0-1 1,1 1-1,0-1 1,0 1-1,1 0 1,-1 0-1,1 0 1,1 0-1,-1 5-47,1 71 43,1-75-48,-1-6 0,0 1 0,0-1 1,0 1-1,1-1 0,-1 1 0,0-1 0,1 0 1,-1 1-1,1-1 0,0 0 0,-1 1 0,1-1 1,0 0-1,0 0 0,0 0 0,0 0 0,0 0 1,0 0-1,0 0 0,0 0 0,1 0 0,-1 0 1,0 0-1,0-1 0,1 1 0,-1 0 0,0-1 1,1 0-1,0 1 5,3 0-35,0 0 0,0 0 0,0-1 0,0 1 0,0-1 0,0-1 0,0 1 0,2-1 35,-6 1-1,1-1 0,-1 1 0,1-1 1,-1 0-1,0 0 0,1 0 0,-1 0 0,0 0 0,0 0 0,1 0 0,-1 0 1,0 0-1,0 0 0,0-1 0,0 0 1,17-27-17,-8 13 12,11-10 40,-21 26-56,0 0 42,0 0 86,0 0 261,0 0 147,0 0 74,0 0-250,0 0-141,0-1-145,0 1 1,-1-1 0,1 1-1,0 0 1,0-1-1,0 1 1,-1 0 0,1-1-1,0 1 1,-1 0 0,1-1-1,0 1 1,-1 0-1,1 0 1,0-1 0,-1 1-1,1 0 1,0 0 0,-1 0-1,1-1 1,-1 1-1,1 0 1,0 0 0,-1 0-1,1 0 1,-1 0 0,1 0-1,-1 0 1,1 0-1,-1 0-53,-7-1 48,-1 0 0,1 0 0,-1 1 0,1 1 0,-1-1 0,1 1 0,-1 1-48,6-2 1,0 1 0,0 0 0,0 1 0,0-1 0,0 0 0,1 1 0,-1 0 0,1-1 0,-1 1 0,1 0 0,-1 0 0,1 1 0,0-1 0,0 0 0,0 1-1,0-1 1,1 1 0,-1 0 0,1 0 0,-2 2-1,2-3-9,0 1 0,0 0 0,0-1 0,0 1 0,1 0 0,-1-1 0,1 1 0,-1 0 1,1 0-1,0 0 0,0-1 0,0 1 0,0 0 0,1 2 9,0-4-17,-1 1 1,1-1-1,0 1 1,-1-1-1,1 0 1,0 0-1,0 1 1,0-1-1,0 0 1,0 0-1,0 0 1,0 0-1,0 0 1,0 0-1,1-1 1,-1 1-1,0 0 1,1 0-1,-1-1 1,0 1-1,1-1 1,-1 0-1,1 1 1,-1-1-1,1 0 1,-1 0-1,1 1 17,4-1-112,-1 0 0,0 0-1,0 0 1,1-1 0,-1 1 0,0-1-1,0 0 1,1-1 0,-1 1 0,0-1-1,-1 0 1,1-1 0,0 1 0,-1-1-1,1 0 1,-1 0 0,0 0 0,0 0-1,4-4 113,6-8-90,-1-1 0,0-1 0,-1 1 0,5-11 90,-4 8-297,-13 19 284,0-1 0,1 1 1,-1 0-1,0 0 1,1 0-1,-1-1 0,0 1 1,1 0-1,-1 0 1,0 0-1,1 0 0,-1 0 1,0 0-1,1-1 1,-1 1-1,1 0 0,-1 0 1,0 0-1,1 0 0,-1 0 1,0 1-1,1-1 1,-1 0-1,0 0 0,1 0 1,-1 0-1,1 0 1,-1 0-1,0 1 0,0-1 1,1 0-1,-1 0 1,0 0-1,1 1 0,-1-1 1,0 0-1,0 0 0,1 1 1,-1-1-1,0 0 1,0 1-1,0-1 0,1 0 1,-1 1-1,0-1 1,0 0-1,0 1 0,0-1 1,0 0-1,0 1 1,0-1-1,0 1 13,13 25-52,-11-20 61,3 3 22,-1 0 0,1-1 1,0 1-1,1-1 0,0 0 1,1-1-1,-1 1 1,2-1-32,-4-3-4,0-1 1,1 1 0,-1-1 0,1 0 0,0-1 0,0 1 0,0-1 0,1 0 0,-1 0 0,1 0 0,-1-1 0,1 0 0,-1 0 0,6 0 3,-3 0-11,-1-1 0,0 0 0,1 0 0,-1-1 0,0 0 0,1 0-1,-1-1 1,5-2 11,-7 2-8,-1 0 0,0 0 0,1-1 0,-1 0 0,0 0-1,0 0 1,0 0 0,-1 0 0,1-1 0,-1 0-1,0 0 1,0 0 0,1-2 8,9-15-18,-1 0-1,-1-2 1,-1 1 0,-1-1-1,-1-1 1,4-19 18,0-14 158,-2 0-1,0-20-157,-5 6 3189,-4-24-3189,-3 147 528,-3 1 1,-8 33-529,-4 33 365,9 10-596,5-60-435,-9 53 666,11-118-104,0 1-1,0-1 1,-1 0-1,1 0 1,-1-1-1,0 1 1,0 0-1,0-1 1,0 1-1,-1 0 105,3-3-34,-1-1 0,0 1-1,1 0 1,-1 0-1,0-1 1,0 1-1,0-1 1,1 1 0,-1 0-1,0-1 1,0 0-1,0 1 1,0-1 0,0 1-1,0-1 1,0 0-1,0 0 1,0 0-1,0 0 1,0 0 0,0 1-1,0-2 1,0 1-1,0 0 1,0 0 0,0 0-1,0 0 1,0-1-1,0 1 1,0 0 0,0-1-1,0 1 1,1-1-1,-1 1 1,0-1-1,0 1 1,0-1 0,1 0-1,-1 1 1,0-1-1,0 0 1,1 0 0,-1 0-1,1 1 1,-1-1-1,1 0 35,-7-8-65,1 0 0,0-1-1,1 1 1,0-1-1,1 0 1,0 0 0,-1-5 65,-21-78 511,26 91-498,-15-70 751,14 64-674,0 0 0,1 0 0,0 0 1,0-1-1,1 1 0,0 0 0,1-6-90,0 12 8,-1-1 0,0 1-1,1 0 1,-1-1-1,1 1 1,0 0 0,0 0-1,0 0 1,0 1 0,0-1-1,0 0 1,0 1 0,1-1-1,-1 1 1,1 0-1,-1 0 1,1 0 0,-1 0-1,1 0 1,-1 0 0,1 1-1,2-1-7,12-2 6,-1 1-1,0 0 1,5 1-6,-17 1 10,157-1 116,-92 1-236,-60 0-8,0 0-1,0 1 0,0 0 1,0 0-1,0 1 1,-1 0-1,5 1 119,-11-1-32,1-1-1,0 0 1,0 1-1,0-1 1,-1 1-1,1 0 1,-1 0-1,0 0 1,1 0-1,-1 0 1,0 1-1,0-1 1,0 1-1,0-1 1,-1 1-1,1 0 1,-1 0-1,0-1 1,0 1-1,0 0 1,0 0-1,1 3 33,0 11-73,0 0-1,-1 0 0,-1 0 0,-1 13 74,0 8-5926,1-38-768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7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8804,'0'0'3370,"0"0"-1287,0 0-1277,0 0-585,0 0-175,0 2-679,0 10 175,1 0-1,0-1 1,1 1-1,1-1 0,0 1 1,0-1-1,6 11 459,6 11-2616,18 29 2616,-20-40-80,0 1 0,-2 0 0,-1 1 0,7 24 80,-13-19 993,-4-26-881,0-1 1,0 0-1,0 1 1,0-1 0,1 0-1,-1 1 1,1-1-1,-1 0 1,1 1-1,0-1 1,-1 0 0,1 0-1,1 0 1,-1 0-1,0 0 1,0 0 0,1 0-1,-1 0 1,1 0-1,-1-1 1,1 1-1,0 0 1,0-1 0,0 0-1,0 1 1,0-1-1,0 0 1,0 0 0,1 0-113,8 2-11,1 0 1,-1-1 0,0-1 0,1 0-1,0 0 1,-1-1 0,7-1 10,7 0-22,-21 1 28,0 0 0,-1 0 0,1 0 1,0-1-1,0 1 0,-1-1 0,1 0 0,-1 0 0,1-1 0,-1 1 0,1-1 0,-1 0 0,1 0 0,-1 0 1,0 0-1,0 0 0,0-1 0,-1 1 0,1-1 0,0 0 0,-1 0 0,1-1-6,0 0 31,-1-1-1,0 1 0,0-1 1,-1 1-1,1-1 1,-1 0-1,0 0 0,0 0 1,0 0-1,-1 0 1,0 0-1,0 1 0,0-1 1,-1 0-1,1 0 1,-1 0-1,-1-2-30,0 2 139,0 0 0,-1 0 0,1 0-1,-1 0 1,0 0 0,-1 0 0,1 1 0,-1 0-1,0 0 1,0 0 0,0 0 0,0 0 0,-2 0-139,-63-44 1800,67 47-1739,-3-2 178,3 2-99,-1-1-1,1 0 1,-1 1 0,1 0-1,-1-1 1,0 1-1,0 0 1,1 0 0,-1 1-1,0-1-139,110-2-24,-106 3 6,-1 0 76,0 0 33,22-2 322,-14 2-418,1 1 0,-1 0 0,1 0 0,-1 1 0,0 0 0,0 0 0,0 1 0,0 0-1,0 0 1,0 1 0,-1 0 0,0 0 0,0 1 0,0 0 0,0 0 0,2 4 5,4 4 14,-1 0 1,-1 1 0,0 0 0,-1 1-1,0 0 1,-1 1 0,1 5-15,-7-15-125,0 0 1,1 0-1,-1 0 1,1 0-1,1 0 1,-1-1-1,1 0 1,3 3 124,-6-6-59,0-1 1,-1 0 0,1 0-1,0 0 1,0 0-1,-1-1 1,1 1 0,0 0-1,0-1 1,0 1-1,0-1 1,0 0-1,0 0 1,0 0 0,0 0-1,0 0 1,0 0-1,0 0 1,0 0 0,0-1-1,0 1 1,0-1-1,0 0 1,0 0-1,0 1 1,-1-1 0,1 0-1,0 0 1,-1-1-1,1 1 1,0 0-1,0-1 59,34-28-143,-21 16 100,1 2-1,13-9 44,-23 18-2,1-1 0,-1 1-1,1 0 1,0 0 0,-1 1 0,1 0-1,0 0 1,1 1 0,5-1 2,-3 1 42,0 0 1,0 1-1,0 0 1,0 1-1,0 0 1,0 0-1,1 1-42,-8-1 29,1 0 0,-1 0 0,0 1 1,0-1-1,0 1 0,0 0 0,0 0 0,0 0 1,-1 0-1,1 0 0,-1 0 0,1 1 0,-1-1 0,0 1 1,0 0-1,0-1 0,0 1 0,0 0 0,-1 0 0,1 1 1,-1-1-1,1 2-29,0 5-30,0 1 0,-1-1 0,0 1 0,0-1 1,-1 1-1,0 0 0,-1 0 30,0 13-1424,0-12-2602,-4-5-4802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5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9684,'0'0'1697,"0"0"-856,3 16 463,4 40-718,-2-4-396,3 0 0,9 30-190,-16-79-41,0 0-1,0-1 1,0 1 0,1 0 0,-1-1-1,1 1 1,0-1 0,0 1 0,0-1-1,0 0 42,-2-1-53,1-1 0,-1 0 0,0 1 0,1-1 0,-1 0 0,1 1 0,-1-1 0,1 0 0,-1 0 1,0 0-1,1 1 0,-1-1 0,1 0 0,-1 0 0,1 0 0,0 0 0,-1 0 0,1 0 0,-1 0 0,1 0 0,-1 0 0,1 0 0,-1 0 0,1 0 53,-1-1-86,1 1 1,0-1 0,0 1-1,0-1 1,-1 0 0,1 1-1,-1-1 1,1 0 0,0 0-1,-1 0 1,1 1 0,-1-1-1,1 0 1,-1 0 0,0 0-1,1 0 1,-1 0 0,0 0 85,10-34-106,-2 0 0,1-19 106,-2 11 637,9-29-637,-12 59 148,0 0-1,1 1 1,0-1 0,1 1 0,0 0-1,1 1 1,6-7-148,-10 15-22,0-1-1,0 1 0,1 1 1,-1-1-1,1 0 1,0 1-1,0 0 1,0 0-1,0 0 1,0 0-1,0 1 0,0 0 1,1-1-1,-1 2 1,0-1-1,1 0 1,-1 1-1,1 0 0,-1 0 1,1 0-1,-1 0 1,1 1-1,-1 0 1,2 0 22,3 7-2671,-3 3-2606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0 502 8740,'0'0'430,"0"0"-273,0 0 235,0 0 494,21-8 440,65-30-262,-77 33-969,0 0 0,-1 0 0,0-1 0,0 0 0,0 0 0,-1-1 0,0 0 0,0 0 0,0 0 1,0-3-96,3-6 101,-1 1 1,0-1 0,-1-1 0,0-4-102,1-5 64,0-1-1,-3 0 0,0 0 1,-1-1-1,-2 0 0,-1 0 1,-1 0-1,-2-6-63,1 32 30,1 0 1,-1 0-1,-1 0 0,1 1 1,0-1-1,0 0 0,-1 0 1,1 0-1,-1 0 0,1 1 1,-1-1-1,0 0 0,0 1 1,0-1-1,0 0 0,0 1 1,0-1-1,0 1 0,0 0 1,-2-2-31,1 2 81,0 0 0,-1-1 1,1 1-1,-1 0 1,0 1-1,1-1 0,-1 0 1,0 1-1,1-1 1,-1 1-1,0 0 0,0 0 1,-2 0-82,4 0 17,-1 0 0,1 0 0,-1 0 0,1 1 0,-1-1 0,1 0-1,-1 1 1,1-1 0,-1 1 0,1-1 0,0 1 0,-1 0 0,1 0 0,0 0 0,-1-1 0,1 1 0,0 0 0,0 1-17,-17 24 131,15-21-106,-12 25 1,0 1-1,2 0 0,2 0 1,1 1-1,1 1 0,0 10-25,1 5 12,2 1 0,2 1 0,2-1 1,2 3-13,1-38 9,0 0 0,1 0 0,1 0 0,0 0 0,1-1 0,0 1 0,1-1 0,1 0 0,1 3-9,-4-9-51,1-1-1,0 1 0,0-1 1,1 0-1,-1 0 1,1 0-1,0-1 1,1 0-1,-1 0 0,1 0 1,0-1-1,1 0 1,-1 0-1,1 0 1,-1-1-1,1 0 0,3 1 53,-8-3-217,-1-1 1,0 0 0,1 1-1,-1-1 1,1 0 0,-1 0 0,0 0-1,1 0 1,-1 0 0,1 0-1,-1 0 1,0 0 0,2-1 215,10-7-4501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9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10453,'0'0'720,"0"0"-720,0 0-1168,0 0 975,146 46 193,-33-29 593,16-2-289,10-3 128,-4-2-368,-7-2-64,-15-3 256,-18-5-256,-10 0-880,-78 0-2033,-5-6-3650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09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8948,'0'0'208,"18"17"328,-6-5-380,3 2 31,-1 0 1,-1 1-1,0 0 1,-1 1-1,0 1 0,-2 0 1,7 14-188,-7-8 93,-1 0-1,-1 1 1,-1 0 0,-1 0 0,-1 1-1,-1-1 1,-2 1 0,0 4-93,-1-11 42,-2 1 1,0-1-1,-1 0 1,0 0-1,-2 0 0,0 0 1,-1 0-1,-1-1 1,-1 0-1,0 0 0,-5 6-42,-3 4 30,-2-1 0,-1-1-1,-1-1 1,-1-1 0,-1 0-1,-1-2 1,-1 0-1,0-2 1,-5 2-30,15-17-2382,7-4-2941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3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403 15 6723,'0'0'1502,"-16"-2"-517,-2-1-728,-3-1 457,0 1-1,0 1 1,-16 1-714,20 1 487,1 1 0,-1 0 0,1 1 1,0 1-1,0 0 0,-1 2-487,7-2 96,0 1 0,0 0 0,1 1-1,-1 0 1,1 1 0,0 0 0,1 0 0,0 1 0,-8 7-96,10-8-1,1 1 0,0-1 0,0 1 1,0-1-1,1 1 0,0 1 0,1-1 0,-1 0 1,1 1-1,1 0 0,0 0 0,0 0 0,0 0 1,1 0-1,0 0 0,0 0 0,1 0 0,0 0 1,1 1-1,1 5 1,-2-9-6,1-1 1,0 0-1,0 0 1,1 0-1,-1 0 1,1 0-1,-1 0 1,1 0-1,1-1 1,-1 1-1,0-1 1,1 1-1,0-1 1,1 2 5,2 0-1,0 0 0,0 0 1,0-1-1,1 1 0,-1-1 0,1-1 1,7 3 0,3 1-220,1-1 0,0-1 0,1-1 1,-1-1-1,1 0 0,8-1 220,16 0-2336,0-2 1,0-2 2335,-40 2-361,0 0 1,-1 0 0,1-1 0,0 1 0,-1-1 0,1 0-1,-1 0 1,1 0 0,-1 0 0,3-1 360,13-15-4519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4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161 539 8548,'0'0'1833,"0"0"-385,0 0-402,-16-2-21,-54-1-534,66 3-464,-1 1 0,1-1 0,0 1 0,0 0 0,0 0 0,0 1 0,0-1 0,0 1 1,0 0-1,0 0 0,1 0 0,-1 1 0,1-1 0,-1 1 0,1 0 0,0 0 0,-1 1-27,-2 1-58,6-5-64,0 0 26,0 0 50,0 0 60,0 0 42,0 0 32,0 0 80,0 0-40,0 0-5,0 0 21,0 0-56,0 0 16,0 0-112,0 0 24,0 0-62,23 1 41,1-1-1,-1-1 0,0-1 1,0-2-1,0 0 0,-1-1 1,1-1-1,20-9 6,-17 3-37,0 0 0,-2-2-1,1-1 1,-2 0 0,0-2-1,-1-1 1,-1 0 0,0-2 37,-9 8-24,-2 0 0,1-1 0,-2 0 0,0-1 1,0 0-1,-1 0 0,-1 0 0,-1-1 0,0 0 0,0-1 0,-2 0 0,0 1 1,-1-1-1,1-10 24,-3 15 26,0 1 0,0-1 0,-1 0 1,-1 0-1,0 0 0,-1 0 0,0 0 1,0 1-1,-1-1-26,2 7 14,-1 1 0,1-1 1,-1 1-1,0 0 0,0-1 1,-1 1-1,1 0 0,-1 0 1,1 0-1,-1 1 0,0-1 1,0 1-1,0-1 0,0 1 1,-1 0-1,1 0 0,0 0 1,-1 1-1,0-1 0,1 1 0,-1 0 1,0 0-1,0 0 0,1 0 1,-1 1-1,-3 0-14,0-1 93,1 0-1,-1 1 1,1 0-1,-1 0 1,0 1 0,1 0-1,-1 0 1,-2 1-93,5 0 11,0 0 0,0 0 0,0 0 0,0 0 1,0 0-1,1 1 0,-1 0 0,1 0 0,-1 0 0,1 0 0,0 0 1,1 1-1,-1 0-11,-14 18-3,1 2 0,2 0-1,0 0 1,1 2 0,2-1 0,1 2 0,1-1 0,-3 15 3,4-3 7,0 2 1,3-1 0,2 1-1,1-1 1,3 31-8,-1-60-9,1 0 0,1-1 0,0 1 0,0-1 0,1 0 0,0 1 0,1-1 0,0 0 0,0-1 0,1 1 0,0-1 0,0 0 1,1 0-1,0-1 0,0 1 0,1-1 0,0-1 0,1 1 0,-1-1 0,1-1 0,0 1 0,5 1 9,3 2-228,-1-2 0,2 0 1,-1-1-1,1 0 0,0-1 1,0-1-1,0-1 0,0-1 1,1 0-1,-1-1 0,1-1 1,2 0 227,-8-2-76,0 0-1,0 0 1,0-1 0,0-1 0,-1 0-1,1 0 1,-1-1 0,0-1 0,0 0 0,-1 0-1,0-1 1,4-3 76,-2 1 7,-1-1-1,0 0 1,0-1-1,-1 0 0,-1-1 1,0 0-1,0 0 1,-1-1-1,6-13-6,-4-9-23,-10 34 62,0 0 0,1 1 0,-1-1 0,0 0 1,0 0-1,0 0 0,0 0 0,0 0 0,0 1 0,0-1 0,0 0 0,0 0 0,0 0 1,-1 0-1,1 0 0,0 1 0,-1-1 0,1 0 0,0 0 0,-1 1 0,1-1 0,-1 0 1,1 0-1,-1 1 0,1-1 0,-1 0 0,0 1 0,1-1 0,-1 1 0,0-1 0,0 1 1,1-1-1,-1 1 0,0 0 0,0-1 0,0 1-39,-8-1 198,0 0 1,0 1-1,-1 0 1,1 1-1,0 0 0,0 0 1,0 1-1,-7 2-198,13-3-1,0-1 0,0 1 0,1 0 0,-1 0 0,0 0 1,1 1-1,-1-1 0,1 1 0,-1-1 0,1 1 0,0 0 0,-1 0 0,1 0 0,0 0 0,0 0 1,1 1-1,-1-1 0,0 1 0,1-1 0,-1 1 0,1-1 0,0 1 0,0 0 0,0 0 0,0 0 0,1-1 1,-1 1-1,1 0 0,-1 2 1,1-4-12,0 0 1,1-1 0,-1 1 0,0 0-1,0 0 1,1 0 0,-1 0-1,1 0 1,-1 0 0,1 0 0,-1-1-1,1 1 1,-1 0 0,1 0 0,0-1-1,-1 1 1,1 0 0,0-1-1,0 1 1,-1-1 0,1 1 0,0-1-1,0 1 1,0-1 0,0 1-1,0-1 1,0 0 0,0 0 0,-1 1-1,1-1 1,0 0 0,1 0 11,37 2-889,-31-2 583,1 0 60,5 0-98,0 1 1,0-2-1,-1 0 0,1-1 1,-1 0-1,1-1 0,8-3 344,-10 0-139,13-4-469,-10 8 3757,-12 7-2928,1-1-381,0 1 0,-1-1 0,2-1 1,-1 1-1,0-1 0,1 1 0,-1-1 0,1-1 0,0 1 0,0-1 1,0 1-1,0-1 0,1-1 0,-1 1 0,0-1 0,1 0 0,2 0 160,16 2-1437,0-2-1,0 0 1,14-3 1437,0 2-1048,-28 0 923,0-1 0,0 0 0,0 0 0,0 0 0,0-2 0,0 1 0,0-1 0,-1 0 0,3-2 125,-8 3 173,0 0 0,0-1 0,0 1 0,-1-1-1,1 1 1,-1-1 0,1 0 0,-1-1 0,0 1 0,-1 0 0,1-1 0,0 0 0,-1 1 0,0-1 0,0 0 0,0 0 0,0 0 0,-1-1 0,0 1 0,0 0 0,1-4-173,-1-1 698,0 0 0,0 0 0,-1 0 0,0 0 0,-1-8-698,1 17 66,0 0 0,0 0 0,0-1 0,0 1 0,0 0 0,0 0 0,-1 0 0,1-1 0,0 1 0,0 0 0,0 0 0,0 0 0,0-1 0,-1 1 0,1 0 0,0 0 0,0 0 0,0 0 0,0 0 0,-1 0 0,1-1 0,0 1 0,0 0 0,-1 0 0,1 0 0,0 0 0,0 0 0,0 0 0,-1 0 0,1 0 0,0 0 0,0 0 0,-1 0 0,1 0 0,0 0 0,0 0 0,0 0 0,-1 0 0,1 0 0,0 0 0,0 0 0,0 1 0,-1-1 0,1 0 0,0 0 0,0 0-66,-1 0 14,0 1 0,1-1 0,-1 1 0,1-1 0,-1 1 0,1-1 0,-1 1 0,1-1 0,-1 1 0,1-1 0,-1 1 0,1 0 0,0-1 0,-1 1 0,1 0 0,0-1 0,0 1 0,0 0 0,-1 0 0,1 0-14,-10 92 183,5-29 11,-7 17-194,8-62-181,0 0 0,-1 0 0,-2-1 0,1 0 0,-2 0 0,-4 6 181,11-22-226,0 0 25,1-1-1,-1 1 0,0-1 1,1 1-1,-1-1 0,0 0 1,0 1-1,0-1 0,0 0 0,0 0 1,0 0-1,-1 0 0,1 0 1,0 0-1,0 0 0,-1 0 1,1 0-1,-1 0 0,1-1 1,-1 1-1,1-1 202,0 0-156,1 0 0,-1 0 0,1-1 1,0 1-1,-1-1 0,1 1 0,0 0 0,-1-1 1,1 1-1,0-1 0,0 1 0,-1 0 0,1-1 1,0 1-1,0-1 0,0 1 0,0-1 0,-1 1 1,1-1-1,0 1 0,0-1 0,0 1 0,0-1 1,0 1-1,0-1 0,0 1 0,1-1 0,-1 1 1,0-1-1,0 1 0,0-1 156,0-1-914,0-15-2752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5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12 2337,'0'0'1227,"0"0"684,0 0 1146,0 0 11,0 0-1315,0 0-814,3-4-627,-3 4-308,0-1 1,1 1-1,-1-1 0,0 1 0,1 0 1,-1-1-1,0 1 0,1-1 0,-1 1 1,0 0-1,1-1 0,-1 1 0,1 0 1,-1-1-1,1 1 0,-1 0 1,1 0-1,-1 0 0,0-1 0,1 1 1,0 0-1,-1 0 0,1 0-4,3 9 52,-5 34-25,0-20-17,2 7 37,-1-11-31,0-1 1,-1 1 0,0 0 0,-3 7-17,2-19 8,0 0 0,0 0 1,-1-1-1,0 1 0,0-1 0,-1 1 1,1-1-1,-1 0 0,-1 0 0,1 0 1,-1-1-1,0 0 0,-2 2-8,-7 6 117,-1-1 0,-1-1-1,-16 10-116,25-17-399,0 0-1,0 0 0,-1-1 0,0 0 1,0 0-1,0-1 0,0 0 1,0 0-1,0-1 0,-4 0 400,-8-1-6883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5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1 192,'0'0'8516,"0"0"-7011,18 27-1777,29 42 698,4-2-1,2-2 1,7 2-426,18 8 540,3-4-1,3-3 1,46 24-540,284 167 464,-110-72-340,-46-22-1023,-246-157 504,-7-5 39,1 0-1,-1 0 1,-1 1 0,1 0-1,0 0 1,-1 0 0,0 0-1,0 1 1,3 3 356,-7-7-98,0-1-1,1 0 0,-1 1 1,0-1-1,0 0 1,0 1-1,1-1 1,-1 0-1,0 1 1,0-1-1,0 1 0,0-1 1,0 0-1,0 1 1,0-1-1,0 1 1,0-1-1,0 0 1,0 1-1,0-1 0,0 1 1,0-1-1,0 0 1,0 1-1,-1-1 1,1 1-1,0-1 1,0 0-1,0 1 0,-1-1 1,1 0-1,0 1 1,0-1-1,-1 0 99,-18 3-4821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6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1 934 11637,'0'0'1441,"0"0"-1441,0 0-96,131-145 96,29 30 384,46-16-224,30-15-128,-3 6 240,-21 20-272,-41 33-464,-49 38-1009,-118 49-2224,-4 23-3443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6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11269,'0'0'1606,"0"0"-725,0 0-855,0 0-298,4 10 37,11 37 574,-2 0 0,5 38-339,-4-18 83,-13-61-74,1 1 0,0-1 0,0 0 0,0 1 1,1-1-1,0 0 0,0 0 0,0-1 0,1 1-9,-3-4-6,1-1-1,-1 1 1,0-1-1,1 0 0,-1 0 1,1 0-1,0 1 1,-1-2-1,1 1 1,0 0-1,0 0 1,-1 0-1,1-1 1,0 1-1,0-1 1,0 1-1,0-1 0,0 0 1,0 0-1,0 0 1,0 0-1,0 0 1,-1 0-1,1-1 1,0 1-1,0 0 1,0-1-1,0 0 1,0 1-1,-1-1 0,1 0 1,0 0-1,0 0 7,9-7-4,0 0 0,0 0 0,-1-1 0,0-1 0,-1 1-1,0-2 1,0 1 0,3-7 4,1 1 20,141-168 224,-114 141-1250,2 1-1,42-32 1007,-50 51-3636,-17 16-1390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6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0 4946,'0'0'2631,"0"0"-689,0 0-120,0 0-616,0 0-269,-19 8-383,-63 28-193,75-33-333,1 1 1,0-1 0,-1 1 0,2 0 0,-1 0-1,0 1 1,1-1 0,0 1 0,-1 2-29,4-5-3,1 0 0,-1 0 0,1 1 0,0-1-1,0 0 1,0 1 0,0-1 0,0 0 0,0 1 0,1-1 0,-1 1 0,1-1 0,0 1 0,-1-1 0,1 1 0,0-1 0,1 1 0,-1-1-1,0 1 1,1-1 0,0 1 3,-1-2-19,1 1 0,0-1-1,-1 0 1,1 0 0,0 0-1,0 0 1,0 0 0,0 0-1,0 0 1,0 0 0,0-1-1,1 1 1,-1 0 0,0-1-1,0 1 1,1 0 0,-1-1-1,0 0 1,0 1 0,1-1-1,-1 0 1,1 0 0,-1 1-1,0-1 1,1 0 0,-1 0 19,44-1-844,-36 0 552,3 0-116,1-1-1,0-1 1,-1 0-1,0-1 1,0 0 0,0-1-1,0 0 1,0-1-1,2-2 409,52-23-1644,-59 33 7406,-4 7-3986,-3 17-2915,0-18 1714,0-5-599,0 1-1,0-1 1,1 0-1,-1 0 1,1 0-1,0 0 0,0 0 1,0 0-1,0 0 1,0 0-1,1 0 1,-1 0-1,1 0 0,0-1 1,0 1-1,0-1 1,0 1-1,0-1 1,1 0-1,-1 0 1,1 0-1,-1 0 0,3 1 25,-2-2-341,0 0 0,0 1 0,0-1 0,1 0 0,-1-1 0,0 1 0,0-1 0,1 1 0,-1-1 0,1 0 341,14 0-4583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7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1 410 12870,'0'0'259,"21"-2"-377,8-1 103,-1 0 53,0-1 0,-1-1 0,17-5-38,-35 7-37,0 0 0,0 0 0,0 0 0,-1-1 1,1-1-1,-1 1 0,0-2 0,-1 1 0,1-1 0,-1 0 0,0 0 0,2-3 37,-4 3-48,0-1 0,0 1 0,-1-1 0,0 0 0,-1 0 0,1-1 0,-1 1 0,0-1 0,-1 0 0,0 0 0,0 1 0,-1-1 0,0 0 0,0-4 48,0-7-4,0 0 0,-1 0 0,-1 0 0,-2-12 4,2 26 107,0-1 0,-1 1-1,1-1 1,-1 1 0,0-1 0,-1 1-1,1 0 1,-1 0 0,0 0-1,0 1 1,-1-1 0,0 1-1,1-1 1,-1 1 0,0 0-1,-1 1 1,-2-3-107,6 5 77,-1 0 0,0 0 0,1 0 0,-1 0 0,0 0 0,0 0-1,0 0 1,0 1 0,0-1 0,0 1 0,0-1 0,0 1 0,0 0 0,0 0 0,0 0 0,0 0 0,0 0 0,0 0 0,0 0-1,0 1 1,0-1 0,0 1 0,0-1 0,0 1 0,0 0 0,0 0 0,0 0 0,1 0 0,-1 0 0,0 0 0,1 1 0,-1-1-1,1 0 1,-1 1 0,1 0 0,-1 0-77,-15 34 27,1 0 0,2 2 0,-9 37-27,4-13 5,1-10-3,3 2 1,2 0 0,2 0-1,3 1 1,2 0 0,2 18-3,4-66-8,0-1 0,0 0 1,1 1-1,0-1 0,1 1 1,-1-1-1,1 0 0,0 0 0,1 0 1,1 3 7,-2-5-3,0-1 1,0 0-1,1 0 1,-1 0-1,1 0 1,0 0-1,0 0 0,0-1 1,0 0-1,0 1 1,0-1-1,1 0 1,-1 0-1,1-1 1,-1 1-1,1-1 0,0 0 1,0 0 2,2 1-13,2 0 0,-1-1 0,0 0 1,0-1-1,0 1 0,0-1 0,0-1 0,0 1 1,1-1-1,-1-1 0,0 1 0,-1-1 0,1 0 1,0-1-1,0 0 0,3-2 13,8-6-51,0-1-1,-1 0 1,0-2 0,13-13 51,-25 22-1,-4 5 12,-1 0-54,0 0-80,6 11-50,-4-9 86,0 0-1,1 0 1,-1 0 0,0-1 0,0 1-1,1-1 1,-1 1 0,1-1 0,-1 0-1,1 0 1,0 0 0,-1-1-1,1 1 1,0 0 0,-1-1 0,1 0-1,0 0 1,0 0 0,0 0 0,-1 0-1,1 0 1,2-1 87,2 0-269,0-1-1,-1 1 0,1-1 1,-1 0-1,1-1 1,-1 1-1,0-1 0,4-3 270,6-5-350,-11 7 215,1 0 0,-1 0-1,1 1 1,0-1 0,0 1 0,0 1 0,1-1 135,-1 2 74,-5 1 740,-1 23 654,0-7-1328,1 0 0,0 0 1,2 0-1,0 0 0,0 0 1,2-1-1,2 5-140,-5-14-109,1 0 0,-1-1 0,1 1 1,1-1-1,-1 1 0,1-1 0,0 0 0,0-1 0,3 3 109,-4-4-372,0-1 0,0 0-1,1 0 1,-1 0 0,0 0-1,1 0 1,-1-1 0,1 1-1,0-1 1,0 0 0,-1 0-1,1-1 1,0 1-1,0-1 1,0 1 0,0-1 372,7 0-6190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2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8052,'0'0'4055,"0"0"-2620,0 0-1403,0 0-85,12 4 5,-4-1 34,-3-1 14,0 0 1,-1-1-1,1 1 0,0-1 1,1 0-1,-1 0 1,0 0-1,0-1 0,0 0 1,0 0-1,1 0 1,-1 0-1,0-1 0,0 0 1,4-1-1,-1-2 31,0 0 1,-1 0 0,0 0-1,0-1 1,0 0 0,0-1-1,-1 1 1,0-1 0,0 0-1,1-3-31,-3 5-26,0-1 0,-1 0 0,1-1-1,-1 1 1,0 0 0,-1-1 0,1 0-1,-1 1 1,-1-1 0,1 0 0,-1 0 0,0 0-1,0-1 1,0-2 26,-1 8 9,0 0 0,-1 0-1,1 0 1,0 0 0,0 0-1,-1 0 1,1 0 0,-1 0 0,1-1-1,-1 1 1,1 1 0,-1-1-1,1 0 1,-1 0 0,0 0 0,0 0-1,0 0 1,1 1 0,-1-1-1,0 0 1,0 1 0,0-1 0,0 0-1,0 1 1,0-1 0,0 1-1,0 0 1,0-1 0,0 1 0,-1 0-1,1 0-8,-39-4 867,37 4-769,-5 0 61,0 0-1,0 0 0,0 1 1,0 0-1,0 0 0,0 1 1,1 0-1,-2 1-158,6-2 36,0 0 0,1 1-1,-1 0 1,1-1 0,0 1 0,-1 0 0,1 0 0,0 1-1,0-1 1,1 0 0,-1 1 0,0-1 0,1 1-1,-1-1 1,1 1 0,0 0 0,0 0 0,0-1 0,0 1-1,1 0 1,-1 0 0,1 0 0,-1 0 0,1 0-36,-1 7 4,0-1 0,0 0 0,1 0 1,1 0-1,-1 0 0,1 0 0,1 0 0,2 9-4,-2-13-9,0 0-1,0 0 1,0 0-1,1-1 0,-1 1 1,1-1-1,0 0 0,1 0 1,-1 0-1,1 0 1,-1 0-1,1-1 0,0 1 1,1-1-1,-1 0 1,2 0 9,-1 1-267,1-1 1,0 0 0,0 0-1,0 0 1,0-1 0,0 0-1,1 0 1,-1-1 0,0 0-1,1 0 1,-1 0-1,5-1 267,15 0-5103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17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0 239 9861,'0'0'1630,"0"0"-1366,23 0-184,78-3-96,-83 3 36,1-1 0,0-1 0,-1 0 0,0-2 0,0 0 0,0-1 0,10-4-20,-21 6 15,0 0 0,-1 0 0,0-1 0,1 0 0,-1 0 0,-1 0-1,1-1 1,0 0 0,-1 0 0,0 0 0,0-1 0,-1 1 0,0-1-1,0 0 1,0-1 0,-1 1 0,1-1 0,-1-1-15,-1 3 5,0 0 0,0 0 0,-1 0-1,0-1 1,0 1 0,-1 0 0,1 0 0,-1-1 0,0 1 0,0 0 0,-1 0 0,0-1-1,0 1 1,0-2-5,0 5 35,0 0-1,0 0 0,0 0 1,-1 0-1,1 0 1,0 0-1,-1 1 0,1-1 1,-1 0-1,0 1 1,1-1-1,-1 1 0,0 0 1,0 0-1,0-1 1,0 1-1,0 0 0,0 1 1,0-1-1,0 0 0,0 1 1,-1-1-1,1 1 1,0-1-1,0 1 0,-1 0 1,1 0-1,0 0 1,0 0-1,-1 1 0,1-1 1,0 0-1,-1 1-34,0 0 47,1 0 0,-1-1 0,1 1 0,0 0 0,-1 0 0,1 1-1,0-1 1,0 0 0,0 1 0,0-1 0,0 1 0,0 0 0,0 0 0,0 0 0,1 0-1,-1 0 1,1 0 0,-1 0 0,1 0 0,0 0 0,0 1 0,-1 1-47,-2 6 58,1 0 0,0 0 1,1 0-1,0 1 0,0 0-58,0 6 47,0 1-1,1-1 0,0 1 0,2 0 0,0-1 0,1 0 1,1 1-1,0-1 0,4 9-46,-4-16 6,1 1 1,1-1-1,0 0 1,0 0-1,1 0 1,0-1-1,1 0 0,0 0 1,0-1-1,1 1 1,0-2-1,1 1 1,-1-1-1,1-1 1,5 4-7,0-3-87,-1-1 0,1 0 1,0-1-1,0 0 0,0-1 0,1-1 1,0 0-1,-1-1 0,1 0 1,0-2-1,0 1 0,0-2 0,0 0 1,5-2 86,-17 3-207,-1-1 0,1 0 1,-1 1-1,1-1 0,-1 0 1,0-1-1,0 1 0,1 0 1,-1-1-1,0 1 0,0-1 1,0 0-1,0 1 0,0-1 1,-1 0 206,20-28-5365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0:30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11877,'0'0'385,"0"0"-770,0 0-79,143 0 368,18-3 192,55 3 32,44 0 433,26 27-385,4 20-16,11 12-64,-3 9-96,-17 4-128,-207-45-3922,-35-1-1697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1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12614,'0'0'944,"0"0"-944,0 0-4114,0 0-2465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1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14631,'0'0'832,"0"0"-832,0 0 160,0 0-160,0 0-5170,0 0-945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1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12902,'0'0'1296,"0"0"-687,0 0-609,0 0 0,-26 130 0,14-43 80,1-1 16,2-4-96,3-17-16,6-14-160,0-14-897,2-12-1136,7-13-784,-5-12-785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1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1 387 6867,'0'0'2449,"0"0"-1264,0 0-1009,123-29-144,-57 29 624,11 5-464,0 7 48,-2-4-48,-6-4-111,-7-4-162,-2 0-591,-2-19-672,-1-20-209,-12-15-1136,-40 26-993</inkml:trace>
  <inkml:trace contextRef="#ctx0" brushRef="#br0" timeOffset="1">841 0 4850,'0'0'3266,"0"0"-1153,0 0-401,0 0-79,0 0-752,0 0-257,-73 100-608,41-17-16,4 6 208,5 1-192,8-9-16,12-7 0,3-10-32,0-10-272,16-13-1489,7-18-1424,-10-23-97,-2-3-1344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2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7908,'0'0'397,"-2"16"-114,-2 7-165,1-4 52,1 0 1,0 0 0,2 14-171,0-31 9,0 0 0,0 0 0,0 0 0,1 0 0,-1 0 0,1 0 0,-1 0 0,1 0 0,0 0 0,0 0 0,0 0 0,0 0 0,0-1 1,0 1-1,0 0 0,1-1 0,-1 1 0,0-1 0,1 1 0,0-1 0,-1 0 0,1 0 0,0 1 0,0-1 0,-1 0 0,1-1 0,0 1 1,0 0-1,0-1 0,0 1 0,0-1 0,0 1 0,1-1-9,2 1-6,1-1 1,-1 1 0,0-1-1,0 0 1,0-1 0,0 1-1,0-1 1,0 0 0,0-1-1,0 1 1,0-1-1,0 0 1,-1 0 0,1 0 5,8-8-93,0 0 1,-1 0-1,0-1 1,-1-1-1,0 0 1,-1 0-1,-1-1 1,0-1-1,0 1 1,-1-1-1,-1-1 1,1-2 92,-1 65 2225,0 44-2225,-6-70 82,5 72 171,3 0 0,4-1-1,14 44-252,-21-119 427,-14-30-132,6 8-414,-1 0-1,0 0 0,1 0 1,-1-1-1,1 1 1,1-1-1,-1 0 1,0 1-1,1-1 1,0 0-1,0 0 0,1 0 1,-1-2 119,1-15-2057,0 10-1233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3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64 107 8836,'1'22'294,"1"46"163,-4 1 0,-2-1 0,-6 22-457,-7-9 353,6-34-476,3 0 0,1 1 0,0 47 123,10-178-832,3 0 0,5 1 1,2 1-1,23-72 832,-27 121-106,1 0 1,2 1-1,9-18 106,-17 40 130,0 1 0,1 0 0,0 0 0,0 0 0,1 1 0,0-1 0,0 2 0,1-1 0,-1 1 0,1-1 0,1 2 0,-1-1 0,1 1 0,0 0 0,2 0-130,-5 4 186,0-1 1,0 1-1,0 0 1,0 0-1,0 0 1,0 1-1,0 0 1,1 0-1,-1 0 1,5 1-187,-10 1 44,0 0 1,1-1-1,-1 1 1,0-1-1,0 1 1,0 0-1,0-1 1,0 1-1,-1 0 1,1-1-1,0 1 1,-1 0-1,1 0-44,-5 9 193,0 0-1,0 0 0,-1 0 0,-1 0 0,0-1 0,0 0 0,-1 0 0,-4 4-192,-28 38 120,35-44-134,1 0 0,0 0 1,0 0-1,0 0 0,1 1 0,1-1 0,-1 1 0,1 2 14,2 23-2703,3-31-699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3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1 244 6307,'0'0'2076,"5"18"-913,18 59-528,-21-74-617,-1 0 1,1 0 0,-1 0 0,1 0 0,0-1 0,0 1-1,0-1 1,1 1 0,-1-1 0,0 0 0,1 0 0,0 0-1,-1 0 1,1 0 0,0-1 0,0 1 0,0-1-1,0 0 1,0 0 0,0 0 0,0 0 0,3 0-19,4 0 20,0 0 0,0-1 0,0 0 0,0-1 0,0 0 0,0 0-20,-8 0-1,12-2 20,-1 0-1,0-1 1,0 0-1,0-1 0,-1-1 1,1 0-1,-1-1 1,-1 0-1,1-1 1,-1 0-1,0-1 0,-1 0 1,8-9-19,-11 11 87,0-1 1,0 0-1,0 0 1,-1-1-1,0 0 1,-1 0-1,0 0 1,0-1-1,-1 1 1,-1-1-1,1 0 1,-1 0-1,-1-1 1,0 1-1,-1 0 0,0-1 1,0 1-1,-1-4-87,0 10 113,-1 0 0,1 0 0,-1 0-1,0 1 1,-1-1 0,1 0 0,0 1-1,-1-1 1,0 1 0,0-1 0,0 1 0,0 0-1,-1 0 1,1 0 0,-1 0 0,-1-1-113,-1 0 149,0 0 1,0 1 0,-1-1 0,1 1 0,-1 1 0,0-1 0,1 1 0,-2 0-1,-3-1-149,-13-2 366,-1 1-1,1 2 1,-1 0-1,-22 2-365,40 0 30,0 0 35,-1 0 0,0 0 0,1 1 0,-1 0 0,1 0 0,-1 1 0,1 0 0,-1 0 0,1 0-65,4-1-105,0 0 1,0 0-1,1 0 0,-1 0 0,0 1 0,1-1 0,-1 0 1,1 1-1,0-1 0,-1 1 0,1-1 0,0 1 0,0 0 0,0 0 1,0-1-1,0 1 0,1 0 0,-1 0 0,0 0 0,1 0 0,-1 0 1,1 0-1,0 0 0,0 0 0,0 0 0,0 0 0,0 0 1,0 0-1,0 0 0,1 0 0,-1 1 105,5 14-5736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4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11653,'0'0'2212,"0"0"-774,0 0-347,0 0-395,-2 16-119,-17 93 192,-19 58-769,-11 56 31,24-44-555,17-112-889,4-48 1,0-15-345,-1-17-386,-4-30 1480,3-1 0,2 0 0,1-10 663,1-77 2931,2 131-2870,1 0 1,0-1-1,-1 1 0,1-1 0,0 1 0,-1 0 0,1 0 0,0-1 0,0 1 1,-1 0-1,1 0 0,0 0 0,0 0 0,-1 0 0,1 0 0,0 0 1,0 0-1,0 0 0,-1 0 0,2 0-61,1 1 125,15 0 19,-1 2 0,1 0 1,-1 1-1,0 1 1,-1 0-1,1 2 0,3 1-144,33 12 305,-9-6-127,-1-3 0,41 6-178,-59-13 43,1-2 1,0 0-1,0-2 1,-1-1-1,22-3-43,-44 3-13,0 1-1,0-1 0,0 0 0,1 0 0,-1 0 0,0 0 0,0 0 1,0-1-1,0 1 0,-1-1 0,1 0 0,0 0 0,-1 0 0,1 0 1,-1 0-1,1 0 0,-1-1 0,0 1 0,0-1 0,0 0 0,-1 0 1,1 1-1,-1-1 0,1 0 0,-1 0 0,0-1 0,0 1 0,0 0 1,-1 0-1,1 0 0,-1-1 14,1-1-5,-1-1 0,0 1 0,-1 0 0,1-1 0,-1 1 0,0 0 0,-1 0 1,1 0-1,-1 0 0,0 0 0,0 0 0,0 0 0,-1 1 0,1-1 0,-1 1 0,0 0 0,-1 0 0,1 0 0,-2-1 5,2 2 24,0 0-1,0 0 0,-1 0 0,1 1 1,-1-1-1,0 1 0,1 0 0,-1 0 0,0 0 1,0 0-1,-1 1 0,1 0 0,0 0 0,-1 0 1,1 0-1,0 0 0,-1 1 0,1 0 0,0 0 1,-1 0-1,1 1 0,-1 0 0,1-1 0,-1 2-23,-1 0 27,0 0 0,1 1-1,-1 0 1,1 0-1,0 0 1,-1 1-1,2-1 1,-1 1-1,0 1 1,1-1 0,0 1-1,0-1 1,0 1-1,0 0 1,1 1-1,-2 2-26,-2 7-8,1 1-1,1 0 1,0-1-1,1 1 0,0 1 1,2-1-1,0 0 1,1 1-1,0 0 1,1-1-1,1 1 0,1-1 1,0 1-1,3 7 9,-3-18-10,-1 0 0,1 0 0,0 0 0,1-1 1,-1 1-1,1-1 0,1 0 0,-1 0 0,0 0 0,1 0 0,0 0 0,0-1 0,1 1 0,-1-1 0,1 0 0,0-1 0,0 1 0,0-1 0,5 2 10,1 0-51,1-1-1,-1 0 0,1-1 1,0 0-1,0-1 1,0 0-1,0-1 0,0-1 1,6 0 51,11 0-1803,0-1 1,23-5 1802,-44 5-1274,-8 1-3224,0 0 4492,0 0-3196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54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4866,'0'0'2151,"0"0"-252,0 0-194,0 0-371,0 0-419,0 0-448,0 0-259,0-12 136,6-34-219,-5 45-118,-1 0-1,1-1 0,-1 1 1,1 0-1,0 0 0,0 0 0,-1 0 1,1 0-1,0 0 0,0 0 0,0 0 1,0 0-1,0 0 0,1 0 1,-1 1-1,0-1 0,0 0 0,0 1 1,1-1-1,-1 1 0,0-1 1,0 1-1,1 0 0,-1-1-6,34 0 213,-26 1-211,5 0 54,-2 0-13,0 0 0,0 0-1,0 1 1,0 1-1,-1 0 1,6 2-43,-14-3 11,0 0 0,0 1 0,1-1 1,-1 1-1,-1-1 0,1 1 0,0 0 1,0 0-1,-1 1 0,1-1 0,-1 0 0,0 1 1,0-1-1,0 1 0,0 0 0,0 0 0,0 0 1,-1 0-1,1 0 0,-1 0 0,0 0 1,0 0-1,0 1 0,-1-1 0,1 2-11,1 6-14,0 0-1,-1 1 1,-1-1-1,0 1 1,-1-1-1,0 1 1,0-1-1,-1 1 1,-1-1-1,0 0 1,0 0-1,-1 0 1,0 0-1,-5 7 15,-24 40-646,-2-1-1,-2-2 1,-30 32 646,66-86 19,1 0 1,-1-1 0,0 1-1,1 0 1,-1 0-1,1 0 1,-1-1 0,1 1-1,-1 0 1,1 0-1,-1 0 1,1 0-1,0 0 1,0 0 0,-1 0-1,1 0 1,0 0-1,0 0 1,0 1-20,0-2 4,1 1 0,-1 0 0,0-1 1,1 1-1,-1-1 0,1 1 0,-1-1 0,0 1 1,1-1-1,-1 1 0,1-1 0,-1 1 0,1-1 0,0 1 1,-1-1-1,1 0 0,-1 1 0,1-1 0,0 0 1,-1 0-1,1 0 0,0 1-4,5 0-9,1 0-1,0 0 1,-1 0 0,1-1 0,3 0 9,-1 0 57,79 1-975,-66-1-3353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5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1 548 14070,'0'0'422,"0"0"-467,23-17 5,156-117 245,-171 128-164,44-36 213,0-4-254,-38 33 3,-1-1 0,0 0 0,0-1 0,-2-1 0,9-15-3,-17 26 4,0-1 0,0 1 1,-1-1-1,0 1 0,0-1 1,0 0-1,-1 0 0,0 0 1,0 0-1,-1 0 0,1 0 1,-1 0-1,0 0 0,-1 0 1,0 0-1,0 0 1,0 0-1,-1 0 0,-1-3-4,1 4 27,0 0-1,-1 0 1,0 1-1,0-1 1,0 1 0,-1 0-1,1 0 1,-1 0-1,0 0 1,0 1-1,0-1 1,-1 1-1,1 0 1,-1 1-1,0-1 1,0 1 0,0 0-1,0 0 1,0 0-1,0 1 1,-2-1-27,-1 0 157,0 0 0,0 1 0,-1 0 0,1 0 0,0 1 0,-1 0-1,1 1-156,4-1 33,0 1-1,1 0 0,-1 0 0,1 0 0,-1 0 0,1 0 0,-1 1 0,1-1 0,0 1 0,0 0 0,0 0 0,0 1 0,0-1 0,0 0 0,0 1 0,1 0 0,-1 0-32,-10 14 8,2 1-1,0 0 0,0 1 0,2 0 1,0 1-1,2 0 0,-2 5-7,-12 50 0,-3 25 0,23-95 0,-21 106 3,5 0 1,5 2-1,4-1 0,6 2-3,2-114-7,0 1 0,-1 0 0,1-1 0,0 1 1,0-1-1,0 1 0,0 0 0,0-1 0,0 1 0,0 0 0,1-1 0,-1 1 0,0-1 0,0 1 0,0 0 0,0-1 0,1 1 0,-1-1 0,0 1 0,1-1 1,-1 1-1,0-1 0,1 1 0,-1-1 0,1 1 0,-1-1 0,1 1 0,-1-1 0,1 0 0,-1 1 0,1-1 0,-1 0 0,1 1 0,0-1 0,-1 0 0,1 0 1,-1 0-1,1 0 0,0 1 0,-1-1 0,1 0 0,-1 0 0,1 0 0,0 0 0,-1 0 0,1 0 0,0-1 0,-1 1 0,1 0 0,0 0 7,2-1-72,0-1 0,0 1-1,0-1 1,0 1 0,-1-1 0,1 0-1,0 0 1,-1 0 0,1 0-1,-1-1 73,11-12-123,-1 0-1,-1-1 0,4-7 124,-4 6 40,1 0 1,0 0-1,6-4-40,-16 19-1,0 1 1,-1 0-1,1 0 0,0 0 1,0 0-1,0 0 1,0 0-1,0 0 1,0 0-1,1 1 1,-1-1-1,0 1 1,0 0-1,0 0 0,1-1 1,-1 2-1,0-1 1,0 0-1,0 0 1,0 1-1,1-1 1,1 1 0,6 2-5,-1 0 0,1 1 0,0 0 0,1 1 5,27 14 18,1-2 1,1-2 0,0-2-1,1-1 1,1-2 0,-1-2-1,1-2 1,1-1 0,21-2-19,-33-2-8,-14-1 7,-1 1-1,1-2 0,11-2 2,-23 2-2,-1 1 1,0-1-1,0-1 1,1 1-1,-1-1 1,0 1 0,0-1-1,-1 0 1,1-1-1,0 1 1,-1-1-1,1 1 1,-1-1-1,0 0 1,3-3 1,1-4 16,0-1 1,-1 1-1,0-1 1,-1 0-1,0 0 1,-1-1-1,0 1 0,-1-1 1,0 0-1,-1 0-16,3-18 58,-2-1-1,0 1 0,-3-12-57,0 41 17,0 0 0,0 0 1,0 0-1,0 1 0,0-1 0,0 0 0,-1 0 0,1 0 0,0 1 0,0-1 1,-1 0-1,1 0 0,-1 1 0,1-1 0,-1 0 0,1 1 0,-1-1 1,1 0-1,-1 1 0,1-1 0,-1 1 0,0-1 0,1 1 0,-1-1 0,0 1 1,1 0-1,-1-1 0,0 1 0,0 0 0,0-1 0,1 1 0,-1 0 1,0 0-18,-1 0 41,0-1 1,-1 1-1,1 0 1,0 1-1,0-1 1,0 0-1,0 0 1,0 1 0,0-1-1,0 1 1,0 0-1,0 0 1,0-1-1,-1 2-41,-3 2 35,0 1-1,1 0 0,-1 0 0,1 0 1,0 0-1,0 1 0,1 0 1,0 0-1,-3 6-34,-6 11 48,0 1 1,1 4-49,4-10 4,1 2-1,1-1 1,1 1 0,1 0 0,0 0 0,1 0-1,2 0 1,0 0 0,1 1 0,1-1-1,1 0 1,1 2-4,-2-17-5,0 0 0,1 1 0,0-1 0,0 0-1,0 0 1,1 0 0,-1-1 0,1 1 0,1 0 0,-1-1-1,0 0 1,1 0 0,0 0 0,0 0 0,0-1 0,2 2 5,2 0 4,0 0 0,1-1 1,-1 1-1,1-2 1,0 1-1,0-1 0,0 0 1,1-1-1,2 0-4,3 1-170,-1-2-1,1 0 0,0 0 0,0-1 1,0-1-1,0 0 0,-1-2 1,1 1-1,0-2 0,-1 0 0,10-4 171,-21 7-331,0-1 0,0 0 0,0 0 0,0 0 0,0 0 0,0 0 0,-1 0-1,1-1 1,1-2 331,14-17-5848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6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52 5619,'0'0'3676,"0"0"-880,0 0-478,-18-9-741,-58-26-563,73 34-934,0 0 0,0 0 1,-1 0-1,1 0 0,0 0 1,-1 1-1,1-1 0,-1 1 1,1 0-1,-2 0-80,4 0 25,0 0 0,0 0 0,0 1-1,0-1 1,0 0 0,0 1 0,0-1 0,0 1 0,0-1 0,0 1 0,0-1-1,1 1 1,-1 0 0,0-1 0,0 1 0,0 0 0,1 0 0,-1-1 0,0 1-1,0 1-24,0 2 30,0 0 0,-1 0 0,1 0 0,1 1 0,-1-1 0,1 0 0,-1 0-1,1 1 1,1-1 0,-1 4-30,1 6-36,1 18 14,1 0 0,1-1-1,2 1 1,3 4 22,-6-20-2,1 1-4,-1 0-1,-1 1 1,0 0 0,-1-1-1,-1 1 1,-1 0-1,-1 7 7,1-23-57,1 1 0,-1-1 0,0 0-1,0 1 1,0-1 0,0 0 0,0 0 0,0 1-1,-1-1 1,1 0 0,-1 0 0,1 0 0,-1-1-1,0 1 1,0 0 0,0-1 0,0 1 0,0-1 0,0 1-1,0-1 1,-1 0 0,1 0 0,0 0 0,-2 0 57,-4 1-307,-1 0 1,1 0 0,-1-1 0,1 0 0,0-1 0,-6 0 306,13 0-71,1 0 1,-1 0 0,0 0-1,0 0 1,1 0 0,-1 0-1,0-1 1,0 1 0,1 0-1,-1-1 1,0 1 0,1 0-1,-1-1 1,0 1 0,1-1-1,-1 1 1,1-1 0,-1 1-1,1-1 1,-1 0 0,1 1-1,-1-1 1,1 0 0,-1 1-1,1-1 1,0 0 0,0 1-1,-1-1 1,1 0 0,0 0-1,0 1 1,0-1 0,0 0-1,-1 0 1,1 1 0,0-1-1,1 0 1,-1 0 0,0 1-1,0-1 1,0 0 0,0 0-1,1 1 1,-1-1 0,0 0 70,1-2-329,-1 1 1,1-1-1,0 1 1,0-1-1,0 1 0,0 0 1,0-1-1,1 1 1,-1 0-1,1 0 1,-1 0-1,2-2 329,10-3-3076,2 4-1494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6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0 156 544,'0'0'1153,"0"0"367,0 0 625,0 0-576,0 0-240,0 0 992,21 95-704,-34-46-497,5 3-736,8-5-336,0-10 176,2-10-224,19-13-512,-12-14-2033,-3-2-3346</inkml:trace>
  <inkml:trace contextRef="#ctx0" brushRef="#br0" timeOffset="1">139 7 10293,'0'0'3441,"0"0"-2416,0 0-785,0 0-240,0 0-704,0 0-3090,83-6-1825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6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68 6291,'0'0'1731,"0"0"622,0 0 161,0 0-586,0 0-618,-4-11-274,2 6-936,1 0 0,0 0 0,-1 1 1,0 0-1,0-1 0,0 1 0,0 0 1,-2-2-101,3 5 34,0-1 0,0 1-1,0 0 1,0 0 0,0 0 0,-1 0 0,1 1 0,0-1 0,0 0 0,-1 0 0,1 1 0,0-1 0,-1 0 0,1 1 0,-1 0 0,1-1 0,-1 1 0,1 0-1,0 0 1,-1 0 0,1 0 0,-1 0 0,1 0 0,-1 0 0,1 0 0,-1 0 0,1 1 0,-1-1 0,1 1 0,-1-1 0,0 1-34,0 1 22,0-1 0,0 0 0,0 0 0,0 1 0,1-1 0,-1 1 0,0 0 0,1 0 0,-1-1 0,1 1 0,0 0 0,0 0 0,-1 0 0,1 0 0,0 0 0,1 1 0,-1-1 0,0 0 0,1 0 0,-1 2-22,-5 50 112,5-50-107,1 69 21,3 0-1,9 54-25,-11-119-12,1 2 27,-1 1-1,-1-1 1,0 1 0,-1 8-15,1-17 5,0 1 0,-1-1 0,0 1 1,1-1-1,-1 1 0,0-1 0,0 0 1,0 1-1,-1-1 0,1 0 1,0 0-1,-1 0 0,0 0 0,1 0 1,-1 0-1,0 0 0,0-1 1,0 1-1,0 0 0,0-1 0,-1 0-5,-14 8 10,-1-2 0,-1 0 0,0-1 0,0 0 0,0-2 0,0 0-1,-1-2 1,1 0 0,-1-1 0,-8-1-10,22 0-215,-14-2-320,13-9-2602,4-3-4133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3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26 304,'0'0'272,"0"0"-24,0 0-114,0 0-89,0 0 24,0 0 278,0 0 987,0 0-88,0 0-149,-5-4 237,-18-17 1123,22 20-1524,1 1-396,0 0-228,-2 21 1060,0 86-477,-7 108-3350,4-178-3017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39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90 103 5939,'0'0'2158,"0"0"-136,0 0-453,0 0-814,0 0-245,-14 21-294,-43 68 0,54-83-181,0 1 1,1-1 0,-1 1 0,1 0-1,0-1 1,1 1 0,0 0-1,0 0 1,0 0 0,1 0-1,0 0 1,0 1 0,1-1 0,1 3-36,-1 7 57,0-14-55,-1-1 0,1 1 0,0-1-1,0 0 1,0 1 0,0-1-1,0 0 1,0 0 0,0 0 0,1 0-1,-1 0 1,1 0 0,0 0 0,0 0-1,-1-1 1,1 1 0,0-1-1,0 1 1,1-1 0,-1 0 0,0 1-1,0-1 1,0 0 0,1-1 0,-1 1-1,1 0 1,-1-1 0,1 1 0,-1-1-1,1 0-1,1 1 15,0 0 0,1-1 0,-1 0 0,0 0 0,0 0 0,0 0 0,1-1-1,-1 1 1,0-1 0,0 0 0,0-1 0,0 1 0,0 0 0,0-1 0,-1 0 0,1 0 0,0 0 0,0-1-15,1-2 5,0-1 1,-1 1-1,1-1 1,-1 0-1,0 0 1,0-1-1,-1 1 1,0-1 0,0 1-1,-1-1 1,1 0-1,-2 0 1,1 0-1,-1-1-5,3-18 11,-2 0-1,-1 0 0,-1-8-10,0 26 9,0 1 76,0-1 0,-1 0 1,0 1-1,-1-1 0,0 1 0,0 0 1,0-1-1,-1 1 0,0 0 0,-1 0 1,1 1-1,-1-1 0,-1 1 0,1 0 1,-1 0-1,0 0 0,0 0 0,-1 1 1,0 0-1,0 0 0,0 1 0,-1-1-85,-4 1-174,11 4 26,-1 1 0,1-1 0,0 0 0,-1 0 0,1 0 0,0 1 0,0-1 0,-1 0 0,1 0 0,0 1 0,0-1 0,0 0 0,-1 0 0,1 1 0,0-1-1,0 0 1,0 1 0,0-1 0,0 0 0,0 1 0,0-1 0,0 0 0,-1 1 0,1-1 0,0 0 0,0 1 0,0-1 0,0 0 0,1 1 0,-1-1 0,0 0 0,0 1 148,0 13-4461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39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11717,'0'0'1585,"0"0"-1489,0 0 32,0 0-256,0 0-1361,0 0-3297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7123,'0'0'507,"0"0"-165,14-14-124,3-4-172,-3 3-22,0 0 1,-1 0 0,-1-1-1,7-14-24,-8 13 8,-7 10 9,0-1-1,1 1 1,-1 0-1,2 1 0,-1-1 1,1 1-1,5-4-16,-8 33 1251,-3 129 2315,0 79-2882,3-186-719,-3-43-148,1 1 0,0-1 0,-1 1 0,1-1 0,0 1-1,0-1 1,1 0 0,-1 0 0,0 1 0,1-1 0,0 0 0,-1 0 0,1 0 0,2 1 183,3 0-3522,-2-3-2091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0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54 8756,'0'0'2097,"0"0"-632,0 0-249,0 0 276,0 0-505,-14-10-267,-46-27-144,58 36-552,0 0-1,0 0 0,0 1 0,0-1 0,0 0 1,0 1-1,0-1 0,0 1 0,0 0 1,0 0-1,0 0 0,-1 0 0,1 0 1,0 0-1,0 1 0,0-1 0,0 1 1,0-1-1,0 1 0,0 0 0,0 0 1,0 0-1,0 0 0,0 0 0,1 0 1,-1 0-1,0 1 0,1-1 0,-1 0 1,1 1-1,-1 0 0,0 0-23,-2 4 36,0 0-1,0 0 1,0 1-1,0-1 1,1 1-1,0 0 1,0 3-36,0-3 9,1-1 1,0 1 0,1 0 0,0 0-1,0 0 1,0 0 0,1 0 0,0 1-1,0-1 1,1 0 0,0 0-1,0 0 1,0 0 0,2 1-10,-2-4-15,1-1-1,0 1 1,-1-1 0,2 1 0,-1-1-1,0 0 1,1 0 0,-1 0-1,1 0 1,0 0 0,0-1 0,0 1-1,0-1 1,1 0 0,-1 0 0,0 0-1,1 0 1,0 0 0,-1-1 0,1 0-1,0 0 1,0 0 0,0 0 0,0 0-1,2-1 16,2 1-184,0 0-1,-1 0 1,1-1 0,0-1-1,0 1 1,0-1-1,0 0 1,2-2 184,-5 2-143,-1-1 0,1 0 0,0 0 1,-1 0-1,0-1 0,0 1 0,0-1 0,0 0 0,0 0 1,0-1-1,-1 1 0,1-1 0,1-3 143,7-9-718,-1-1 1,-2-1-1,1 0 0,4-15 718,7-12-2073,-17 43 1881,-1 8 164,0 11 170,-3-17-141,10 60 972,14 113 616,-21-139-752,-1 1-1,-2 0 1,-5 33-837,5-64 81,-1 0 1,0 0-1,0 0 1,0-1-1,0 1 1,-1 0 0,1-1-1,-1 1 1,0-1-1,0 0 1,-1 1-1,1-1 1,-1 0-1,1 0 1,-1-1-1,0 1 1,0 0 0,0-1-1,0 0 1,-1 0-1,1 0 1,-1 0-1,1 0 1,-1-1-1,-2 1-81,-4 1-32,-1 0 0,1-1 0,-1 0 0,0-1 0,1 0 0,-1-1 0,0 0 0,-7-1 32,17 1-110,0 0 0,1 0-1,-1 0 1,0 0 0,1 0 0,-1 0 0,0 0-1,1 0 1,-1 0 0,0 0 0,1 0 0,-1 0 0,0-1-1,1 1 1,-1 0 0,0-1 0,1 1 0,-1 0 0,1-1-1,-1 1 1,1-1 0,-1 1 0,1 0 0,-1-1-1,1 0 1,-1 1 0,1-1 0,-1 1 0,1-1 0,0 1-1,-1-1 1,1 0 0,0 1 0,0-1 0,0 0 0,-1 1-1,1-1 111,0-11-4412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1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12358,'0'0'1590,"0"0"-635,0 0-542,0 0-378,18-2 8,-5 0-65,36-4-429,0 1 0,0 3 1,21 2 450,-66 0-25,0 1 0,0 0 0,-1 0 1,1 0-1,-1 0 0,1 1 0,-1 0 1,1-1-1,-1 1 0,0 0 0,0 0 0,0 1 1,0-1-1,0 1 0,-1-1 0,1 1 1,-1 0-1,1 0 0,-1 0 0,0 0 1,0 1-1,-1-1 0,1 0 0,-1 1 0,0-1 1,1 1-1,-1 0 0,0 2 25,3 14 55,-1-1 0,-1 0 1,-1 1-1,0-1 0,-2 2-55,1-14 15,2 64 380,-1-3 116,-3 5-511,1-52-144,-2-1-1,0 0 1,-1 0-1,-1 0 1,-6 15 144,9-30-336,0-1 0,0 1 0,-1-1 0,1 0 1,-1 1-1,0-1 0,0 0 0,-1-1 0,1 1 0,-5 2 336,7-5-61,0 0 0,0 0 0,0 0 0,0-1 0,-1 1 0,1 0 0,0-1 0,-1 1 0,1-1 0,0 0 0,-1 1 0,1-1 0,-1 0 0,1 0 0,0 0 0,-1 0-1,1 0 1,-1 0 0,1 0 0,0 0 0,-1-1 0,1 1 0,-1 0 0,1-1 0,0 1 0,-1-1 0,1 0 0,0 1 0,0-1 0,0 0 0,-1 0 0,1 0 0,0 0 0,0 0 0,0 0 0,0 0 0,0 0 0,1 0 0,-1 0 0,0-1 0,0 0 61,-3-4 172,0-1 1,0 0-1,1 0 1,0 0 0,0-1-1,1 1 1,-1-6-173,0-1 1160,1 1 0,0-1 0,1 0 0,1-2-1160,0 13 113,0 1 1,1 0 0,-1-1 0,1 1 0,-1 0 0,1-1 0,0 1-1,0 0 1,0 0 0,0 0 0,0 0 0,0 0 0,1 0-1,-1 0 1,1 0 0,-1 0 0,1 1 0,0-1 0,0 0 0,-1 1-1,1 0 1,0-1 0,0 1 0,1 0 0,1-1-114,7-3 221,1 1 0,0 0 1,0 1-1,9-1-221,-5 0 132,97-21 255,-15 3-1041,-28 5-3876,-33 9-8324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54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8372,'0'0'648,"0"0"-522,0 0-1,0 0 232,17-6 92,115-43 388,-128 47-768,34-11 127,-35 12-139,-1 1 0,1-1 0,-1 1 0,1-1 0,0 1 0,-1 0 0,1 0 0,-1 0 0,1 0 0,-1 1 0,1-1 0,-1 1 0,2 0-57,-2 1 32,-1 0-1,0 0 1,1 1-1,-1-1 1,0 1 0,-1-1-1,1 1 1,0-1-1,-1 1 1,1 0 0,-1-1-1,0 1 1,0-1-1,0 2-31,0-2 33,3 68 318,-3 11-351,-1-32-17,2 0-1,2 0 1,5 19 17,6 24-611,-4 0 0,-4 1 0,-4 16 611,-2-85 43,1-6 402,-1 1 0,-1 0 0,-1-1 1,0 0-1,-4 10-445,5-24 188,0 1 0,-1-1 0,0 1 0,0-1 0,0 0 0,0 1 0,-1-1 1,1 0-1,-1-1 0,0 1 0,0 0 0,-1-1 0,1 0 0,-1 0 0,0 0 0,1 0 0,-1 0 1,-1-1-1,1 1 0,0-1 0,0 0 0,-1-1 0,-2 1-188,-4 2 110,-1-2-1,0 0 1,0 0 0,0-1 0,1 0-1,-1-1 1,0-1 0,-11-1-110,13-3-1523,8-3-3739,2 0-6079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6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2721,'0'0'0,"0"0"-2721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6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5234,'0'0'609,"0"0"-609,0 0-48,-2 98-321,0-72-895,1-4-433,-1 0 497</inkml:trace>
  <inkml:trace contextRef="#ctx0" brushRef="#br0" timeOffset="1">8 446 16,'0'0'1008,"0"0"1,0 0-273,0 0-464,-8 86 17,8-69-209,0 5-80,0 0-417,0 3-1343,0-18 527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1553,'0'0'277,"0"0"-135,0 18-156,-3 126-509,3 305 2983,3-405-3735,-3-36-417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1 752,'0'0'1057,"0"0"-273,0 0-528,0 0 80,0 0-207,0 98-113,0-80-16,0 4-513,2-1-287,-2 1-593,0-17 785</inkml:trace>
  <inkml:trace contextRef="#ctx0" brushRef="#br0" timeOffset="1">13 482 1905,'0'0'144,"0"0"-128,0 0 16,-3 108-64,3-101-160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7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2897,'0'0'238,"0"0"-228,0 0-218,0 16-363,0 118-1760,7 118 3027,-5-188-1176,-2-49 229</inkml:trace>
  <inkml:trace contextRef="#ctx0" brushRef="#br0" timeOffset="1">10 539 192,'0'0'64,"0"0"-64,0 0 0,0 0-16,0 0 16,0 99-16,0-78 16,0-1 0,0-17-224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8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7635,'0'0'785,"0"0"-401,0 0-384,0 0-96,-21 118-352,21-86-609,0 2-704,0-24-1680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8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2225,'0'0'1153,"0"0"159,0 0-351,0 0-449,4 94-352,-4-75-160,6 3-32,-1 1-1185,3 3-1040,-8-16-176</inkml:trace>
  <inkml:trace contextRef="#ctx0" brushRef="#br0" timeOffset="1">32 402 864,'0'0'433,"0"0"-337,0 0-64,8 93-48,-8-71 32,0 0 0,0 0 512,0 2 272,0-6-95,0-1-353,0 0-352,0 0 0,0 3-801,0-13-2224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9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2097,'-23'87'1489,"6"-58"95,6 0-655,5-4-833,3-1 0,1-4-64,2-1 704,0-1-304,0 6-239,0-4-33,2 0-96,3-1-48,1-1 32,-2 4 0,-3-3 64,3 1-112,2-6-192,-4-14-1969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58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 2113,'0'0'915,"0"0"-397,0 0-158,0 0 112,0 0 72,0 0 25,0 0-92,0 0-165,-13-5 1971,12 5-2119,1 0 0,-1 0 0,1 0 1,0-1-1,-1 1 0,1 0 0,0 0 0,-1 0 1,1 0-1,-1 0 0,1-1 0,-1 1 0,1 0 1,0 0-1,-1 0 0,1 0 0,-1 0 0,1 1 0,-1-1 1,1 0-1,0 0 0,-1 0 0,1 0 0,-1 0 1,1 1-1,0-1 0,-1 0 0,1 0 0,-1 0 1,1 1-1,0-1 0,-1 0-164,0 65 101,-1-28-75,2 0 0,2 1 0,1-1 0,7 32-26,-3-31 94,-7 1-70,16-39-2196,-9 1-365,-2 0-923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0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11 144,'0'0'125,"0"0"-133,0 0-8,0 0 950,0-2 3474,-1-3-3384,0 2-1290,1 5 804,0 508-5521,0-495 3435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00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3120 475 528,'0'0'6078,"0"0"-3813,0 0-1059,0 0-326,0 0-282,0 0 258,0 0-469,-11-12-51,9 10-308,-24-24 346,-1 2 0,-16-12-374,36 31 145,-57-42 1924,-18-8-2069,60 42 124,-2 1 0,1 0 0,-2 2 0,1 1 0,-21-5-124,-141-28 1119,-136-10-1119,-193-2 782,459 48-794,-54-4 41,-110-10 16,-50 8-45,105 11-39,-178 3 196,309-1-141,1 2 0,-1 2 0,1 1 0,0 1 0,1 2 0,0 1 0,0 2 0,1 1 0,-11 7-16,27-10-65,0 0 1,0 2 0,1-1 0,-4 6 64,1-1-359,-1-2 1,-9 6 358,23-17 554,-10 5-11045,6-10 4401,4-4 6110,1-8-1336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0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1 128,'0'0'304,"0"0"-16,-22 104-96,20-70 593,-2 0-721,4 1-64,0-3-16,0-1-144,0-3 16,2-1-32,5-1 160,-3 1 0,6-4 16,-1 3 0</inkml:trace>
  <inkml:trace contextRef="#ctx0" brushRef="#br0" timeOffset="1">68 764 3073,'0'0'737,"0"0"-321,0 0-32,0 109-336,0-71 112,0 4-160,0 5 0,0 4-64,0-38-2289,0-3-48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1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2049,'0'0'176,"0"0"-160,0 0-16,28 99 112,-28-65-80,0 6 656,0 3-159,0 4-385,0-32-144,0-1-2417</inkml:trace>
  <inkml:trace contextRef="#ctx0" brushRef="#br0" timeOffset="1">79 1029 4626,'0'0'64,"0"0"-64,12 115-112,-11-112-1297,3-1-1760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1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1329,'0'0'2785,"0"0"-2753,0 101 16,2-65-48,0-23-528,-2-1-1889</inkml:trace>
  <inkml:trace contextRef="#ctx0" brushRef="#br0" timeOffset="1">36 835 3298,'0'0'912,"0"0"-912,0 0-288,0 0-3634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1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5330,'0'0'0,"-11"98"-240,11-71-192,0-5 0,0-4 272,0 1 80,0 1-641,0-16-47,0 2-881</inkml:trace>
  <inkml:trace contextRef="#ctx0" brushRef="#br0" timeOffset="1">25 367 560,'-2'21'1203,"-18"334"-762,19-318-558,-1 55-1132,5-31 7038,-3-58-5910,5 11-1401,-3-9-1541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9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129 203 912,'0'0'843,"-17"-8"1030,-87-36 6096,96 38-6279,11 1-724,15 0-735,61 1 13,0 3 1,0 4-1,74 11-244,-36-2 297,37-5-297,-51-6 103,-26 1-44,0-3 0,0-3 0,33-9-59,-110 13 1,0 0 1,0 0-1,0 0 1,0 0-1,0 0 1,0 0-1,0 0 1,0-1-1,0 1 1,0 0-1,0 0 0,0 0 1,0 0-1,0 0 1,0 0-1,0 0 1,0 0-1,0 0 1,0-1-1,0 1 1,0 0-1,0 0 1,0 0-1,0 0 1,0 0-1,0 0 0,0 0 1,0 0-1,0 0 1,0-1-1,0 1 1,0 0-1,0 0 1,0 0-1,0 0 1,0 0-1,0 0 1,0 0-1,0 0 1,1 0-1,-1 0 0,0 0 1,0 0-1,0 0 1,0 0-1,0 0 1,0-1-1,0 1 1,0 0-1,0 0 1,1 0-1,-1 0 1,0 0-1,0 0 1,0 0-1,0 0 0,0 0 1,0 0-1,0 0 1,0 1-1,0-1 1,1 0-1,-1 0-1,-13-5 134,-18-1 125,-84 1 204,-19 7-463,18-1 76,-166-1 66,276 0-124,3 1 16,0-1 0,-1 0 0,1 0 1,0-1-1,0 1 0,0-1 1,0 1-1,-1-1 0,1 0 0,0 0 1,0-1-35,3 2 10,-1 0 0,1 0 0,0 0 1,0 0-1,-1-1 0,1 1 0,0 0 1,0 0-1,-1-1 0,1 1 0,0 0 1,0 0-1,0-1 0,0 1 1,0 0-1,-1-1 0,1 1 0,0 0 1,0-1-1,0 1 0,0 0 0,0 0 1,0-1-1,0 1 0,0 0 0,0-1 1,0 1-1,0 0 0,0-1 0,0 1 1,0 0-1,0-1 0,1 1 0,-1 0 1,0-1-1,0 1 0,0 0 1,0 0-1,1-1 0,-1 1 0,0 0 1,0 0-1,0-1 0,1 1 0,-1 0 1,0 0-1,1 0 0,-1 0 0,0-1 1,0 1-1,1 0 0,-1 0-10,8-5-26,-1 1 0,1 0-1,0 0 1,1 1 0,-1 0 0,1 1-1,-1-1 1,4 1 26,0-1-33,103-21 14,2 5-1,0 5 1,28 3 19,-78 4-292,-32 3-462,26 0 754,-60 4-328,-5 0 229,-109 6 379,-1 4 1,-43 13-281,152-22 2,-23 3 90,-57 10 703,-1-5-1,-34-1-794,827-8-937,-698 3 123,-8-3 805,-1 1 0,0-1 0,0 0-1,0 1 1,0-1 0,0 0 0,0 0 0,0 1-1,0-1 1,0 0 0,0 0 0,0 1-1,-1-1 1,1 0 0,0 1 0,0-1-1,0 0 1,0 0 0,0 1 0,0-1 0,-1 0-1,1 0 1,0 0 0,0 1 0,0-1-1,-1 0 1,1 0 0,0 0 0,0 0-1,0 1 1,-1-1 0,1 0 0,0 0 0,0 0-1,-1 0 1,1 0 0,0 0 0,-1 0-1,1 0 10,-14 6-7,0-2 0,0 0 0,0-1-1,-1 0 1,1-1 0,-1-1 0,-8 0 7,3 0 13,-608 17 745,595-18-539,28 0-113,-17-1 215,22 2-293,-1-1 1,1 0-1,0 0 0,-1 0 0,1 0 1,-1 0-1,1 0 0,-1 0 0,1 0 1,-1 0-1,1-1 0,0 1 0,-1 0 1,1 0-1,-1 0 0,1 0 0,0-1 1,-1 1-1,1 0 0,-1 0 0,1-1 1,0 1-1,-1 0 0,1-1 0,0 1 1,0 0-1,-1-1 0,1 1 1,0 0-1,0-1-28,8-6 26,28-4-107,0 1-1,0 1 1,11 1 81,5-2-44,79-13-96,2 5-1,0 5 1,72 6 140,-205 8-43,0 0 0,0-1 0,-1 1 0,1 0 0,0 0 0,-1 0 0,1-1 0,-1 1 0,1 0 0,-1-1 0,1 1 0,-1 0 0,1-1 0,-1 1 0,1-1 0,-1 1 0,0-1 0,0 1 43,-17 8 13,0 0 0,-1-1 0,1-1 0,-2-1 0,1 0 0,-7-1-13,-3 3 29,-38 6 381,-1-2 0,0-3 0,-44-2-410,151-10-52,1-2 0,-1-1 1,0-3-1,10-3 52,37-9 23,-1 4-136,1 3 0,0 4 0,59 3 113,-145 7-41,12-1-424,-1 2 1,1 0 0,-1 0 0,7 2 464,-16-2-341,1-1 1,0 1-1,-1 0 1,1 0-1,-1 1 1,0-1 0,1 0-1,-1 1 1,2 1 340,-3-2-406,0 0-1,0 0 1,0 0 0,0 0-1,0 1 1,0-1 0,-1 0 0,1 0-1,0 1 1,-1-1 0,1 0-1,-1 1 1,0-1 0,1 0 0,-1 1-1,0-1 1,0 1 0,0 0 406,0 17-4776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19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0 272,'0'0'1081,"0"0"399,0 0-557,0 0-634,0 0-199,0 0 22,0 0 171,0 0 341,-6 10 4597,-1-8-5549,-8 3 4848,35-3-988,-4-1-3270,-1 0-1,0 1 1,12 4-262,-12-3 124,0 0 1,0-1-1,14 0-124,35 6 153,-48-5-57,1-1 1,0-1 0,0 0-97,345-1 437,-291 4-413,-103-4 508,-166 2-437,16 6 39,97 2-134,79-10-12,-16 0 0,0 0 0,0 2 0,-17 3 12,28-2-6,-1-1 1,0-1 0,0 1-1,-10-2 6,22 0-29,0 0 37,0 0-43,0 0-26,0 0 114,0 0-63,0 0-76,0 0 54,28 0-96,246 0 229,-255 1-92,0 1-1,17 4-8,-17-3 6,0-1 1,17 1-7,47 0-8,-83-3 26,0 0-26,0 0 51,0 0-27,0 0-83,0 0 6,4 1-3210,-3-2-4068,-1 1 1339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5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70 8500,'0'0'1481,"0"0"-212,0 0-455,0 0-101,0 0-380,-15 15-213,-43 54-21,56-67-100,0 1 0,0-1 0,0 1 0,1-1 0,-1 1 0,1 0 0,0 0 0,0-1 0,0 1 0,0 0 0,0 0 0,1 0 0,-1 0 0,1 0 0,0 0 1,0 0-1,0 1 0,0-1 0,0 0 0,1 0 0,-1 0 0,1 0 0,0 0 0,0-1 0,0 1 0,1 0 0,-1 0 0,1 0 1,1 1-13,0 0 1,1 0-1,-1 0 0,1-1 0,0 0 1,0 1-1,0-1 0,1-1 1,-1 1-1,1-1 0,-1 0 0,1 0 1,2 1 12,10 1-44,0 0 1,0-1 0,0-1-1,0-1 1,0 0 0,13-2 43,-17 1 73,-8 0-72,-1 0 1,1-1-1,0 1 0,-1-1 1,1 0-1,-1 0 0,1-1 1,-1 1-1,0-1 0,0 0 1,0-1-1,0 1 0,0 0 1,0-1-1,0 0 1,-1 0-1,1 0 0,-1-1 1,0 1-1,0-1 0,0 1 1,-1-1-1,1 0 0,-1 0 1,2-3-2,-1-1 33,0 0 0,0 0-1,-1 0 1,0-1 0,0 1 0,-1-1 0,0 1 0,0-1 0,-1 1 0,0-1 0,0 0 0,-1 1-1,-2-7-32,2 10 90,-1 0-1,0-1 0,-1 1 1,1 0-1,-1 0 0,0 0 0,0 0 1,-1 1-1,1-1 0,-1 1 0,0 0 1,0 0-1,0 1 0,-1-1-89,-1-1 210,0 1-1,0 0 0,0 0 1,0 0-1,-1 1 0,0 0 0,1 0 1,-1 1-1,0 0 0,-6-1-209,11 6-3726,5 4 1924,6 7-329,2 0-1121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6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6243,'0'0'6771,"0"0"-5490,0 0-1089,0 0-192,0 0-32,0 0-2914,3 4-3505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6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9716,'0'0'-136,"0"0"-304,17-12 331,57-38 61,-67 44 41,-1 0 1,1 0-1,-1 0 0,0-1 1,-1 0-1,1-1 0,-2 1 1,1-1-1,3-7 7,17-26-10,-17 35 290,-4 10 770,-3 19 443,-1-18-1770,-1 100 749,-1 0-875,6 21 403,0-97-1918,-1-20-873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8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1297,'0'0'4804,"0"0"-3288,0 0-956,0 0-69,0 0-53,0 0 84,0 0-233,0 0-12,0 0 107,0 0-24,0 0 65,17-1 524,90-1-228,-69 2-318,1-1-1,33-5-402,-24 0 302,1 3 1,37 3-303,-50 0 44,14-10 599,-50 10-630,0 0-2,19 2-5739,-16 1 5240,0 1 0,-1-1 1,1 1-1,-1 0 0,0 0 1,0-1-1,0 1 0,-1 1 1,1-1-1,-1 0 0,0 0 1,0 0-1,-1 1 1,1 3 487,-1 3-1623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0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64,'0'0'7369,"0"0"-5214,0 0-1282,0 0-169,0 0-109,-6 5-35,-10 10-473,1 1 0,0 0 1,2 1-1,0 1 0,0 0 0,2 1 0,0 0 0,2 1 0,0 0 0,1 1 0,1 0 0,1 0 0,1 0 1,0 3-88,3-8 42,0 1 0,2-1 0,0 1 0,1 0 0,0-1 0,4 13-42,-3-20 8,1-1 0,-1 1 0,2-1 0,-1 0 0,1 0 0,0-1 0,1 1 0,0-1 1,0 0-1,1 0 0,-1 0 0,2-1 0,2 3-8,-1-2-32,1 0 1,0-1-1,1 0 0,-1-1 1,1 0-1,0 0 0,1-1 1,-1 0-1,1-1 0,-1 0 1,12 1 31,11 0-1758,1-1 0,0-1 1,5-3 1757,-24 1-1265,-5 0-3425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2849,'0'0'7204,"0"0"-5252,0 0-671,0 0-961,0 0 289,0 0 79,0 0-624,-9 97 48,9-18-80,0-3 16,0-17-96,0-10-160,0-12-593,0-10-1231,0-12-1106,0-15-528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5186,'0'0'4210,"0"0"-2673,0 0-1489,0 0 416,0 0 385,99-81-705,-67 72 80,2 4-176,-2 4-48,-6 1-929,-22 0-2032,-4 0-1393</inkml:trace>
  <inkml:trace contextRef="#ctx0" brushRef="#br0" timeOffset="1">48 215 9460,'0'0'1729,"0"0"-1313,0 0-416,0 0-32,0 0 32,0 0 0,103 88-416,-84-85-2481,-6-1-2162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7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9748,'0'0'2551,"0"0"-1065,-18 5-539,-55 19-285,71-24-643,0 1 1,1-1 0,-1 1-1,0 0 1,0-1-1,1 1 1,-1 0-1,1 0 1,-1 0 0,1 0-1,-1 0 1,1 1-1,-1-1 1,1 0 0,0 1-1,0-1 1,0 1-1,0-1 1,0 1 0,0-1-1,0 1 1,0 0-1,1-1 1,-1 1 0,1 0-1,-1 0 1,1 0-1,0 0 1,-1-1 0,1 1-1,0 2-19,1-2-39,-1-1 0,0 1-1,1 0 1,-1 0 0,1-1 0,0 1-1,0-1 1,0 1 0,-1 0 0,2-1-1,-1 1 1,0-1 0,0 0 0,0 1-1,0-1 1,1 0 0,-1 0 0,1 0-1,-1 0 1,1 0 0,-1 0 0,2 0 39,5 1-645,1 0 1,-1-1-1,1 0 1,0-1 0,-1 1-1,1-2 1,-1 1-1,1-1 1,-1-1 0,1 1-1,-1-1 1,0-1-1,3 0 645,-11 3 129,1 0 0,-1 1 0,0-1-1,1 1 1,-1-1 0,0 0 0,1 1-1,-1-1 1,0 1 0,0-1 0,1 1-1,-1-1 1,0 1 0,0-1-1,0 1 1,0-1 0,0 1 0,0-1-1,0 1 1,0-1 0,0 1 0,0 0-1,0-1 1,0 1 0,0 0-129,1 23 890,-1-17-316,0-6-529,0 0 0,0 1 0,1-1 0,-1 0 0,1 0 0,-1 1 1,1-1-1,-1 0 0,1 0 0,0 0 0,-1 0 0,1 0 0,0 0 0,0 0 1,0 0-1,0 0 0,0 0 0,0 0 0,0-1 0,0 1 0,0 0 1,0-1-1,0 1 0,1-1 0,-1 1 0,0-1 0,0 1 0,1-1 0,-1 0-45,3 1-369,0 0-1,0-1 1,0 1-1,0-1 1,0 0-1,0-1 1,0 1-1,0 0 1,2-1 369,5-4-3647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8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11477,'0'0'982,"0"0"-817,18-5-215,62-17 18,-76 21-44,1-1-1,-1 0 1,1 0 0,-1-1 0,0 1 0,0-1 0,0 0-1,-1 0 1,1 0 0,-1 0 0,1-1 0,-1 0 0,0 1 0,0-1-1,-1 0 1,1 0 0,-1-1 0,0 1 0,0-1 0,0 0 76,1-6-67,-1-1 1,0 1-1,0-1 1,-1 1-1,-1-1 1,0-7 66,0 15 84,0 3-28,0 0 1,0 0-1,0 0 1,0 0-1,0 0 1,-1 0 0,1 0-1,0 0 1,0 0-1,-1 0 1,1 0-1,-1 0 1,1 0 0,-1 0-1,1 0 1,-1 0-1,0 0 1,1 0-1,-1 1 1,0-1 0,0 0-1,1 1 1,-1-1-1,0 0 1,0 1-1,0-1 1,0 1-1,0-1 1,0 1 0,0 0-1,0-1-56,-4 0 387,0 1-1,0-1 0,0 0 1,0 1-1,0 0 0,-1 1-386,-4-1 272,7 0-239,1 1 1,-1 0 0,1 0-1,-1 0 1,0 0-1,1 0 1,0 0 0,-1 1-1,1-1 1,0 1-1,0 0 1,0 0-1,0-1 1,0 1 0,0 1-1,0-1 1,0 0-1,1 0 1,0 1-1,-1-1 1,1 0 0,0 1-1,0 0 1,0 1-34,-5 10 23,1 0 0,0 1 0,-2 14-23,2 5 30,1 0 0,1-1 0,2 1-1,1 0 1,4 28-30,-3-55-22,0 0-1,0 0 1,1-1-1,0 1 1,0 0-1,1-1 1,-1 1-1,1-1 1,1 0-1,-1 0 1,1 0-1,0 0 1,4 4 22,-4-6-268,0-1 0,0 1 1,1-1-1,-1 0 0,0 0 0,1 0 1,0-1-1,0 0 0,0 0 1,0 0-1,0 0 0,0-1 0,0 0 1,0 0-1,1 0 0,-1-1 0,0 0 1,1 0 267,5 1-806,-9-1 561,0 1 0,1-1 1,-1 0-1,0 0 0,1 0 0,-1 0 1,0 0-1,1 0 0,-1-1 1,0 1-1,0-1 0,1 0 0,-1 1 1,0-1-1,0 0 0,0-1 0,0 1 1,0 0-1,0 0 245,8-16-4496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8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8356,'0'0'2001,"0"0"-182,0 0-290,-17 0-334,-69 0 419,86 0-1267,0 0-286,0 13-31,1-2-25,1 0 1,1 1-1,0-1 1,2 6-6,-1-5 21,-1 1 0,0-1 0,0 1 0,-1 0-21,-1 3 14,0-1 0,-1 0-1,-1 1 1,-1 10-14,1-20 1,-1 0 0,1 0 0,-1 0 0,-1 0 0,1 0 0,-1 0 0,0 0 0,0-1 0,0 0 0,-1 1 0,0-1 0,-2 2-1,-5 4-196,-1-1 1,0 0-1,0 0 0,-1-1 0,-1-1 1,1 0-1,-1-1 0,-13 4 196,24-9-3987,8-2-758,10-3-369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8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94 132 2417,'0'0'2567,"17"-4"-985,6-1-1128,-4 2 242,0-2 0,0 0 0,4-3-696,-20 7 256,0-1 0,-1 1 0,1 0 0,0-1 0,-1 0 0,1 0 0,-1 1 0,1-2 0,-1 1 0,0 0 0,0 0 0,0-1-1,0 1 1,-1-1 0,1 1 0,0-2-256,-1 2 90,0 1-1,-1-1 0,1 1 0,-1-1 0,0 1 1,1-1-1,-1 1 0,0-1 0,0 1 1,0-1-1,0 0 0,0 1 0,0-1 0,-1 1 1,1-1-1,0 1 0,-1-1 0,1 1 0,-1-1 1,0 1-1,1 0 0,-1-1 0,0 1 1,0 0-1,0-1 0,0 1 0,0 0 0,0 0 1,0 0-1,0 0 0,0 0 0,-1 0 1,1 0-1,0 0-89,-6-2 211,-1 0 0,1 0-1,0 1 1,-1 0 0,1 0 0,-1 1 0,0-1 0,0 2 0,1-1 0,-1 1 0,0 1 0,-4 0-211,-7-1 281,15 0-252,0 0 0,-1 1 0,1-1 0,0 1 0,0 0 0,0 0 0,0 0 0,0 1 0,0 0 0,0-1 1,1 1-1,-1 1 0,1-1 0,-1 0 0,1 1 0,0 0 0,-1 0-29,0 2 13,-1 0 0,1 0 0,0 1 0,1-1 0,-1 1 0,1 0 0,0 0 0,1 0 0,-1 0 0,0 5-13,1-3-1,0 0 0,0 0 0,1 0 0,0 1 0,0-1 0,1 0 1,0 0-1,1 0 0,0 1 0,0-1 0,0 0 0,1 0 0,1 0 0,-1 0 1,1-1-1,0 1 0,1-1 0,1 3 1,1-3-2,0-1 0,0 1 0,0-1 0,1 0 0,0-1 0,0 0 0,0 0 0,0 0 0,1-1 0,0 0 0,0-1 0,0 0 0,1 0 0,-1 0 0,0-1 0,7 1 2,11 0-290,1 0 0,-1-2 0,0 0-1,26-4 291,-37 2-691,-8 1 465,-1 0 0,0-1 0,1 0-1,-1 0 1,0 0 0,1-1 226,-4 1-553,0 0 0,0-1 0,-1 1 1,1-1-1,-1 1 0,1-1 0,-1 0 0,0 0 0,0 0 1,1 0 552,9-14-9303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41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80 336,'0'0'6536,"0"0"-3865,0 0-1097,0 0 83,0 0-136,0 0-337,-4 0-493,-18 0 310,22 0-751,0 0 121,0 0-112,0 0-32,0 0 53,0 0-189,0 0-6,3 0-18,22-1 33,0-2 1,0-1 0,6-2-101,46-7 186,187-21 243,-119 22 587,143 6-1016,-269 6 158,-19 0-128,0 0 42,0 0 125,0 0-104,0 0-13,0 0 145,0 0-49,0 0-56,0 0-48,0 0 16,0 0-35,0 0 14,0 0-38,0 0-98,0 0-3,0 0 45,1 3-85,-1 0 0,1 0 1,-1 0-1,1 0 0,0 0 0,0 0 0,1 0 1,-1-1-1,0 1 0,3 2 112,3 9-1626,-2 2-3388,-5-9-5124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44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99 128,'0'0'9759,"0"0"-6162,0 0-2245,21-4-1029,84-10 312,1 5 0,2 4-635,238 3 984,-191 2-834,261-9-19,54 0 285,-496 10-217,1 1 1,-1 2-1,-23 6-199,-24 4-73,-115 6-1364,-13-7 1437,-113 10 215,295-19 345,49-3-607,107-3 336,0-6 0,64-14-289,23-18 506,152-20-54,-268 54-747,-60 6-3484,-48 0-3045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45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1018 0 6195,'-24'1'440,"18"-1"-414,-26 2 70,-1 0 0,1 3 1,-1 0-1,1 2 0,-9 4-96,-19 10 157,1 2-1,0 3 1,3 2 0,0 3-1,2 2 1,1 3 0,-28 25-157,54-38 143,0 1 0,2 1 0,1 2-1,1 0 1,1 1 0,1 2 0,2 0 0,1 1 0,2 0 0,1 2 0,1 0 0,2 0-1,1 1 1,0 7-143,4-5 117,1 0-1,2 0 0,1 0 1,2 1-1,1-1 0,2 0 1,2 1-1,1-1 0,9 30-116,-7-43 29,0 1-1,2-2 1,0 1 0,2-1-1,0-1 1,1 0-1,2 0 1,0-1-1,1-1 1,0-1-1,2 0 1,0-1 0,1 0-1,1-2 1,2 1-29,-3-4 0,1 0 0,1-1 1,-1-2-1,2 0 0,-1-1 0,1 0 1,16 2-1,-4-3 31,0-2 1,1-1-1,-1-2 1,27-1-32,-38-1 47,0-1 0,0-1 1,0-1-1,0-1 0,0-1 1,-1-1-1,0-1 0,0 0 0,0-2 1,-1-1-1,0 0-47,23-16 85,0-3 0,-2 0 0,-2-3 0,-1-2 0,-1-1 0,-2-1 0,-1-2 0,-2-2 0,-2-1 0,-2-1 0,19-38-85,-18 24 97,-2-1 0,-3-2-1,-3 0 1,-2-1 0,-2-1 0,-4-1 0,-2 0-1,-3 0 1,-1-18-97,-4 20 156,-3 0 0,-3-23-156,2 76 123,0 0 0,0 0 0,-1 0 0,0 0-1,0 0 1,0 0 0,-1 0 0,0 0 0,0 1-1,-1 0 1,0-1 0,0 1 0,0 1 0,-1-1-1,0 1 1,0-1 0,0 1 0,-1 1 0,0-1-1,0 1 1,0 0 0,0 0 0,-1 1 0,1 0-1,-1 0 1,0 1 0,0-1 0,0 1 0,0 1-1,0-1 1,0 2 0,-4-1-123,11 8-2929,0-4 2467,0 0 1,1 1 0,0-1 0,-1 1-1,1-1 1,0 0 0,1 0 0,-1 0-1,0 0 1,2 3 461,8 8-3858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3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16,'0'0'3890,"0"0"-3554,0 0 112,0 0-256,0 0-64,0 0 32,0 0 80,0 0-224,-3 0-16,8 6 32,14 9-32,-13-8-1696,-1-2-2066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3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8660,'0'0'4370,"0"0"-3746,0 0-624,0 0 673,0 0 815,0 0-415,105 73-481,-69-43-576,5 1 288,-1-4-288,-3-4-16,-7-1 0,-11-5 0,-12 2-720,-7 4-609,-2 4-480,-14-17-2048,-7 1-4275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8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77 192,'0'0'318,"0"0"-206,0 0-64,0 0-14,0 0-4,-7-10 4662,-14 2-2116,17 6-1985,0 0 0,-1 1 0,1-1 0,0 1 1,-1 0-1,1 0 0,-1 1 0,-3-1-591,-24-7 4413,228 3-2663,128-8 67,-255 8-1464,243-11 134,-178 16-439,-133 0-101,-1 0-3,0 0 10,22 0-3502,32 0-672,-53 0 4366,-1 0 196,0 0 600,0 0 234,0 0-26,0 0-123,0 0-488,0 0-331,6 0-307,7 0-1368,-9 0-3874,-3 0-6494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9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63 8276,'0'0'1403,"0"0"-170,0 0-148,0 0-172,-17 5-302,17-5-611,-20 5 183,0 1-1,-14 8-182,31-13 22,-1 1 0,1 1-1,0-1 1,0 0 0,0 1-1,0 0 1,1-1 0,-1 1-1,1 0 1,0 0 0,-1 1-1,1-1 1,1 0 0,-1 1-1,0-1 1,0 4-22,-1 4 51,0 0-1,1-1 1,0 1-1,0 7-50,1-12 4,0 5-19,0 0 1,0 0 0,1 0 0,0 1 0,1-1-1,0 0 1,2 4 14,-2-12-6,0-1 1,0 1-1,0 0 0,0-1 0,0 1 0,1-1 0,-1 1 0,1-1 1,0 0-1,0 0 0,0 0 0,0 0 0,0 0 0,0 0 1,1 0-1,-1-1 0,0 1 0,1-1 0,-1 1 0,1-1 0,0 0 1,-1 0-1,1 0 0,0-1 0,0 1 0,0-1 0,-1 1 1,1-1-1,0 0 0,1 0 6,0 1-20,1-1 0,-1 0 0,1 0 0,-1 0 0,1 0 0,-1-1 0,1 1 1,-1-1-1,1 0 0,-1-1 0,0 1 0,0-1 0,1 0 0,-1 0 0,0 0 0,0 0 0,-1-1 0,1 1 0,-1-1 1,1 0-1,-1 0 0,0-1 0,0 1 0,0-1 0,0 1 0,-1-1 0,1 0 0,0-3 20,3-3-10,-1 0 0,-1 0-1,0 0 1,0 0 0,-1-1-1,0 0 1,-1 1 0,1-6 10,0-17 114,-2 0 1,-1-6-115,0 37 16,0-2 58,0 0-1,0 0 1,-1 0-1,1 0 1,-1 0-1,0 1 1,0-1-1,-1 0 1,1 1-1,-1-1 1,0 1 0,0 0-1,0-1 1,0 1-1,0 0 1,-1 0-1,1 0 1,-1 1-1,0-1 1,0 0-1,0 1 1,0 0-1,-1 0 1,1 0 0,0 0-1,-1 0 1,0 1-1,1 0 1,-1 0-1,-2-1-73,1 2-2003,5 0-3469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9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13190,'0'0'1857,"0"0"-1169,0 0-688,0 0-464,0 0-3554,0 0-2481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0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12 4306,'0'0'2748,"-16"-2"-830,2 0-1413,-11-1 922,-1 0 0,0 2 0,-7 1-1427,31 0 83,1 0-1,-1 0 0,0 1 0,0-1 0,1 0 1,-1 1-1,0 0 0,1-1 0,-1 1 1,0 0-1,1 0 0,-1 0 0,1 0 0,-1 0 1,1 0-1,0 0 0,-1 1 0,1-1 1,0 0-1,0 1 0,0-1 0,0 1 0,0-1 1,0 1-1,0-1 0,1 1 0,-1 0 1,1 0-1,-1-1 0,1 1 0,-1 1-82,0 7-10,-1 0 0,2 1 0,-1-1 0,2 1-1,0 2 11,-1 9 87,3 79-9,11 58-78,-10-98-934,-2 35 934,-2-94-36,0-1 1,0 0-1,0 1 0,0-1 0,-1 1 0,1-1 1,0 0-1,-1 1 0,1-1 0,-1 0 1,0 1-1,1-1 0,-1 0 0,0 0 0,0 1 1,1-1-1,-1 0 0,0 0 0,0 0 1,0 0-1,0 0 0,-1 0 0,1-1 0,0 1 1,0 0-1,0 0 0,-1-1 0,1 1 1,0-1-1,-1 1 0,1-1 0,-1 0 0,1 0 1,0 1-1,-1-1 0,1 0 0,-1 0 1,1 0-1,-1 0 0,1-1 0,0 1 0,-1 0 1,1-1-1,0 1 0,-1 0 0,1-1 1,0 0-1,-1 1 0,1-1 0,0 0 0,0 0 1,0 1-1,-1-1 0,1 0 0,0 0 1,0-1 35,-3-2 1,1 0 1,-1 0-1,1 0 1,1-1 0,-1 1-1,0-1 1,1 0-1,0 1 1,0-1 0,1 0-1,-1 0 1,1 0-1,0 0 1,0-1 0,1 1-1,-1 0 1,1 0-1,0 0 1,1-1 0,-1 1-1,1 0 1,0 0-1,1 0 1,-1 0 0,1 0-1,0 0 1,0 0-1,0 1 1,1-1 0,0 0-2,14-15 9,2 1 0,0 0 1,1 1-1,1 1 1,0 1-1,8-2-9,-2-1 24,-1 0 0,-1-2 0,19-20-24,-41 37 12,-1 1 0,0 0 1,0 0-1,0-1 0,0 0 1,-1 1-1,1-1 1,-1 0-1,0 0 0,0 1 1,0-1-1,-1 0 0,1 0 1,-1-1-13,-2-59 421,0 28-1661,2 34-2652,0 2-1228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0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7860,'0'0'656,"0"0"-237,0 0-22,0 0-63,0 0 151,0 0 38,0 0-19,0 0 214,0 0 131,0 0-33,0 0-288,14 0 128,185-4 91,-198 4-1974,-11 1-1006,-13 4-1961,3 1-2091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0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5154,'-12'36'1106,"5"-17"765,2 0 0,-3 16-1871,6-23 325,0 0 1,1 0 0,1 1-1,0-1 1,1 0-1,0 0 1,0 0-1,2 1 1,0 0-326,7 21 668,1-1 0,9 16-668,-19-47 57,0 0 1,-1 0-1,1 0 0,0 1 1,-1-1-1,1 0 0,-1 0 1,0 0-1,1 0 0,-1 0 1,0 1-1,0-1 0,-1 0 1,1 0-1,0 0 0,-1 0 1,1 1-1,-1-1 1,0 0-1,1 0 0,-1 0 1,0 0-1,0 0 0,-1-1 1,1 1-1,0 0 0,-1 0-57,-4 3 102,0 0-1,0-1 1,0 0-1,0 0 1,0-1-1,-1 1 1,-3 0-102,-3 2-85,-59 28 247,41-20-2842,31-12-4009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80 5058,'0'0'1692,"0"0"-324,0 0-244,0 0-28,0 0-34,0 0-94,-12-2 6,-56-11 459,68 13-1345,-1 0 0,1 0 0,0 0 0,-1 0 0,1 0 0,-1 0 0,1 0 0,0 0 0,-1 0 0,1 0 0,0 0 0,-1 0 0,1-1 0,0 1 0,-1 0 0,1 0 0,0 0 0,-1 0 0,1-1 0,0 1 0,-1 0 0,1 0 0,0-1 0,0 1 0,-1 0 0,1 0 0,0-1 0,0 1 0,0 0 0,0-1 0,-1 1 0,1-1-88,12-2 956,20 0-580,74 4 727,114-2-309,184-14-583,-319 12-196,37-3-9,-80-1 12,-29 4 36,1 1-1,-1 1 1,7-1-54,-44-7 195,-61 4-293,-62 7 98,121-1 50,-63 5-29,-24 7-21,-19 1 56,-308 0-117,440-14 57,0 0 1,0 0-1,0 0 0,0 0 1,0 0-1,0 0 0,0 0 1,0 0-1,0 0 1,0 0-1,0 0 0,0 0 1,0 0-1,0 1 1,0-1-1,0 0 0,0 0 1,0 0-1,0 0 0,0 0 1,0 0-1,0 0 1,0 0-1,0 0 0,0 0 1,0 0-1,0 0 1,0 1-1,0-1 0,0 0 1,0 0-1,0 0 0,0 0 1,0 0-1,0 0 1,0 0-1,0 0 0,0 0 1,0 0-1,-1 0 1,1 0-1,0 0 0,0 0 1,0 0-1,0 0 1,0 0-1,0 0 0,0 0 1,0 0-1,0 1 0,0-1 1,0 0-1,0 0 1,0 0-1,-1 0 0,1 0 1,0 0-1,0 0 1,0 0-1,0 0 4,7 3-71,26 3 64,0-2 1,1-1 0,0-1-1,-1-2 1,5-2 6,22 1 16,84-1 120,57-12-136,-47 3 168,70 8-168,-223 3 24,-1-3-2118,0 2-2903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1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2545,'0'0'4338,"0"0"-3666,0 0-463,0 0 303,0 0 176,0 0-208,0 0-480,0 93 0,7-41-48,12 0-752,-11-33-1585,-3-4-3826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2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7 352,'0'0'166,"0"0"-30,0 0 379,0 0 426,0 0-66,0 0-138,0 0-68,0 0-47,0 0-11,-11-4 1174,10 3-1721,1 1-1,0 0 1,0 0 0,-1 0 0,1-1-1,0 1 1,0 0 0,-1 0 0,1 0 0,0 0-1,-1 0 1,1 0 0,0 0 0,0 0 0,-1 0-1,1 0 1,0 0 0,-1 0 0,1 0-1,0 0 1,-1 0 0,1 0 0,0 0 0,0 0-1,-1 0 1,1 0 0,0 1 0,-1-1 0,1 0-1,0 0 1,0 0 0,-1 0 0,1 1-1,0-1 1,0 0 0,0 0 0,-1 1 0,1-1-1,0 0 1,0 0 0,0 1 0,0-1 0,0 0-1,-1 0-63,1 123-955,0-94-2462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36 224,'0'0'6166,"-4"15"-4536,2-7-1583,-4 10 71,1 1 1,1 0 0,0 1-1,2-1 1,0 10-119,1 3 133,-1-7 27,2 1 1,3 19-161,-2-38 4,0-1 0,0 1 1,1 0-1,0-1 1,0 1-1,0-1 1,1 0-1,0 1 1,0-1-1,1-1 0,-1 1 1,3 2-5,-5-6 1,0-1-1,0 0 1,0 0 0,-1 0 0,1 0-1,0 0 1,0 0 0,1 0 0,-1 0-1,0 0 1,0 0 0,0 0 0,1-1-1,-1 1 1,0-1 0,0 1 0,1-1-1,-1 1 1,1-1 0,-1 0 0,0 1 0,1-1-1,-1 0 1,1 0 0,-1 0 0,1 0-1,-1 0 1,0-1 0,1 1 0,-1 0-1,1-1 1,-1 1 0,0-1 0,1 1-1,-1-1 1,0 0 0,0 1 0,0-1-1,1 0 0,1-3 21,1 1 1,-1-1-1,0 0 0,0 0 0,-1 0 0,1 0 0,-1 0 0,0-1 0,0 1 0,0-1 0,0 0-21,6-27 142,-1 0-1,-1-1 1,-1 0-1,-3 0 0,0 0 1,-2 0-1,-3-16-141,3 42 197,-1 0 0,1 0 1,-2 0-1,1 0 0,-2-3-197,2 8 192,1 0-1,-1 0 1,0 0-1,0 0 1,0 0-1,-1 0 1,1 0-1,0 0 1,-1 0-1,1 0 1,-1 1-1,0-1 1,1 1-1,-1-1 1,0 1 0,0 0-1,-2-1-191,3 5-211,4 39-5213,6-15 1890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3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1 288 8468,'0'0'4402,"0"0"-1841,0 0-1472,0 0-1057,1-110 176,61 44-208,12-3-32,-41 43-3090,-5 9-4657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4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12166,'0'0'1104,"0"0"-864,0 0-240,0 0-2193,0 0-3505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33 11173,'0'0'1153,"0"0"90,-16-5-155,-48-14-213,54 15-295,15 1-535,12 2-189,-10 1 151,13 0 10,1 0 0,-1 1 0,0 1 1,0 1-1,6 3-17,-21-5 7,0 0 0,0 1 0,0 0 0,-1 0 0,1 0 0,-1 1 0,1-1 0,-1 1 0,0 0 1,0 0-1,0 1 0,-1-1 0,1 1 0,-1 0 0,1 0 0,-1 0 0,-1 0 0,1 0 0,0 1 0,-1-1 1,0 1-1,0 0 0,1 4-7,3 24 33,-1 1 0,-1-1 0,-2 0 0,-2 1 0,-1 10-33,0 6-277,1-48 234,-3 70-1233,2-67 950,0 1 1,0-1 0,0 1-1,0-1 1,-1 0-1,0 0 1,0 1 0,-1-1-1,1-1 1,-1 1-1,-2 3 326,4-7-62,0 0-1,-1 0 0,1 0 0,0 0 0,-1 0 0,1 0 0,-1 0 1,1-1-1,-1 1 0,1 0 0,-1-1 0,1 1 0,-1-1 0,0 1 1,1-1-1,-1 0 0,0 0 0,1 0 0,-1 0 0,0 0 0,1 0 1,-1 0-1,1-1 0,-1 1 0,0 0 0,1-1 0,-2 0 63,-2-1 55,0 0-1,0 0 1,1-1 0,-1 1-1,0-1 1,1 0-1,-3-3-54,-3-2 240,0 0 516,0-1-1,0 0 0,1 0 1,-4-6-756,11 13 82,1 0 0,-1 0-1,1 0 1,0 0 0,-1 0 0,1 0 0,0 0 0,0 0 0,0-1-1,1 1 1,-1 0 0,0-1 0,1 1 0,0 0 0,-1-1 0,1 1-1,0-1 1,0 1 0,0-1 0,1 1 0,-1 0 0,1-1 0,-1 1-1,1 0 1,0-1 0,0 1 0,0-1-82,2-1 2,0 0 0,0 0 0,1 0 1,0 0-1,-1 1 0,1-1 0,1 1 0,-1 0 0,5-3-2,47-22 27,-40 20-25,270-125-12304,-278 129 9141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5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23 4530,'0'0'3330,"0"0"-807,0 0-276,0 0-727,0 0-383,-5-3-177,-14-9-309,15 9-288,13 2-387,-4 1 13,40-3 19,1 3 1,31 3-9,-70-2 7,0 0 1,0 1 0,0-1 0,0 2 0,-1-1 0,1 0-1,-1 1 1,0 1 0,0-1 0,0 1 0,0 0 0,0 0-1,-1 0 1,0 1 0,0 0 0,0 0 0,0 0 0,-1 1-1,0-1 1,0 1 0,0 0 0,-1 1 0,0-1 0,0 0 0,-1 1-1,0 0 1,0-1 0,0 1 0,-1 0 0,0 0 0,0 0-1,-1 6-7,1 7-170,0 1 0,-2-1 0,0 0 0,-1 0 0,-4 12 170,4-23-195,-1-1 0,0 1 0,0-1 0,0 1 0,-1-1 0,-1 0 0,1-1 0,-1 1 0,-1-1 0,1 0 0,-1 0 0,0-1 0,-5 5 195,9-10-60,1 1 0,0-1 0,-1 0 0,0 0 0,1 1 0,-1-1 0,0 0 0,1 0 0,-1 0 0,0-1-1,0 1 1,0 0 0,0-1 0,0 1 0,0-1 0,0 0 0,0 1 0,0-1 0,0 0 0,0 0 0,0 0 0,0-1 0,0 1 0,0 0 0,0-1 0,0 0 0,0 1 0,0-1 0,0 0 60,-1-1-32,0 0 0,1 0 0,-1-1 0,1 1 0,0-1 0,0 1 0,0-1 1,0 0-1,0 0 0,1 1 0,-1-1 0,1-1 0,0 1 0,0 0 0,0 0 0,0-2 32,-2-4 280,2 1 0,-1 0 1,1-1-1,1 1 0,-1-1 0,2 1 0,-1-2-280,1 6 87,-1 0 0,1 0 1,0 0-1,0 1 0,0-1 0,1 0 0,-1 1 1,1-1-1,0 1 0,0 0 0,0-1 0,0 1 1,1 0-1,-1 0 0,1 1 0,1-2-87,5-4 135,1 1 0,0 0 0,0 1 1,0 0-1,1 1 0,0 0 0,7-2-135,16-4 546,32-5-546,-15 4 176,-44 5 4566,-3-7-5128,-1-14-5064,-2 23 5322,3-14-4912,0-1-3385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2 400,'0'0'5432,"0"0"-3114,0 0-463,0 0 191,0 0-589,0 0-745,-3-1-528,12 2-229,66 19 166,1-3 1,1-4 0,51 1-122,55-8 12,-1-8-1,0-8 1,79-18-12,-147 15-4381,100 1 4381,-196 14-3900,-18 6-1682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0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0 576,'0'0'611,"0"0"414,0 0 607,0 0 2808,0 0-2071,-15 2-1011,-43 3-977,208-4 1292,570-4-552,-581 3-5108,0 0-3685,-142 0 4561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4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2193,'0'0'672,"0"0"289,0 0 63,0 0-367,0 0-657,0 0-32,0 0-2530,0 0 1346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1617,'36'0'96,"-23"0"64,6 0-80,5 0-32,-13 0-48,1-1-1393</inkml:trace>
  <inkml:trace contextRef="#ctx0" brushRef="#br0" timeOffset="1">406 0 96,'0'0'448,"0"0"385,0 0 47,0 0-144,0 0-127,110 7-273,-72-7-272,-21 0-64,1 0-2737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8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68 5234,'0'0'1004,"0"0"89,0 0-31,0 0 91,0 0 258,0 0-336,-5-4-373,-15-10-161,15 10-210,5 4 53,0 0-77,0 0-165,0 0 100,33 0 1647,129 5 34,-85-1-1491,0-3-1,-1-4 1,60-9-432,-65 2 136,0 3 0,64 2-136,715 7 653,-587 12-496,0 0 4,399-14 354,-640 1-507,0 1 0,0 2 0,3 0-8,-3 0 8,0 0 0,0-2 0,3-1-8,-11-1-1,67 0-25,70-9 26,-85 3-15,50 4 15,-66 2 3,-1-1 0,0-3 1,45-10-4,-62 7-13,5-2 32,-1 2 0,1 2 1,0 1-1,5 1-19,224 15 40,19 15-16,-178-18-26,0-4 0,52-7 2,-30 0-7,387 4 114,-469 0-192,29 5 85,-27-2 1195,30-1-1195,-80-4-40,0 0 1,0 0-1,0 0 0,0 1 1,0-1-1,0 0 1,0 0-1,0 0 0,0 1 1,0-1-1,0 0 1,0 1-1,0-1 0,1 1 1,-1-1-1,0 1 1,0 0-1,0-1 0,1 1 1,-1 0-1,0-1 1,1 1-1,-1 0 1,0 0-1,1 0 0,-1 0 1,1 0-1,0-1 1,-1 1-1,1 0 0,0 0 1,-1 0-1,1 1 40,-9 16-5347,-4 0-10895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1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8372,'0'0'976,"0"0"-383,0 0-145,0 0-112,0 0-256,0 0-80,0 0 0,-32 57-64,32-13-240,0 0-817,0 0-207,0-2-241,6-5-1072,-2-3 432,-4-27 1088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1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1345,'0'0'1267,"0"0"184,0 0-141,-1 16-544,-5 113-238,9 109-6701,1 4 5679,-5-225 928,-1 0 0,-1 0 0,-1 0 0,0-1 0,-1 1 0,-1-1 0,0 0-434,-3 7 708,2 0 0,0 1 0,1 1-708,2 1-63,1 0 0,2 1 0,0-1-1,1 1 1,2-1 0,1 0-1,1 3 64,0-2-1900,-1 1 0,-1 3 1900,-3 102 1165,-1-51-1384,2-74-1374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3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13590,'0'0'1105,"0"0"-1105,0 0 0,101-3 64,-60 4 0,-3 9-64,-4 1 0,-8 0-641,-13 5-2384,-13-10-192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2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1217,'0'0'896,"0"0"-464,0 96 224,0-62 17,0 1-177,-7 1 128,-1-2-79,1-2-241,3-7-64,4-5-144,0-6-96,0-14-1025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2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10 727 3025,'-7'-103'1121,"5"30"-625,2 2-496,0-3-288,0-5-1169,0 3 289,9 5 303,1 12 865,-1 13 48,-1 11 945,-3 11-49,-1 9-640,-4 15-304,0 0-2529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7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8292,'0'0'2353,"0"0"-414,0 0-933,0 0-125,0 0 284,0 4-426,2 26-625,2-1-1,1 1 1,1-1-1,5 15-113,9 42-248,-6 17-2535,-12-69-962,-2 1-4155,0-44 6467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0 306 5555,'0'-86'2801,"0"47"-752,0 6-1025,6 1-512,13-1-287,7 6-177,2 4 48,8 4-96,5 7 0,2 11-1009,2 1-1280,-2 13-1505,-32 7-976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328 290 320,'0'0'7118,"0"0"-3855,0 0-1742,0 0-553,0 0-205,-20-5-211,-66-11-50,75 13-456,1 2 0,-1 0-1,0 0 1,0 0 0,1 2 0,-1-1 0,0 1-1,1 1 1,-1 0 0,-8 3-46,13-2 17,0-1 0,1 1 0,0 1 0,-1-1-1,2 1 1,-1 0 0,0 0 0,1 0 0,-1 1 0,1 0 0,0 0 0,1 0 0,-1 0-1,1 0 1,0 1 0,-1 3-17,0-1-65,1-1-1,0 1 0,1 0 0,0-1 1,0 1-1,0 0 0,1 0 1,0 0-1,1 1 0,0 3 66,0-9-55,0 0 0,1 0 0,-1 1 0,1-1 0,-1 0 0,1 0 0,0 0 0,0 0 0,0 0 0,1 0 0,-1 0 0,1-1 0,0 1 0,-1 0 0,1-1 0,0 0 0,1 1 0,-1-1 0,0 0 0,1 0 0,-1 0 0,1 0 0,-1 0 0,1-1 0,0 1 0,0-1 0,1 0 55,5 2-443,-1 0 0,1-1 1,0-1-1,1 0 0,-1 0 1,0 0-1,0-1 0,0-1 1,0 0-1,1 0 0,-1 0 0,0-1 1,-1-1-1,1 0 0,3-1 443,-5 1-43,1 0-1,-1-1 1,0 0 0,-1 0-1,1-1 1,-1 0 0,0 0-1,0-1 1,0 1-1,-1-1 1,3-4 43,-8 10 91,1 0 1,-1-1-1,1 1 1,-1 0-1,1-1 0,-1 1 1,1 0-1,-1 0 1,1-1-1,-1 1 0,1 0 1,-1 0-1,1 0 1,0 0-1,-1 0 0,1 0 1,-1 0-1,1 0 1,-1 0-1,1 0 0,0 0 1,-1 0-1,1 0 1,-1 1-1,1-1 0,-1 0 1,1 0-1,-1 1 1,1-1-1,0 0-91,16 11-292,-15-9 521,26 19-137,-23-16-78,1 0-1,0-1 0,0 1 0,0-1 0,0 0 0,1-1 1,0 0-1,-1 0 0,1 0 0,0-1 0,0 0 1,1 0-1,-1-1 0,1 1-13,-1-2 10,-1 0 0,0 0 0,1 0 0,-1-1-1,0 0 1,1 0 0,-1-1 0,0 0 0,0 0 0,0 0 0,0-1 0,4-2-10,0-1 5,0-1 0,-1-1 0,0 1 0,0-2 0,-1 1 0,4-5-5,5-8 126,-1-1 1,-1 0-1,-1-1 0,-1 0 0,-1-1 0,-1-1 0,-1 0 0,-1 0 0,-1-1 0,-2 0 1,0 0-1,-2-1 0,-1 0 0,-1 0 0,-2-20-126,1 41 378,-1 5-219,0 0-1,0-1 1,1 1-1,-1 0 0,0-1 1,0 1-1,0 0 1,0-1-1,-1 1 0,1 0 1,0-1-1,0 1 1,-1 0-1,1 0 1,-1-1-1,1 1 0,-1 0 1,0 0-1,0-1-158,0 3 27,0-1 0,1 1 0,-1-1 0,0 1 0,0 0 0,0 0 0,1-1 0,-1 1 0,0 0 0,1 0 0,-1 0 0,1 0 0,-1 0 0,1 0 0,0 0 0,-1 0 0,1 0 0,0 0 0,-1 0-1,1 0 1,0 0 0,0 0 0,0 0 0,0 0-27,-2 8 73,-30 108 127,0 27-200,25-102-7,1 0-1,2 1 0,2-1 0,2 1 0,3 16 8,-2-55-31,-1-1 0,0 1 0,1 0 0,0-1 0,0 0 0,0 1 0,0-1 0,1 1 0,-1-1 0,1 0 0,0 0 0,0 0 0,0 0 1,0 0-1,0-1 0,1 1 0,-1 0 0,1-1 0,0 0 0,-1 0 0,1 0 0,0 0 0,1 0 0,-1 0 0,2 0 31,4 1-694,0-1-1,-1 0 1,1-1-1,0 0 0,0 0 1,0-1-1,0 0 1,-1 0-1,8-2 695,-11 2-663,0-1 1,0 0-1,0 0 1,0 0-1,0-1 1,2 0 662,-6 1-254,1 0 1,0-1-1,-1 1 1,1 0 0,-1 0-1,1-1 1,-1 1-1,1-1 1,-1 1-1,0-1 1,1 0 253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8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1457,'0'0'5541,"0"0"-2542,0 0-1159,0 0-474,0 0-341,-12-1-139,-38 2-265,49-1-606,-1 0-1,1 1 0,0-1 1,-1 1-1,1-1 0,0 1 1,-1 0-1,1 0 0,0-1 1,0 1-1,0 0 0,0 0 1,0 0-1,0 0 0,0 1 1,0-1-1,0 0 0,0 0 1,1 0-1,-1 1 0,0-1 1,1 0-1,-1 1 1,1-1-1,-1 1 0,1-1 1,0 0-1,0 1 0,0-1 1,0 1-1,0-1 0,0 1 1,0-1-1,0 1 0,0-1 1,1 1-15,-1 6 43,-2 63-24,3-55-99,-1 1 0,0 0 0,-1-1 0,-1 1 0,-1-1 0,0 1 0,-5 11 80,7-26-27,0 0 0,0 0 0,0 0 0,0-1 0,-1 1 0,1 0 0,0 0 0,-1-1 0,1 1 0,-1-1 0,0 1 0,0-1 0,1 0 0,-1 0 0,0 0 0,0 0 0,0 0 0,0 0 0,0 0 0,-1-1 0,1 1 0,0-1 0,0 1 0,0-1 0,0 0 0,-2 0 27,4 0-669,0 0-1498,12-15-2546,14-2 2315,-16 10 897,-2 2-518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9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5138,'0'0'3191,"0"0"-2481,0 0-571,18-5 247,2 1-271,-11 2-76,-1 1 0,1-2-1,0 1 1,-1-1 0,1 0-1,-1-1 1,0 0 0,0 0-1,-1-1 1,1 0 0,-1 0-1,2-2-38,-2 0 132,5-3-154,0 0 1,-1-1-1,3-5 22,-13 14 57,1 1 1,0-1-1,-1 0 0,1 0 0,-1 0 1,0 0-1,0 0 0,0 0 0,0 0 1,0-1-1,0 1 0,0 0 0,-1-1 1,1 1-1,-1 0 0,0-1 0,0 1 1,0 0-1,0-1 0,0 1 0,0-1 0,0 1 1,-1 0-1,0-1-57,0 2 57,1 0 1,-1 1-1,0-1 1,0 1-1,0-1 1,0 1-1,0-1 1,0 1-1,0 0 1,0 0-1,0-1 1,0 1-1,-1 0 0,1 0 1,0 0-1,0 0 1,0 0-1,0 0 1,0 0-1,0 1 1,-1-1-58,-3 0 186,-2 1-115,1-1 1,0 1 0,0 0-1,-1 0 1,1 1 0,0 0-1,0 0 1,0 0 0,0 1-1,1 0 1,-1 0-1,1 0 1,0 1 0,0 0-1,0 0 1,0 0 0,0 0-1,1 1 1,0 0 0,0 0-1,0 0 1,1 0 0,0 1-1,-1 1-71,-2 5 129,0 2 0,0-1-1,2 1 1,-1-1 0,2 1 0,0 0-1,1 0 1,0 1 0,1-1-1,0 7-128,1-17 8,1 0-1,-1 1 0,1-1 0,-1 0 0,2 1 1,-1-1-1,0 0 0,1 0 0,-1 0 1,1 0-1,0 0 0,1 0 0,-1-1 0,1 1 1,0-1-1,-1 1 0,1-1 0,1 0 1,-1 0-1,0 0 0,1-1 0,-1 1 0,1-1 1,0 0-1,3 1-7,1 1-225,0-1 1,0 0-1,0-1 1,0 0-1,0 0 1,2 0 224,0-1-1174,0 0 0,0-1 1,0 0-1,10-2 1174,8-6-3975,-27 7 3800,0 1 0,0-1-1,0 0 1,0 1-1,-1-1 1,1 0 0,0 0-1,0 1 1,0-1-1,-1 0 1,1 0-1,0 0 1,-1 0 0,1 0-1,-1 0 1,1 0-1,-1 0 1,0 0 0,1 0-1,-1 0 1,0-1-1,0 1 1,1 0 175,-1-8-1873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6291,'0'0'1200,"0"0"-223,0 0-465,0 0-224,0 0 353,0 0 671,0 0-479,-74 5-833,74-5-865,29 0 433,4 0-288,-18 0-3122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52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84 9396,'0'0'2060,"0"0"-1041,0 0-397,0 0 231,0 0-124,-6-2-302,-9-6-354,14 3-46,26-2-27,2 2 30,56-14 232,0 4-1,1 4 1,0 4-1,1 3 1,10 4-262,-63 2-168,-1 2 1,1 1-1,-1 2 1,24 8 167,-38-7-1820,-12-1-2566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58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3522,'0'0'0,"0"0"-2594,0 0 2578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4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10565,'0'0'3041,"0"0"-2112,0 0-929,0 0-304,0 0 304,120 28 80,-50-28-80,-40 0-2241,-6 0-1985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1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91 125 4066,'0'0'4047,"0"0"-1622,0 0-523,0 0-413,0 0-494,-15 5-339,-43 19-381,57-23-271,0 0 0,-1 0 0,1 0 0,0 0 0,0 0 0,-1 0 0,1 1 0,0-1 0,0 0 0,1 1 0,-1-1 0,0 1 0,0-1 0,1 1 0,-1-1 0,1 1 0,-1-1 0,1 1 0,-1 0 0,1-1 0,0 1 0,0 0 0,0-1 0,0 1 0,0 0 0,0-1 0,1 1 0,-1-1 0,1 1-4,-1 7 31,0-2-29,0 0-1,1 0 1,-1 0 0,1 0 0,1 0-1,-1-1 1,1 1 0,0-1 0,1 1-1,0 0-1,-1-3-10,0-1 0,1 1-1,0-1 1,-1 1-1,1-1 1,1 0-1,-1 0 1,0 0 0,1-1-1,-1 1 1,1-1-1,0 0 1,0 0-1,0 0 1,0 0 0,3 0 10,3 1-182,1 0 1,-1-1 0,1-1 0,0 1 0,0-2 0,0 1 0,-1-2 0,1 1 0,8-3 181,-16 2-8,0 0 0,0 0 0,1 0 0,-1-1 0,0 1 0,-1-1 1,1 0-1,0 1 0,0-2 0,-1 1 0,1 0 0,-1 0 0,0-1 1,0 1-1,0-1 0,0 0 0,0 0 0,0 0 0,-1 1 1,1-2-1,-1 1 0,0 0 0,0 0 0,0 0 0,0-3 8,3-9 87,-1 0 0,-1-1 1,-1 1-1,0-14-87,0 9 314,-1 1 1,-1-1 0,-3-16-315,2 30 103,1 0 0,-1-1 0,0 1 0,0 0 0,-1 0 0,0 0 0,0 0 0,0 1 0,-1-1 0,0 1 0,0 0 0,0 0 0,-2-1-103,5 5 5,1 1-1,-1-1 1,1 1-1,-1-1 1,0 1 0,1-1-1,-1 1 1,1-1-1,-1 1 1,0-1-1,1 1 1,-1 0-1,0 0 1,0-1-1,1 1 1,-1 0 0,0 0-1,0 0 1,1 0-1,-1 0-4,0 0-111,1 0-1,-1 0 1,1 1 0,-1-1-1,1 1 1,0-1-1,-1 0 1,1 1-1,-1-1 1,1 1 0,0-1-1,-1 0 1,1 1-1,0-1 1,0 1-1,-1 0 1,1-1 0,0 1-1,0-1 1,0 1-1,0-1 1,-1 1 0,1-1-1,0 1 1,0 0 111,-2 15-6296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1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10021,'0'0'2737,"0"0"-2737,0 0-2433,0 0 784,0 0-4322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19 11381,'0'0'1790,"0"0"-1381,6-3-441,-1 0-22,-3 1-3,0 1 0,0 0 0,0-1 0,0 1 0,0 0 0,0 0 0,0 1 0,0-1 0,1 0 0,-1 1 0,0-1 0,0 1 0,2 0 57,-3 5-3805,-2-2 3730,1 0 1,-1 1-1,0-1 0,0 0 1,-1 1-1,1-1 1,-1 0-1,1 0 0,-1 0 1,0 0-1,0-1 0,0 1 1,0 0-1,-1-1 0,-1 2 75,-49 42-359,25-24 1046,25-18-548,-1-1 1,1 0 0,0 1-1,0 0 1,1-1 0,-1 1-1,1 1 1,0-1 0,0 0-1,0 0 1,1 1 0,-1-1-1,1 1 1,0-1 0,0 1-1,1-1 1,-1 3-140,1 8 200,1 1 1,0-1 0,1 0-1,3 11-200,-3-15 47,1 1 1,-2 0-1,0 0 1,0 0-1,-1 0 1,0 0-1,-2 8-47,2-19-11,-1 0 0,1 1 0,-1-1 1,1 1-1,-1-1 0,0 0 0,1 0 0,-1 0 0,0 1 1,0-1-1,0 0 0,0 0 0,0 0 0,0 0 0,0 0 1,0 0-1,-1-1 0,1 1 0,0 0 0,0-1 0,-1 1 1,1 0-1,0-1 0,-2 1 11,-32 3-1584,27-6-889,4-8-1961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6803,'0'0'1153,"0"0"495,0 0 65,0 0-816,113-35-657,-91 26 0,-1 1-128,-2-1-112,-4 3-368,-15 2-1905,0 3-1409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3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10389,'0'0'304,"0"0"-171,0 0 46,-1 18 21,0 1-158,-1 103 164,10 16 373,-9-135-437,0 0 0,1 0 0,-1-1 1,0 1-1,0 0 0,-1-1 0,1 1 0,0-1 0,-1 1 0,0-1 0,0 1 0,1-1 0,-1 0 0,0 0 0,-1 0 1,1 0-1,0 0 0,-1-1 0,-1 2-142,2-2-97,-1 1 1,1 0-1,-1-1 1,1 1 0,0 0-1,0 1 1,0-1-1,0 0 1,0 1-1,0-1 1,1 1-1,-1-1 1,1 1-1,0 0 1,0-1 0,0 1-1,0 0 1,0 0-1,0 2 97,1-4-4220,0-1-2234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3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11173,'0'0'1569,"0"0"-1345,0 0 16,0 0 720,0 0 145,107-39-865,-79 27-128,-2 2-48,-5 2-64,-10-1-448,-11 8-3234,0 1-6082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5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6099,'0'0'2401,"0"0"-1137,0 0-335,0 0-129,0 0-800,0 0-112,19-12-3249,-17 12-4435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03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81 768,'0'0'1540,"0"0"-286,0 0-283,0 0-227,0 0 94,0 0-201,-10 0 3295,-12 0-2589,5 0 3960,33 1-4065,36 0-1024,5-2 334,1-3 0,30-6-548,-46 5 519,42 2-519,-40 2 402,31-5-402,53-5 168,342-12 235,-298 11-147,-102 8 22,40 4-278,-46 0 42,74 7-26,14 0 29,6-8-58,159 2 1160,-344-8-4443,10 1-3287,1 2-6679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28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94 13606,'0'0'1025,"0"0"151,0 0-101,0 0-90,0 0-372,0 0-159,-5-12-177,-13-34-156,18 46-457,1 2 300,0 0 0,0 0 0,0 0 1,1 0-1,-1 0 0,1-1 0,-1 1 1,1 0-1,-1-1 0,1 1 0,0-1 0,0 1 1,0-1-1,0 0 0,0 0 0,0 0 1,0 0-1,0 0 0,1 0 0,1 0 36,-3-1-25,0 0 0,-1 0 0,1 0 0,0 1 0,0-1 0,0 0 0,-1 1 0,1-1 0,0 1 0,-1-1 0,1 1 0,0-1 0,-1 1 0,1-1 0,0 1 0,-1 0 0,1-1 0,-1 1 0,1 0 0,-1-1 0,0 1 0,1 0 0,-1 0 0,0 0 0,1-1 0,-1 1 0,0 0 0,0 0 0,0 0 0,0-1 0,0 1 0,0 0 0,0 0 0,0 0 0,0 0 0,0 0 0,0 0 25,-6 45-79,3-27-40,2-14-58,1 1-1,0-1 1,0 1-1,0-1 1,1 1-1,0-1 0,0 2 178,0-6-73,-1 0 0,0 0 0,0 0 0,1 0 0,-1-1 0,1 1 0,-1 0 0,0 0 0,1 0 0,0-1 0,-1 1 0,1 0 0,-1-1 0,1 1 0,0-1 0,-1 1-1,1-1 1,0 1 0,0-1 0,-1 1 0,1-1 0,0 0 0,0 1 0,0-1 0,0 0 0,0 0 0,-1 1 0,1-1 0,0 0 0,0 0 0,0 0 0,0 0 0,0 0 0,0 0-1,0-1 1,-1 1 0,1 0 0,0 0 0,0-1 0,0 1 0,0 0 0,-1-1 0,1 1 0,0-1 0,0 1 0,-1-1 0,1 1 0,0-1 0,-1 0 0,1 1 73,1-2-29,0 0 1,0-1 0,0 1 0,-1 0-1,1-1 1,-1 1 0,1 0 0,-1-1 0,0 0-1,0 1 1,0-1 0,-1 0 0,1 0-1,0 1 1,-1-1 0,0 0 0,1-2 28,-1 2 37,0 0 0,0 0 0,1 0 0,-1 0 0,-1 0 0,1 0 0,0 0 0,-1 0 0,0 1 0,0-1 0,1 0 0,-2 0 0,1 1 0,0-1 0,0 0 0,-1 1 0,0-1 0,0 1-37,-1 0 114,0 0-1,0 0 1,-1 0-1,1 1 1,-1-1-1,1 1 1,-1 0-1,0 0 1,1 0-1,-5 0-113,-35-3 1094,35 4-977,9-1-312,5-1 199,0 0 1,-1 0-1,1-1 1,-1 0-1,1 0 1,-1 0 0,0 0-1,0-1 1,0 0-1,-1 0 1,0 0-1,1-1 1,-2 0-1,1 1 1,0-2 0,-1 1-1,2-4-4,-5 9 35,0 0 0,0-1 0,1 1 0,-1 0 0,0-1 0,0 1 0,0 0 0,0-1 0,0 1 0,0 0 0,0 0 0,-1-1 0,1 1 0,0 0 0,0-1 0,0 1 0,0 0 0,0 0-1,0-1 1,0 1 0,-1 0 0,1-1 0,0 1 0,0 0 0,0 0 0,-1 0 0,1-1 0,0 1 0,0 0 0,-1 0 0,1 0 0,0-1 0,0 1 0,-1 0 0,1 0 0,0 0-35,-17-2 507,15 1-490,0 2 0,0-1 0,0 0 0,0 0 0,0 1 0,0-1 0,0 1-1,0-1 1,0 1 0,0 0 0,1 0 0,-1 0 0,0 0 0,0 0 0,0 1-17,1-1 1,0 1 0,0-1-1,0 0 1,1 1 0,-1-1 0,1 1 0,-1-1 0,1 0 0,-1 1 0,1 0 0,0-1 0,0 1 0,0-1 0,0 1 0,0-1 0,0 1 0,0 0-1,0-2-5,0 1 0,1 0 0,-1 0 0,0-1 0,1 1 1,-1 0-1,0 0 0,1-1 0,-1 1 0,1-1 0,-1 1 1,1 0-1,-1-1 0,1 1 0,-1-1 0,1 1 0,-1-1 1,1 1-1,0-1 0,-1 0 0,1 1 0,0-1 0,0 0 1,-1 0-1,1 1 0,0-1 0,0 0 0,-1 0 0,1 0 1,0 0-1,0 0 0,0 0 5,2 0-45,0 1-1,-1-1 1,1-1-1,0 1 1,-1 0 0,1-1-1,0 1 1,-1-1 0,1 0-1,0 0 1,-1 0 0,1 0-1,-1 0 1,0-1 0,1 1-1,-1-1 1,0 1 0,0-1-1,0 0 1,0 0-1,0 0 1,0 0 0,-1 0-1,1 0 1,1-3 45,0 1-420,11-12-130,-1 11-4691,-8 5-545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2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14663,'0'0'1648,"0"0"-143,0 0-480,0 0-449,0 0-240,0 0-336,0 0-32,-24 12-1233,24-8-2736,0-1-9382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5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10133,'0'0'485,"0"0"-290,0 0 125,19-17-355,59-56-677,-73 68 612,0-1 0,0 0 0,-1 0 0,0 0 0,0 0 0,0-1 0,-1 0 0,0 1-1,0-1 1,-1-1 0,1 1 0,-2 0 0,1-1 0,-1 1 0,0 0 0,-1-1 0,1 1 0,-1-1 0,-1-2 100,1 7-44,0 2 78,0 1 0,-1-1 0,1 1 0,0 0 0,0-1 0,0 1 0,-1 0 0,1-1-1,0 1 1,0 0 0,-1-1 0,1 1 0,0 0 0,-1-1 0,1 1 0,0 0 0,-1 0 0,1-1 0,-1 1 0,1 0-1,0 0 1,-1 0 0,1 0 0,-1 0 0,1 0 0,0-1 0,-1 1 0,1 0 0,-1 0 0,1 0 0,0 0 0,-1 0-1,1 0 1,-1 1 0,1-1 0,-1 0-34,-16 3 1143,12-1-1003,1 1 0,0-1 1,0 1-1,0 0 0,1 0 0,-1 1 0,1-1 1,0 1-1,0-1 0,0 1 0,0 0 0,0 0 1,1 0-1,0 1 0,-1 0-140,-6 15 495,1 0-1,-4 15-494,6-13 223,1 0 0,1 0-1,1 1 1,0-1 0,2 1 0,2 20-223,-1-40 3,0-1 1,0 0-1,0 0 1,1 1-1,-1-1 1,1 0 0,0 0-1,-1 0 1,1 1-1,0-1 1,0 0-1,0 0 1,1-1-1,-1 1 1,0 0-1,1 0 1,-1 0 0,1-1-1,0 1 1,-1-1-1,1 1 1,0-1-1,0 0 1,0 0-1,0 0 1,0 0 0,0 0-1,0 0 1,0 0-1,0-1 1,1 1-4,5 0-131,-1 0-1,1 0 1,0 0 0,0-1 0,0 0 0,-1-1 0,1 0 0,1 0 131,-6 0-363,0 1 0,-1-1 1,1 1-1,-1-1 1,1 0-1,-1 0 1,1-1-1,-1 1 0,0 0 1,2-2 362,21-19-6651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14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38 8532,'0'0'3954,"0"0"-3522,0 0-432,0 0 0,0 0 544,0 0-144,96-4-368,-70-2 160,-4 1-192,-1-4-112,-10 1-2049,-11 6-832,0-1-2642</inkml:trace>
  <inkml:trace contextRef="#ctx0" brushRef="#br0" timeOffset="0.99">55 19 7732,'0'0'728,"-4"17"-259,1-5-362,-3 10 122,2 1 0,0 0-1,1-1 1,1 7-229,-10 209 1316,-4 171-871,16-405-462,0-1 0,0 0 1,0 1-1,0-1 0,1 0 0,0 0 1,-1 1-1,1-1 0,0 0 0,1 0 1,-1 0-1,0 0 0,1 0 0,0 0 0,0-1 1,0 1-1,0 0 0,0-1 17,1 1 10,1-1 1,-1 0-1,0 0 0,1 0 1,0 0-1,-1 0 0,1-1 1,0 0-1,-1 0 0,1 0 1,0 0-1,0 0 0,0-1 1,4 0-11,5 1 5,-5 0-199,0 0-1,-1-1 1,1 0 0,0-1 0,7-1 194,-9-1-3770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29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8 10821,'0'0'2401,"0"0"-1246,0 0-514,0 0-409,-2-2-176,-8-2-222,7 3-20,3 1-199,0 0 257,0 0 104,-15 1 1259,14 3-1231,-1-1 0,1 1 0,0 0 0,0-1 0,0 1 0,1 0 0,0 0 0,-1-1 0,1 1-1,0 0 1,1 0 0,0 3-4,-1 7-212,1-13 22,-1 1 0,1-1 0,-1 1 0,1-1 0,-1 0 0,1 1 0,0-1 0,-1 0 0,1 0 0,0 1 0,0-1 0,0 0 0,0 0 0,0 0 0,0 0 0,0 0 0,1 0 0,-1-1 0,0 1 0,0 0 0,1 0 0,-1-1 0,0 1 0,1-1 0,-1 1 0,1-1 0,-1 0 0,1 0 0,-1 1 0,1-1 0,-1 0 0,1 0 0,-1-1 0,1 1 0,-1 0 0,0 0 0,1-1 0,-1 1 0,1 0 0,-1-1 0,0 0 0,1 0 190,-2 1 25,1 0-1,-1 0 0,0 0 0,0 0 0,1 0 0,-1 0 1,0 0-1,0 0 0,0-1 0,0 1 0,1 0 0,-1 0 1,0 0-1,0 0 0,0-1 0,0 1 0,1 0 0,-1 0 1,0 0-1,0-1 0,0 1 0,0 0 0,0 0 0,0 0 1,0-1-1,0 1 0,0 0 0,0 0 0,0-1 0,0 1 1,0 0-1,0 0 0,0-1 0,0 1 0,0 0 0,0 0 1,0-1-1,0 1 0,0 0 0,0 0 0,0 0 0,0-1 1,0 1-1,0 0 0,-1 0 0,1 0 0,0-1 0,0 1 1,0 0-1,0 0 0,-1 0 0,1 0 0,0-1 0,0 1 1,0 0-1,-1 0 0,1 0 0,0 0 0,0 0 0,-1 0 1,1 0-1,0 0 0,0 0 0,-1 0 0,1 0 0,0 0 1,0 0-1,0 0 0,-1 0 0,1 0-24,-8-2 1704,6 4-361,6 0-1407,1 0 0,-1 0 1,0 0-1,1-1 0,-1 0 1,1 1-1,-1-2 0,1 1 1,-1-1-1,1 1 0,0-1 1,-1-1-1,3 1 64,2 0-58,-12-14 2856,0 11-2592,-1 0-1,1 1 1,-1-1-1,0 1 1,0 0-1,1 0 0,-2 0 1,1 0-1,0 1 1,0 0-1,-1 0 1,1 0-1,0 0 0,-1 0 1,1 1-1,-1 0 1,-2 0-206,6 0-414,1 9-5543,0-1 568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2755 100 3762,'0'0'755,"0"0"-139,0 0 382,0 0 125,-16 4-195,-16 4 94,0-2 0,-1-1 0,-10-1-1022,-463-2 2413,258-4-2382,6 16 16,56-1-4,168-12-43,-15 1-8,1-2 0,-1-1 0,0-1 0,-25-6 8,14 0-3,-1 1 0,0 2 0,0 3-1,-1 1 1,-27 4 3,32 3 20,-1 1-1,-39 12-19,-20 4-12,11-10 56,49-8-42,0 1 0,-15 6-2,46-9-2,1 1 1,0 0-1,0 0 1,0 1-1,0 0 0,1 0 1,0 1-1,0 0 0,1 1 1,-1 0-1,1 0 1,1 0-1,-3 4 2,-13 19-20,2 0 1,1 1-1,0 5 20,-22 35 5,15-34 2,-3 0 0,-3 2-7,-3 2-3,-5 12 3,38-50-14,-1 1 1,1-1-1,0 1 1,0 0-1,1 0 0,-1 0 1,1 0-1,0 0 1,0 0-1,0 0 1,0 1-1,1-1 0,0 0 1,0 1 13,0-2-19,0-1 0,1 1 1,-1 0-1,1-1 1,0 1-1,0-1 0,0 1 1,0-1-1,0 0 0,0 0 1,1 1-1,-1-1 0,1 0 1,-1 0-1,1 0 1,0 0-1,0-1 0,0 1 1,0 0-1,0-1 0,0 1 1,2 0 18,11 5 48,0 0 0,0-1 0,1-1 0,-1 0 0,1-1-1,0-1 1,1-1 0,4 1-48,37 0 563,41-2-563,-52-1-18,244 1 102,314-3 43,-452-2-118,195-3 6,-39 7-42,-268-3 34,0-2 0,0-2 0,-1-2-1,0-1 1,20-9-7,60-14-39,78-2-2,-107 21-56,75-21 97,-139 27-12,0-1-1,0-1 0,-1-1 0,-1-1 0,0-1 0,0-2 1,-2 0-1,2-3 13,-18 14 3,-2-1 0,1 1 0,0-1-1,-1 0 1,0-1 0,0 1 0,0-1 0,-1 0 0,0 0 0,0-1 0,-1 1 0,1-1 0,-2 0 0,1 1 0,-1-2 0,1 1-1,-2 0 1,1 0 0,-1 0 0,-1-1 0,1 0-3,-1-2 15,0 1 0,0-1 0,-1 1 1,0-1-1,0 1 0,-2 0 0,1-1 0,-1 1 0,0 0 0,-1 1 0,1-1 1,-3-1-16,-22-33 453,-2 2 0,-1 1 0,-3 1 1,-33-29-454,18 18 580,44 44-868,-14-10 167,1 12-7554,11 4-913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1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103 198 48,'0'0'0,"0"0"-48,0 0 48,0 0 0,0 0 0,0 0 0,-86-94 0,86 80 0,0 2 0,0 4 0,0 1 64,0 0-32,-2-1 16,-2-2-48,1 0-144,-1-4 144,0 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3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6627,'0'0'-552,"0"0"378,0 0-10,6 0 118,25 0 215,-29 3-56,-1 0-1,-1 0 1,1 0-1,0 0 1,-1 0-1,1 0 1,-1 1-1,0-1 1,0 0-1,0 0 1,0 0-93,0-2 49,-6 702 1157,2-77-512,3-469-452,-1 12 545,13 86-787,5 50 148,-8-111 107,-6-175-172,1 1 0,1-1-1,0 0 1,1 0 0,1-1 0,4 8-83,-3-4 36,-1-1 1,-2 1 0,0 0-1,-1 1 1,-1-1-37,2 10 23,1 0 0,2 2-23,0-2 12,0 0 1,-2 0-1,-2 0 0,-1 1 0,-1 0 1,-2-1-1,-1 1 0,-1-1 0,-2 1 1,-6 16-13,2-3-10,2 1 0,-1 29 10,-4 31 1,-5 27 18,6 15-19,-29 243 2,30 101 22,7-432 1,-3 1 0,-4 14-25,1-15-17,3 0 0,2 16 17,4 518 80,2-533-60,5 16-20,-1-16-9,-2 17 9,-15 179-27,4 28 3,8-202 32,2-15 267,7 38-275,-3-39 1073,-1 40-1073,-7-78 397,-2 0 1,-1 0-1,-1 0 1,-6 15-398,6-15 51,1 0-1,2 0 1,0 0 0,4 22-51,-4 57 96,1-90-9,1-10 20,-1 0 1,1 1-1,-2-1 1,1 0 0,-1 0-1,-1 0 1,-2 8-108,1-3 163,4-13-137,0 0 0,0 1 1,0-1-1,0 0 1,0 0-1,-1 0 1,1 0-1,0 1 0,-1-1 1,1 0-1,-1 0 1,1 0-1,-1 0 1,0 0-1,1 0 0,-1 0 1,0 0-1,0 0 1,1 0-1,-1 0 1,-1 0-27,2-1-8,0 0-131,0 0-616,0 0-1275,0 0-2023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105 423 3874,'0'0'701,"0"0"-583,0 0 117,0 0 125,20 0 45,10 1-227,-3 1 22,-1-2 1,0-1-1,8-2-200,57-10 871,-41 5-502,0 2 0,26 2-369,165 2 72,293 6 99,-172 6-94,-305-7-73,1 2 0,35 9-4,-36-5 10,0-2-1,37-1-9,180-6 24,-246-3-14,-1 0 0,1-2 0,-1-1 0,0-1 0,-1-2 0,6-3-10,2 1 4,-27 9-10,0-1 0,0 0 0,0 0 0,-1 0 1,1-1-1,-1 0 0,0 0 0,0-1 0,3-3 6,-6 4-3,0 1-1,0 0 1,0-1-1,-1 0 0,1 0 1,-1 0-1,0 0 1,0 0-1,0 0 1,-1 0-1,0 0 1,0-1-1,0 1 1,0-1-1,0 1 1,-1-3 3,1-2-35,-1-1 0,0 1 0,-1-1 0,0 1 1,0 0-1,-2-3 35,2 8-16,-1 0 0,1-1 1,-1 1-1,-1 0 0,1 0 0,0 0 0,-1 0 1,0 1-1,0-1 0,0 1 0,0 0 1,-1 0-1,-2-2 16,-14-9 121,0 1 0,-1 1 0,0 1 0,-22-8-121,7 3 100,12 6-57,-1 2 0,1 0-1,-1 1 1,0 2 0,-1 0 0,-23 0-43,-39 1-4,-34 4 4,45 1-39,-563-13-1223,254 3 680,378 9 583,-58-2 298,-43 7-299,87-3 69,1 1 0,-1 2-1,0 0 1,1 1 0,0 1 0,-17 8-69,-47 30 250,1 4 1,-61 49-251,66-44-670,-2-2 1,-59 26 669,131-75-961,7-3-1474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9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194 155 160,'0'0'32,"0"0"32,0 0-64,0 0 48,0 0-32,-105-86-16,83 73 0,-1-2-320,0-2 320,3-7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5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4482,'0'0'648,"0"0"-480,0 0-88,0 0 177,0 0 209,0-1-39,18 22 128,-12-8-439,-1 0 1,0 0-1,-1 1 0,0-1 1,-1 1-1,-1 0 0,0 0 0,-1 1-116,2 34 523,-5 34-523,1-21 191,3 332 1844,-3-378-1973,-1 0-1,-1-1 0,-1 1 1,0-1-1,0 0 1,-2 0-1,-3 6-61,0 1 71,1 1-1,-3 18-70,5-12 85,-8 35 38,-1 34-123,12-40 188,2-1 0,4 38-188,5-4 256,4 0-1,4-1 0,24 75-255,-29-115 126,-1-1 1,-3 2-1,-2 10-126,0-17 405,-2-24-112,1 1-1,6 16-292,-5-21 19,-1-1 0,-1 1 0,0 0 1,-1 0-1,0 7-19,-2 497 931,-3-463-883,-3 0-1,-9 40-47,1-5 28,9-55-25,-12 117 31,15-117-30,-2 34 42,2 0 0,6 36-46,1-78 8,1 0 0,1 0 0,1-1-8,7 29 8,-3-10 16,-4-21-8,-2 1 0,-1 0 0,-1 0 0,-1 0 0,-2 3-16,1-5 19,0 1 0,2-1 0,6 22-19,-3-15 31,2 32-31,-3 2 6,3 36 92,-5 11-98,-6 14 611,-13 78-611,10-125 901,4 64-901,1-76 113,1-49-99,1-1 0,4 18-14,-3-18 21,0 1-1,-1 16-20,-1 25 33,1 0 0,4 0 0,2 3-33,3 23 11,-8-53-4,2 0-1,6 23-6,-6-29 18,-1 0 0,-1 1-1,-1 0 1,-1-1 0,-2 7-18,0 1 7,0-16-6,-1 0 0,-2 0 0,0-1 0,0 0-1,-7 16 0,3-10 17,1 1-1,-3 20-16,0 54 3,5-40-16,-5 14 13,0 8 11,3-1 0,4 1 1,7 67-12,-2-5 3,11 19 109,-16 131 107,-10-163 58,9-178-8435,4 24 4503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5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6019,'0'0'1006,"0"0"-179,0 0-198,0 0-82,0 0-141,0 0-70,-2 0-45,-7 0-206,7 0-21,2 11-3,-13 163 246,-3 104 135,6-168-269,5 0-1,6 30-172,5 6 45,-3-32-44,6-1 1,5 3-2,-9-66 0,-1 0-1,-3 0 1,-3 9 0,3 71 9,8 340 53,-6-415-81,2 0-1,12 53 20,-16-102 7,3 25 98,-2 1 1,-1-1-1,-1 4-105,-1-2 456,2 0-1,5 25-455,2-23 73,-6-28-20,0 0 0,0 0-1,-1 0 1,0 0 0,0 0-1,0 2-52,0 91 896,-3 112-543,-4-148-239,-8 29-114,3-28 19,1 29-19,1 268 1090,7-185-960,-2 371 396,4-430-386,-2-73-105,-3 0-1,-1 0 0,-3-1 0,-2 2-34,-2 12 232,-4 57-232,-22 181 152,36-255-118,2 0-1,2 0 1,2 13-34,22 104 56,-21-118-38,4 34 9,-4-1 0,-2 1 0,-5 19-27,-10-1 28,-3-1 0,-27 82-28,8-17 90,21-85-60,11-58-14,1 1-1,0 0 1,1 0 0,0-1 0,1 1 0,1 0-1,0 0 1,1-1 0,0 1 0,1-1 0,1 1-1,1 2-15,1 8 2,0 1-1,-2-1 0,0 1 0,-2-1 0,-1 3-1,4 32 61,1 22 131,-5 0 0,-3 3-192,1 24 208,1-108-274,0 0-105,0-5-774,0-20-1855,0 2-3201,0-5-2152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9:37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1591 151 9156,'0'0'1057,"0"0"-260,0 0-15,0 0 179,0 0-249,-8-1-389,-15-6 145,1-1 1,-20-10-469,-36-13 589,15 11-427,0 2 0,-1 3 0,-1 3 1,-1 3-1,-64-1-162,-225 9 90,315 3-91,-1 1-1,1 2 1,0 2 0,-23 7 1,-154 52 141,217-66-141,-13 5 5,-7 1 1,0 1-1,1 1 1,-15 9-6,29-15-3,1 0 0,0 1 1,0 0-1,0 0 0,0 0 0,0 1 0,1-1 0,-1 1 1,1 0-1,0 0 0,0 0 0,1 0 0,-1 0 0,1 1 1,0-1-1,0 1 0,0 0 0,0 1 3,0 5-12,1 1 0,0-1 0,0 1 0,1-1 0,1 1 0,0-1 0,0 0-1,1 1 1,1-1 0,0 0 0,0 0 0,1-1 0,1 1 0,0-1 0,0 1 0,1-2 0,0 2 12,13 16-35,1-1 0,1-1 1,2 0-1,0-2 0,12 9 35,-4-6-6,1-2 0,2 0 0,0-2-1,1-2 1,1-1 0,1-2 0,0-1 0,2-3-1,24 7 7,-8-7-9,1-2 0,0-2-1,1-3 1,0-2 0,0-3-1,36-4 10,-50-2-4,1-1 0,-1-3 0,-1-1 0,1-2 0,28-13 4,-8-1-24,-1-2 1,-1-4 0,16-12 23,-56 30-62,1 0 0,-2-2 1,0 0-1,-1-1 0,0-1 1,12-16 61,-23 25-9,-2 0 0,1-1 0,-1 0 1,0 0-1,-1-1 0,0 1 0,-1-1 0,0 0 1,-1 0-1,0-1 0,-1 1 0,0 0 1,0-1-1,-1 0 0,-1-10 9,-1 17 26,0 1 0,1 0 0,-2-1 1,1 1-1,0 0 0,-1 0 0,0 0 0,0 0 0,0 0 0,0 0 0,-1 0 1,0 1-1,1-1 0,-1 1 0,0-1 0,-1 1 0,1 0 0,-1 1 0,1-1 1,-1 1-1,0-1 0,0 1 0,0 0 0,-1 0-26,-16-7 142,0 1 0,-1 1 0,0 1 0,-10-2-142,-6-1-104,30 6 16,-8-1-1974,16 4-2690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9:3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1849 197 6355,'0'0'443,"0"0"269,0 0 251,0 0 278,-16-6 26,-49-16 1078,-1 2-2345,-27-6 577,42 10-398,-2 2-1,0 3 1,0 1-1,-3 3-178,3 1 55,0-2 0,-26-9-55,36 7 18,0 1 0,-1 3 0,1 1 0,-5 3-18,9 1 4,0 2 0,0 2 1,0 1-1,0 2 0,-11 5-4,-228 63 131,241-64-147,0 2 1,0 1-1,1 3 1,-30 17 15,46-22 2,1 0 1,1 2-1,0 0 1,0 1-1,2 1 1,0 1-1,0 0 0,2 1 1,-3 5-3,13-16-12,1-1 0,0 1-1,0 0 1,0 1 0,1-1 0,0 0 0,0 1 0,0-1 0,1 1 0,0 1 12,0 12-16,0 0 1,2 14 15,-1-31 0,1 6-3,0-1 0,1 1 1,0-1-1,0 0 0,1 0 1,0 0-1,1 0 0,0 0 1,0-1-1,1 1 0,-1-1 1,2 0-1,0 0 3,7 9 1,1-1-1,0-1 1,1 0-1,1-1 1,2 1-1,15 9-7,2-2 0,1-1 1,0-2-1,1-2 1,1-1-1,0-2 0,1-1 1,0-2-1,29 2 7,42 2 31,0-5 0,103-4-31,-158-7 30,-1-2 0,-1-2-1,1-3 1,-1-2-1,37-13-29,-18 0-12,-2-3 0,-1-3 0,55-32 12,-107 52-11,0 0-1,0-1 0,-1-1 0,-1 0 0,0-1 1,8-10 11,-16 15-3,-1 0 1,0 0-1,0 0 0,-1-1 1,0 0-1,0 0 1,-1 0-1,0 0 1,-1-1-1,0 0 1,-1 1-1,0-1 0,1-9 3,-1 2 39,-1 0 0,0 0-1,-1-1 1,-1 1 0,-3-13-39,3 25 74,0-1 0,-1 1 1,1 0-1,-1 0 0,0 0 0,-1 0 0,1 0 1,-1 0-1,0 1 0,0-1 0,-1 1 1,1 0-1,-1 0 0,0 0 0,0 0 1,0 1-1,0-1 0,-1 1 0,0 0 1,0 0-75,-20-6 584,21 8-556,0-1 1,0 1-1,1-1 0,-1 1 1,0-1-1,0 0 1,1 0-1,-1-1 1,0 0-29,3-3-4944,1 3-2342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48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14343,'0'0'1312,"0"0"-207,0 0-673,0 0-176,0 0-256,0 0-192,0 0-2305,0 22-3890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1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12614,'0'0'944,"0"0"-944,0 0-4114,0 0-2465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1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14631,'0'0'832,"0"0"-832,0 0 160,0 0-160,0 0-5170,0 0-945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1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12902,'0'0'1296,"0"0"-687,0 0-609,0 0 0,-26 130 0,14-43 80,1-1 16,2-4-96,3-17-16,6-14-160,0-14-897,2-12-1136,7-13-784,-5-12-785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1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1 387 6867,'0'0'2449,"0"0"-1264,0 0-1009,123-29-144,-57 29 624,11 5-464,0 7 48,-2-4-48,-6-4-111,-7-4-162,-2 0-591,-2-19-672,-1-20-209,-12-15-1136,-40 26-993</inkml:trace>
  <inkml:trace contextRef="#ctx0" brushRef="#br0" timeOffset="1">841 0 4850,'0'0'3266,"0"0"-1153,0 0-401,0 0-79,0 0-752,0 0-257,-73 100-608,41-17-16,4 6 208,5 1-192,8-9-16,12-7 0,3-10-32,0-10-272,16-13-1489,7-18-1424,-10-23-97,-2-3-1344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2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7908,'0'0'397,"-2"16"-114,-2 7-165,1-4 52,1 0 1,0 0 0,2 14-171,0-31 9,0 0 0,0 0 0,0 0 0,1 0 0,-1 0 0,1 0 0,-1 0 0,1 0 0,0 0 0,0 0 0,0 0 0,0 0 0,0-1 1,0 1-1,0 0 0,1-1 0,-1 1 0,0-1 0,1 1 0,0-1 0,-1 0 0,1 0 0,0 1 0,0-1 0,-1 0 0,1-1 0,0 1 1,0 0-1,0-1 0,0 1 0,0-1 0,0 1 0,1-1-9,2 1-6,1-1 1,-1 1 0,0-1-1,0 0 1,0-1 0,0 1-1,0-1 1,0 0 0,0-1-1,0 1 1,0-1-1,0 0 1,-1 0 0,1 0 5,8-8-93,0 0 1,-1 0-1,0-1 1,-1-1-1,0 0 1,-1 0-1,-1-1 1,0-1-1,0 1 1,-1-1-1,-1-1 1,1-2 92,-1 65 2225,0 44-2225,-6-70 82,5 72 171,3 0 0,4-1-1,14 44-252,-21-119 427,-14-30-132,6 8-414,-1 0-1,0 0 0,1 0 1,-1-1-1,1 1 1,1-1-1,-1 0 1,0 1-1,1-1 1,0 0-1,0 0 0,1 0 1,-1-2 119,1-15-2057,0 10-1233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3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64 107 8836,'1'22'294,"1"46"163,-4 1 0,-2-1 0,-6 22-457,-7-9 353,6-34-476,3 0 0,1 1 0,0 47 123,10-178-832,3 0 0,5 1 1,2 1-1,23-72 832,-27 121-106,1 0 1,2 1-1,9-18 106,-17 40 130,0 1 0,1 0 0,0 0 0,0 0 0,1 1 0,0-1 0,0 2 0,1-1 0,-1 1 0,1-1 0,1 2 0,-1-1 0,1 1 0,0 0 0,2 0-130,-5 4 186,0-1 1,0 1-1,0 0 1,0 0-1,0 0 1,0 1-1,0 0 1,1 0-1,-1 0 1,5 1-187,-10 1 44,0 0 1,1-1-1,-1 1 1,0-1-1,0 1 1,0 0-1,0-1 1,0 1-1,-1 0 1,1-1-1,0 1 1,-1 0-1,1 0-44,-5 9 193,0 0-1,0 0 0,-1 0 0,-1 0 0,0-1 0,0 0 0,-1 0 0,-4 4-192,-28 38 120,35-44-134,1 0 0,0 0 1,0 0-1,0 0 0,1 1 0,1-1 0,-1 1 0,1 2 14,2 23-2703,3-31-699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3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1 244 6307,'0'0'2076,"5"18"-913,18 59-528,-21-74-617,-1 0 1,1 0 0,-1 0 0,1 0 0,0-1 0,0 1-1,0-1 1,1 1 0,-1-1 0,0 0 0,1 0 0,0 0-1,-1 0 1,1 0 0,0-1 0,0 1 0,0-1-1,0 0 1,0 0 0,0 0 0,0 0 0,3 0-19,4 0 20,0 0 0,0-1 0,0 0 0,0-1 0,0 0 0,0 0-20,-8 0-1,12-2 20,-1 0-1,0-1 1,0 0-1,0-1 0,-1-1 1,1 0-1,-1-1 1,-1 0-1,1-1 1,-1 0-1,0-1 0,-1 0 1,8-9-19,-11 11 87,0-1 1,0 0-1,0 0 1,-1-1-1,0 0 1,-1 0-1,0 0 1,0-1-1,-1 1 1,-1-1-1,1 0 1,-1 0-1,-1-1 1,0 1-1,-1 0 0,0-1 1,0 1-1,-1-4-87,0 10 113,-1 0 0,1 0 0,-1 0-1,0 1 1,-1-1 0,1 0 0,0 1-1,-1-1 1,0 1 0,0-1 0,0 1 0,0 0-1,-1 0 1,1 0 0,-1 0 0,-1-1-113,-1 0 149,0 0 1,0 1 0,-1-1 0,1 1 0,-1 1 0,0-1 0,1 1 0,-2 0-1,-3-1-149,-13-2 366,-1 1-1,1 2 1,-1 0-1,-22 2-365,40 0 30,0 0 35,-1 0 0,0 0 0,1 1 0,-1 0 0,1 0 0,-1 1 0,1 0 0,-1 0 0,1 0-65,4-1-105,0 0 1,0 0-1,1 0 0,-1 0 0,0 1 0,1-1 0,-1 0 1,1 1-1,0-1 0,-1 1 0,1-1 0,0 1 0,0 0 0,0 0 1,0-1-1,0 1 0,1 0 0,-1 0 0,0 0 0,1 0 0,-1 0 1,1 0-1,0 0 0,0 0 0,0 0 0,0 0 0,0 0 1,0 0-1,0 0 0,1 0 0,-1 1 105,5 14-5736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4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11653,'0'0'2212,"0"0"-774,0 0-347,0 0-395,-2 16-119,-17 93 192,-19 58-769,-11 56 31,24-44-555,17-112-889,4-48 1,0-15-345,-1-17-386,-4-30 1480,3-1 0,2 0 0,1-10 663,1-77 2931,2 131-2870,1 0 1,0-1-1,-1 1 0,1-1 0,0 1 0,-1 0 0,1 0 0,0-1 0,0 1 1,-1 0-1,1 0 0,0 0 0,0 0 0,-1 0 0,1 0 0,0 0 1,0 0-1,0 0 0,-1 0 0,2 0-61,1 1 125,15 0 19,-1 2 0,1 0 1,-1 1-1,0 1 1,-1 0-1,1 2 0,3 1-144,33 12 305,-9-6-127,-1-3 0,41 6-178,-59-13 43,1-2 1,0 0-1,0-2 1,-1-1-1,22-3-43,-44 3-13,0 1-1,0-1 0,0 0 0,1 0 0,-1 0 0,0 0 0,0 0 1,0-1-1,0 1 0,-1-1 0,1 0 0,0 0 0,-1 0 0,1 0 1,-1 0-1,1 0 0,-1-1 0,0 1 0,0-1 0,0 0 0,-1 0 1,1 1-1,-1-1 0,1 0 0,-1 0 0,0-1 0,0 1 0,0 0 1,-1 0-1,1 0 0,-1-1 14,1-1-5,-1-1 0,0 1 0,-1 0 0,1-1 0,-1 1 0,0 0 0,-1 0 1,1 0-1,-1 0 0,0 0 0,0 0 0,0 0 0,-1 1 0,1-1 0,-1 1 0,0 0 0,-1 0 0,1 0 0,-2-1 5,2 2 24,0 0-1,0 0 0,-1 0 0,1 1 1,-1-1-1,0 1 0,1 0 0,-1 0 0,0 0 1,0 0-1,-1 1 0,1 0 0,0 0 0,-1 0 1,1 0-1,0 0 0,-1 1 0,1 0 0,0 0 1,-1 0-1,1 1 0,-1 0 0,1-1 0,-1 2-23,-1 0 27,0 0 0,1 1-1,-1 0 1,1 0-1,0 0 1,-1 1-1,2-1 1,-1 1-1,0 1 1,1-1 0,0 1-1,0-1 1,0 1-1,0 0 1,1 1-1,-2 2-26,-2 7-8,1 1-1,1 0 1,0-1-1,1 1 0,0 1 1,2-1-1,0 0 1,1 1-1,0 0 1,1-1-1,1 1 0,1-1 1,0 1-1,3 7 9,-3-18-10,-1 0 0,1 0 0,0 0 0,1-1 1,-1 1-1,1-1 0,1 0 0,-1 0 0,0 0 0,1 0 0,0 0 0,0-1 0,1 1 0,-1-1 0,1 0 0,0-1 0,0 1 0,0-1 0,5 2 10,1 0-51,1-1-1,-1 0 0,1-1 1,0 0-1,0-1 1,0 0-1,0-1 0,0-1 1,6 0 51,11 0-1803,0-1 1,23-5 1802,-44 5-1274,-8 1-3224,0 0 4492,0 0-3196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5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1 548 14070,'0'0'422,"0"0"-467,23-17 5,156-117 245,-171 128-164,44-36 213,0-4-254,-38 33 3,-1-1 0,0 0 0,0-1 0,-2-1 0,9-15-3,-17 26 4,0-1 0,0 1 1,-1-1-1,0 1 0,0-1 1,0 0-1,-1 0 0,0 0 1,0 0-1,-1 0 0,1 0 1,-1 0-1,0 0 0,-1 0 1,0 0-1,0 0 1,0 0-1,-1 0 0,-1-3-4,1 4 27,0 0-1,-1 0 1,0 1-1,0-1 1,0 1 0,-1 0-1,1 0 1,-1 0-1,0 0 1,0 1-1,0-1 1,-1 1-1,1 0 1,-1 1-1,0-1 1,0 1 0,0 0-1,0 0 1,0 0-1,0 1 1,-2-1-27,-1 0 157,0 0 0,0 1 0,-1 0 0,1 0 0,0 1 0,-1 0-1,1 1-156,4-1 33,0 1-1,1 0 0,-1 0 0,1 0 0,-1 0 0,1 0 0,-1 1 0,1-1 0,0 1 0,0 0 0,0 0 0,0 1 0,0-1 0,0 0 0,0 1 0,1 0 0,-1 0-32,-10 14 8,2 1-1,0 0 0,0 1 0,2 0 1,0 1-1,2 0 0,-2 5-7,-12 50 0,-3 25 0,23-95 0,-21 106 3,5 0 1,5 2-1,4-1 0,6 2-3,2-114-7,0 1 0,-1 0 0,1-1 0,0 1 1,0-1-1,0 1 0,0 0 0,0-1 0,0 1 0,0 0 0,1-1 0,-1 1 0,0-1 0,0 1 0,0 0 0,0-1 0,1 1 0,-1-1 0,0 1 0,1-1 1,-1 1-1,0-1 0,1 1 0,-1-1 0,1 1 0,-1-1 0,1 1 0,-1-1 0,1 0 0,-1 1 0,1-1 0,-1 0 0,1 1 0,0-1 0,-1 0 0,1 0 1,-1 0-1,1 0 0,0 1 0,-1-1 0,1 0 0,-1 0 0,1 0 0,0 0 0,-1 0 0,1 0 0,0-1 0,-1 1 0,1 0 0,0 0 7,2-1-72,0-1 0,0 1-1,0-1 1,0 1 0,-1-1 0,1 0-1,0 0 1,-1 0 0,1 0-1,-1-1 73,11-12-123,-1 0-1,-1-1 0,4-7 124,-4 6 40,1 0 1,0 0-1,6-4-40,-16 19-1,0 1 1,-1 0-1,1 0 0,0 0 1,0 0-1,0 0 1,0 0-1,0 0 1,0 0-1,1 1 1,-1-1-1,0 1 1,0 0-1,0 0 0,1-1 1,-1 2-1,0-1 1,0 0-1,0 0 1,0 1-1,1-1 1,1 1 0,6 2-5,-1 0 0,1 1 0,0 0 0,1 1 5,27 14 18,1-2 1,1-2 0,0-2-1,1-1 1,1-2 0,-1-2-1,1-2 1,1-1 0,21-2-19,-33-2-8,-14-1 7,-1 1-1,1-2 0,11-2 2,-23 2-2,-1 1 1,0-1-1,0-1 1,1 1-1,-1-1 1,0 1 0,0-1-1,-1 0 1,1-1-1,0 1 1,-1-1-1,1 1 1,-1-1-1,0 0 1,3-3 1,1-4 16,0-1 1,-1 1-1,0-1 1,-1 0-1,0 0 1,-1-1-1,0 1 0,-1-1 1,0 0-1,-1 0-16,3-18 58,-2-1-1,0 1 0,-3-12-57,0 41 17,0 0 0,0 0 1,0 0-1,0 1 0,0-1 0,0 0 0,-1 0 0,1 0 0,0 1 0,0-1 1,-1 0-1,1 0 0,-1 1 0,1-1 0,-1 0 0,1 1 0,-1-1 1,1 0-1,-1 1 0,1-1 0,-1 1 0,0-1 0,1 1 0,-1-1 0,0 1 1,1 0-1,-1-1 0,0 1 0,0 0 0,0-1 0,1 1 0,-1 0 1,0 0-18,-1 0 41,0-1 1,-1 1-1,1 0 1,0 1-1,0-1 1,0 0-1,0 0 1,0 1 0,0-1-1,0 1 1,0 0-1,0 0 1,0-1-1,-1 2-41,-3 2 35,0 1-1,1 0 0,-1 0 0,1 0 1,0 0-1,0 1 0,1 0 1,0 0-1,-3 6-34,-6 11 48,0 1 1,1 4-49,4-10 4,1 2-1,1-1 1,1 1 0,1 0 0,0 0 0,1 0-1,2 0 1,0 0 0,1 1 0,1-1-1,1 0 1,1 2-4,-2-17-5,0 0 0,1 1 0,0-1 0,0 0-1,0 0 1,1 0 0,-1-1 0,1 1 0,1 0 0,-1-1-1,0 0 1,1 0 0,0 0 0,0 0 0,0-1 0,2 2 5,2 0 4,0 0 0,1-1 1,-1 1-1,1-2 1,0 1-1,0-1 0,0 0 1,1-1-1,2 0-4,3 1-170,-1-2-1,1 0 0,0 0 0,0-1 1,0-1-1,0 0 0,-1-2 1,1 1-1,0-2 0,-1 0 0,10-4 171,-21 7-331,0-1 0,0 0 0,0 0 0,0 0 0,0 0 0,0 0 0,-1 0-1,1-1 1,1-2 331,14-17-5848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6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52 5619,'0'0'3676,"0"0"-880,0 0-478,-18-9-741,-58-26-563,73 34-934,0 0 0,0 0 1,-1 0-1,1 0 0,0 0 1,-1 1-1,1-1 0,-1 1 1,1 0-1,-2 0-80,4 0 25,0 0 0,0 0 0,0 1-1,0-1 1,0 0 0,0 1 0,0-1 0,0 1 0,0-1 0,0 1 0,0-1-1,1 1 1,-1 0 0,0-1 0,0 1 0,0 0 0,1 0 0,-1-1 0,0 1-1,0 1-24,0 2 30,0 0 0,-1 0 0,1 0 0,1 1 0,-1-1 0,1 0 0,-1 0-1,1 1 1,1-1 0,-1 4-30,1 6-36,1 18 14,1 0 0,1-1-1,2 1 1,3 4 22,-6-20-2,1 1-4,-1 0-1,-1 1 1,0 0 0,-1-1-1,-1 1 1,-1 0-1,-1 7 7,1-23-57,1 1 0,-1-1 0,0 0-1,0 1 1,0-1 0,0 0 0,0 0 0,0 1-1,-1-1 1,1 0 0,-1 0 0,1 0 0,-1-1-1,0 1 1,0 0 0,0-1 0,0 1 0,0-1 0,0 1-1,0-1 1,-1 0 0,1 0 0,0 0 0,-2 0 57,-4 1-307,-1 0 1,1 0 0,-1-1 0,1 0 0,0-1 0,-6 0 306,13 0-71,1 0 1,-1 0 0,0 0-1,0 0 1,1 0 0,-1 0-1,0-1 1,0 1 0,1 0-1,-1-1 1,0 1 0,1 0-1,-1-1 1,0 1 0,1-1-1,-1 1 1,1-1 0,-1 1-1,1-1 1,-1 0 0,1 1-1,-1-1 1,1 0 0,-1 1-1,1-1 1,0 0 0,0 1-1,-1-1 1,1 0 0,0 0-1,0 1 1,0-1 0,0 0-1,-1 0 1,1 1 0,0-1-1,1 0 1,-1 0 0,0 1-1,0-1 1,0 0 0,0 0-1,1 1 1,-1-1 0,0 0 70,1-2-329,-1 1 1,1-1-1,0 1 1,0-1-1,0 1 0,0 0 1,0-1-1,1 1 1,-1 0-1,1 0 1,-1 0-1,2-2 329,10-3-3076,2 4-1494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7:49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10901,'0'0'1745,"0"0"-953,0 0-213,4-15-59,14-44-184,-16 57-319,-1 0-1,1-1 0,-1 1 0,1 0 0,0 0 0,0 0 0,0 0 0,0 0 0,0 1 0,0-1 1,1 0-1,-1 1 0,0 0 0,1 0 0,-1-1 0,1 1 0,0 1 0,-1-1 0,1 0 0,0 1 1,-1-1-1,1 1 0,0 0 0,0 0 0,-1 0 0,1 0 0,1 1-16,2-1 6,4-1 8,0 1 3,1-1 0,-1 1 0,0 1 0,1 0 0,8 2-17,-16-2 10,0 0-1,-1 0 1,1 0 0,0 1-1,0-1 1,-1 0 0,1 1-1,-1 0 1,0 0 0,1 0-1,-1 0 1,0 0 0,0 0-1,0 0 1,0 1 0,0-1-1,-1 1 1,1-1 0,-1 1-1,0-1 1,0 1 0,1 2-10,1 7-71,-1 0 0,0 0 0,0 1-1,-1-1 1,-1 0 0,0 1 0,-1-1 0,0 0 0,-1 0 0,-1 1 0,0-1 0,0-1 0,-1 1 0,0 0-1,-1-1 1,-1 0 0,0 1 71,-22 29-396,-2-2 0,-1 0 0,-2-3 0,-21 18 396,53-54 39,1 0-1,-1 1 1,1-1 0,-1 1 0,0 0 0,1-1 0,-1 1 0,1-1 0,-1 1 0,1 0 0,0-1 0,-1 1 0,1 0 0,0 0 0,-1-1 0,1 1 0,0 0 0,0 0 0,0-1 0,0 1 0,-1 0 0,1 0 0,0-1 0,0 1 0,1 0 0,-1 0 0,0 0 0,0-1 0,0 1 0,0 0 0,1 0 0,-1-1 0,0 1 0,1 0-1,-1-1 1,0 1 0,1 0 0,-1-1 0,1 1 0,-1 0 0,1-1 0,0 1 0,-1-1 0,1 1 0,-1-1 0,1 1 0,0-1 0,-1 0 0,1 1 0,0-1 0,0 0 0,-1 0 0,1 1 0,0-1-39,7 3-1,-1-1 0,0 1 0,1-1 0,7 0 1,-12-1 95,74 6 481,-58-7-898,1 2 1,-1 0 0,1 1 0,8 4 321,-26-6-4779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6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0 156 544,'0'0'1153,"0"0"367,0 0 625,0 0-576,0 0-240,0 0 992,21 95-704,-34-46-497,5 3-736,8-5-336,0-10 176,2-10-224,19-13-512,-12-14-2033,-3-2-3346</inkml:trace>
  <inkml:trace contextRef="#ctx0" brushRef="#br0" timeOffset="1">139 7 10293,'0'0'3441,"0"0"-2416,0 0-785,0 0-240,0 0-704,0 0-3090,83-6-1825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26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68 6291,'0'0'1731,"0"0"622,0 0 161,0 0-586,0 0-618,-4-11-274,2 6-936,1 0 0,0 0 0,-1 1 1,0 0-1,0-1 0,0 1 0,0 0 1,-2-2-101,3 5 34,0-1 0,0 1-1,0 0 1,0 0 0,0 0 0,-1 0 0,1 1 0,0-1 0,0 0 0,-1 0 0,1 1 0,0-1 0,-1 0 0,1 1 0,-1 0 0,1-1 0,-1 1 0,1 0-1,0 0 1,-1 0 0,1 0 0,-1 0 0,1 0 0,-1 0 0,1 0 0,-1 0 0,1 1 0,-1-1 0,1 1 0,-1-1 0,0 1-34,0 1 22,0-1 0,0 0 0,0 0 0,0 1 0,1-1 0,-1 1 0,0 0 0,1 0 0,-1-1 0,1 1 0,0 0 0,0 0 0,-1 0 0,1 0 0,0 0 0,1 1 0,-1-1 0,0 0 0,1 0 0,-1 2-22,-5 50 112,5-50-107,1 69 21,3 0-1,9 54-25,-11-119-12,1 2 27,-1 1-1,-1-1 1,0 1 0,-1 8-15,1-17 5,0 1 0,-1-1 0,0 1 1,1-1-1,-1 1 0,0-1 0,0 0 1,0 1-1,-1-1 0,1 0 1,0 0-1,-1 0 0,0 0 0,1 0 1,-1 0-1,0 0 0,0-1 1,0 1-1,0 0 0,0-1 0,-1 0-5,-14 8 10,-1-2 0,-1 0 0,0-1 0,0 0 0,0-2 0,0 0-1,-1-2 1,1 0 0,-1-1 0,-8-1-10,22 0-215,-14-2-320,13-9-2602,4-3-4133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3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26 304,'0'0'272,"0"0"-24,0 0-114,0 0-89,0 0 24,0 0 278,0 0 987,0 0-88,0 0-149,-5-4 237,-18-17 1123,22 20-1524,1 1-396,0 0-228,-2 21 1060,0 86-477,-7 108-3350,4-178-3017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39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90 103 5939,'0'0'2158,"0"0"-136,0 0-453,0 0-814,0 0-245,-14 21-294,-43 68 0,54-83-181,0 1 1,1-1 0,-1 1 0,1 0-1,0-1 1,1 1 0,0 0-1,0 0 1,0 0 0,1 0-1,0 0 1,0 1 0,1-1 0,1 3-36,-1 7 57,0-14-55,-1-1 0,1 1 0,0-1-1,0 0 1,0 1 0,0-1-1,0 0 1,0 0 0,0 0 0,1 0-1,-1 0 1,1 0 0,0 0 0,0 0-1,-1-1 1,1 1 0,0-1-1,0 1 1,1-1 0,-1 0 0,0 1-1,0-1 1,0 0 0,1-1 0,-1 1-1,1 0 1,-1-1 0,1 1 0,-1-1-1,1 0-1,1 1 15,0 0 0,1-1 0,-1 0 0,0 0 0,0 0 0,0 0 0,1-1-1,-1 1 1,0-1 0,0 0 0,0-1 0,0 1 0,0 0 0,0-1 0,-1 0 0,1 0 0,0 0 0,0-1-15,1-2 5,0-1 1,-1 1-1,1-1 1,-1 0-1,0 0 1,0-1-1,-1 1 1,0-1 0,0 1-1,-1-1 1,1 0-1,-2 0 1,1 0-1,-1-1-5,3-18 11,-2 0-1,-1 0 0,-1-8-10,0 26 9,0 1 76,0-1 0,-1 0 1,0 1-1,-1-1 0,0 1 0,0 0 1,0-1-1,-1 1 0,0 0 0,-1 0 1,1 1-1,-1-1 0,-1 1 0,1 0 1,-1 0-1,0 0 0,0 0 0,-1 1 1,0 0-1,0 0 0,0 1 0,-1-1-85,-4 1-174,11 4 26,-1 1 0,1-1 0,0 0 0,-1 0 0,1 0 0,0 1 0,0-1 0,-1 0 0,1 0 0,0 1 0,0-1 0,0 0 0,-1 0 0,1 1 0,0-1-1,0 0 1,0 1 0,0-1 0,0 0 0,0 1 0,0-1 0,0 0 0,-1 1 0,1-1 0,0 0 0,0 1 0,0-1 0,0 0 0,1 1 0,-1-1 0,0 0 0,0 1 148,0 13-4461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39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11717,'0'0'1585,"0"0"-1489,0 0 32,0 0-256,0 0-1361,0 0-3297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7123,'0'0'507,"0"0"-165,14-14-124,3-4-172,-3 3-22,0 0 1,-1 0 0,-1-1-1,7-14-24,-8 13 8,-7 10 9,0-1-1,1 1 1,-1 0-1,2 1 0,-1-1 1,1 1-1,5-4-16,-8 33 1251,-3 129 2315,0 79-2882,3-186-719,-3-43-148,1 1 0,0-1 0,-1 1 0,1-1 0,0 1-1,0-1 1,1 0 0,-1 0 0,0 1 0,1-1 0,0 0 0,-1 0 0,1 0 0,2 1 183,3 0-3522,-2-3-2091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0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54 8756,'0'0'2097,"0"0"-632,0 0-249,0 0 276,0 0-505,-14-10-267,-46-27-144,58 36-552,0 0-1,0 0 0,0 1 0,0-1 0,0 0 1,0 1-1,0-1 0,0 1 0,0 0 1,0 0-1,0 0 0,-1 0 0,1 0 1,0 0-1,0 1 0,0-1 0,0 1 1,0-1-1,0 1 0,0 0 0,0 0 1,0 0-1,0 0 0,0 0 0,1 0 1,-1 0-1,0 1 0,1-1 0,-1 0 1,1 1-1,-1 0 0,0 0-23,-2 4 36,0 0-1,0 0 1,0 1-1,0-1 1,1 1-1,0 0 1,0 3-36,0-3 9,1-1 1,0 1 0,1 0 0,0 0-1,0 0 1,0 0 0,1 0 0,0 1-1,0-1 1,1 0 0,0 0-1,0 0 1,0 0 0,2 1-10,-2-4-15,1-1-1,0 1 1,-1-1 0,2 1 0,-1-1-1,0 0 1,1 0 0,-1 0-1,1 0 1,0 0 0,0-1 0,0 1-1,0-1 1,1 0 0,-1 0 0,0 0-1,1 0 1,0 0 0,-1-1 0,1 0-1,0 0 1,0 0 0,0 0 0,0 0-1,2-1 16,2 1-184,0 0-1,-1 0 1,1-1 0,0-1-1,0 1 1,0-1-1,0 0 1,2-2 184,-5 2-143,-1-1 0,1 0 0,0 0 1,-1 0-1,0-1 0,0 1 0,0-1 0,0 0 0,0 0 1,0-1-1,-1 1 0,1-1 0,1-3 143,7-9-718,-1-1 1,-2-1-1,1 0 0,4-15 718,7-12-2073,-17 43 1881,-1 8 164,0 11 170,-3-17-141,10 60 972,14 113 616,-21-139-752,-1 1-1,-2 0 1,-5 33-837,5-64 81,-1 0 1,0 0-1,0 0 1,0-1-1,0 1 1,-1 0 0,1-1-1,-1 1 1,0-1-1,0 0 1,-1 1-1,1-1 1,-1 0-1,1 0 1,-1-1-1,0 1 1,0 0 0,0-1-1,0 0 1,-1 0-1,1 0 1,-1 0-1,1 0 1,-1-1-1,-2 1-81,-4 1-32,-1 0 0,1-1 0,-1 0 0,0-1 0,1 0 0,-1-1 0,0 0 0,-7-1 32,17 1-110,0 0 0,1 0-1,-1 0 1,0 0 0,1 0 0,-1 0 0,0 0-1,1 0 1,-1 0 0,0 0 0,1 0 0,-1 0 0,0-1-1,1 1 1,-1 0 0,0-1 0,1 1 0,-1 0 0,1-1-1,-1 1 1,1-1 0,-1 1 0,1 0 0,-1-1-1,1 0 1,-1 1 0,1-1 0,-1 1 0,1-1 0,0 1-1,-1-1 1,1 0 0,0 1 0,0-1 0,0 0 0,-1 1-1,1-1 111,0-11-4412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1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12358,'0'0'1590,"0"0"-635,0 0-542,0 0-378,18-2 8,-5 0-65,36-4-429,0 1 0,0 3 1,21 2 450,-66 0-25,0 1 0,0 0 0,-1 0 1,1 0-1,-1 0 0,1 1 0,-1 0 1,1-1-1,-1 1 0,0 0 0,0 0 0,0 1 1,0-1-1,0 1 0,-1-1 0,1 1 1,-1 0-1,1 0 0,-1 0 0,0 0 1,0 1-1,-1-1 0,1 0 0,-1 1 0,0-1 1,1 1-1,-1 0 0,0 2 25,3 14 55,-1-1 0,-1 0 1,-1 1-1,0-1 0,-2 2-55,1-14 15,2 64 380,-1-3 116,-3 5-511,1-52-144,-2-1-1,0 0 1,-1 0-1,-1 0 1,-6 15 144,9-30-336,0-1 0,0 1 0,-1-1 0,1 0 1,-1 1-1,0-1 0,0 0 0,-1-1 0,1 1 0,-5 2 336,7-5-61,0 0 0,0 0 0,0 0 0,0-1 0,-1 1 0,1 0 0,0-1 0,-1 1 0,1-1 0,0 0 0,-1 1 0,1-1 0,-1 0 0,1 0 0,0 0 0,-1 0-1,1 0 1,-1 0 0,1 0 0,0 0 0,-1-1 0,1 1 0,-1 0 0,1-1 0,0 1 0,-1-1 0,1 0 0,0 1 0,0-1 0,0 0 0,-1 0 0,1 0 0,0 0 0,0 0 0,0 0 0,0 0 0,0 0 0,1 0 0,-1 0 0,0-1 0,0 0 61,-3-4 172,0-1 1,0 0-1,1 0 1,0 0 0,0-1-1,1 1 1,-1-6-173,0-1 1160,1 1 0,0-1 0,1 0 0,1-2-1160,0 13 113,0 1 1,1 0 0,-1-1 0,1 1 0,-1 0 0,1-1 0,0 1-1,0 0 1,0 0 0,0 0 0,0 0 0,0 0 0,1 0-1,-1 0 1,1 0 0,-1 0 0,1 1 0,0-1 0,0 0 0,-1 1-1,1 0 1,0-1 0,0 1 0,1 0 0,1-1-114,7-3 221,1 1 0,0 0 1,0 1-1,9-1-221,-5 0 132,97-21 255,-15 3-1041,-28 5-3876,-33 9-8324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6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2721,'0'0'0,"0"0"-2721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6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5234,'0'0'609,"0"0"-609,0 0-48,-2 98-321,0-72-895,1-4-433,-1 0 497</inkml:trace>
  <inkml:trace contextRef="#ctx0" brushRef="#br0" timeOffset="1">8 446 16,'0'0'1008,"0"0"1,0 0-273,0 0-464,-8 86 17,8-69-209,0 5-80,0 0-417,0 3-1343,0-18 527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04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1040,'0'0'7116,"0"0"-3728,0 0-1080,0 0-1044,0 0-978,3-5-222,0 2-56,0 0-1,0 1 1,0 0 0,0 0 0,0 0 0,0 0 0,0 0 0,1 0-1,-1 1 1,0-1 0,1 1 0,0 0 0,-1 0 0,1 1-1,0-1 1,-1 1 0,1 0 0,0 0-8,19-1 19,-1 1 1,18 3-20,-25-2 23,132 16 179,2 7-202,3 0 56,-116-19-79,-18-4-39,1 2 0,-1 0 0,0 1 0,0 1 0,11 5 62,-56-6 2,-179 2-146,-55-10 144,237 2 93,0 0 0,1-1 0,-1-2-1,-19-6-92,43 11 4,0 0 0,-1 0 0,1 0 0,-1 0 0,1 0-1,0 0 1,-1 0 0,1 0 0,-1 0 0,1-1 0,0 1 0,-1 0-1,1 0 1,-1-1 0,1 1 0,0 0 0,-1 0 0,1-1 0,0 1 0,0 0-1,-1-1 1,1 1 0,0 0 0,0-1 0,-1 1 0,1-1 0,0 1-4,14-6-155,101-6 116,0 4 0,97 8 39,-114 0-45,-91 0-11,18 0 87,-25 0-66,1 0-1,-1 0 1,1 0 0,-1 0-1,1 0 1,-1 0-1,1 0 1,0 0 0,-1 0-1,1 1 1,-1-1-1,1 0 1,-1 0 0,1 0-1,-1 1 1,1-1-1,-1 0 1,1 1 0,-1-1-1,0 0 1,1 1-1,-1-1 1,1 0 0,-1 1-1,0-1 1,1 1-1,-1-1 1,0 1 0,1-1 35,-2 2-2,0-1 0,0 0 0,0 0 0,0 0 0,0 0 0,0 0 0,0 0 1,0 0-1,0 0 0,-1 0 0,1 0 0,0-1 0,0 1 0,-1 0 0,1-1 0,-1 1 1,1-1-1,0 0 0,-1 1 0,1-1 0,-1 0 0,1 0 0,-1 0 2,-4 2 6,-72 14 375,0-2 0,-1-5 0,0-2 0,-69-4-381,259-5-26,-1-5 1,14-6 25,-11-1 643,38 4-643,-200 13 209,0 2 0,-36 9-209,44-6 75,1-3 0,-25 1-75,139-8-277,70-9 277,-131 11-1659,-10 9-6220,-3 0 1425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1553,'0'0'277,"0"0"-135,0 18-156,-3 126-509,3 305 2983,3-405-3735,-3-36-417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1 752,'0'0'1057,"0"0"-273,0 0-528,0 0 80,0 0-207,0 98-113,0-80-16,0 4-513,2-1-287,-2 1-593,0-17 785</inkml:trace>
  <inkml:trace contextRef="#ctx0" brushRef="#br0" timeOffset="1">13 482 1905,'0'0'144,"0"0"-128,0 0 16,-3 108-64,3-101-160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7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2897,'0'0'238,"0"0"-228,0 0-218,0 16-363,0 118-1760,7 118 3027,-5-188-1176,-2-49 229</inkml:trace>
  <inkml:trace contextRef="#ctx0" brushRef="#br0" timeOffset="1">10 539 192,'0'0'64,"0"0"-64,0 0 0,0 0-16,0 0 16,0 99-16,0-78 16,0-1 0,0-17-224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8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7635,'0'0'785,"0"0"-401,0 0-384,0 0-96,-21 118-352,21-86-609,0 2-704,0-24-1680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8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2225,'0'0'1153,"0"0"159,0 0-351,0 0-449,4 94-352,-4-75-160,6 3-32,-1 1-1185,3 3-1040,-8-16-176</inkml:trace>
  <inkml:trace contextRef="#ctx0" brushRef="#br0" timeOffset="1">32 402 864,'0'0'433,"0"0"-337,0 0-64,8 93-48,-8-71 32,0 0 0,0 0 512,0 2 272,0-6-95,0-1-353,0 0-352,0 0 0,0 3-801,0-13-2224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49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2097,'-23'87'1489,"6"-58"95,6 0-655,5-4-833,3-1 0,1-4-64,2-1 704,0-1-304,0 6-239,0-4-33,2 0-96,3-1-48,1-1 32,-2 4 0,-3-3 64,3 1-112,2-6-192,-4-14-1969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5:58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 2113,'0'0'915,"0"0"-397,0 0-158,0 0 112,0 0 72,0 0 25,0 0-92,0 0-165,-13-5 1971,12 5-2119,1 0 0,-1 0 0,1 0 1,0-1-1,-1 1 0,1 0 0,0 0 0,-1 0 1,1 0-1,-1 0 0,1-1 0,-1 1 0,1 0 1,0 0-1,-1 0 0,1 0 0,-1 0 0,1 1 0,-1-1 1,1 0-1,0 0 0,-1 0 0,1 0 0,-1 0 1,1 1-1,0-1 0,-1 0 0,1 0 0,-1 0 1,1 1-1,0-1 0,-1 0-164,0 65 101,-1-28-75,2 0 0,2 1 0,1-1 0,7 32-26,-3-31 94,-7 1-70,16-39-2196,-9 1-365,-2 0-923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0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11 144,'0'0'125,"0"0"-133,0 0-8,0 0 950,0-2 3474,-1-3-3384,0 2-1290,1 5 804,0 508-5521,0-495 3435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0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1 128,'0'0'304,"0"0"-16,-22 104-96,20-70 593,-2 0-721,4 1-64,0-3-16,0-1-144,0-3 16,2-1-32,5-1 160,-3 1 0,6-4 16,-1 3 0</inkml:trace>
  <inkml:trace contextRef="#ctx0" brushRef="#br0" timeOffset="1">68 764 3073,'0'0'737,"0"0"-321,0 0-32,0 109-336,0-71 112,0 4-160,0 5 0,0 4-64,0-38-2289,0-3-48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1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2049,'0'0'176,"0"0"-160,0 0-16,28 99 112,-28-65-80,0 6 656,0 3-159,0 4-385,0-32-144,0-1-2417</inkml:trace>
  <inkml:trace contextRef="#ctx0" brushRef="#br0" timeOffset="1">79 1029 4626,'0'0'64,"0"0"-64,12 115-112,-11-112-1297,3-1-1760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1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56 7491,'0'0'1849,"0"0"-934,0 0-715,0 0-34,0 0 66,12-9-123,-1 2-68,-6 2-24,1 1 1,-1 0 0,1 0 0,1 1 0,-1-1 0,0 2-1,1-1 1,-1 1 0,1-1 0,0 2 0,0-1 0,0 1-1,4 0-17,87 0 339,-97 2-320,0-1-1,0 0 1,0 1-1,0-1 0,0 1 1,0-1-1,0 1 1,0 0-1,-1-1 0,1 1 1,0 0-1,-1 0 1,1-1-1,0 1 1,-1 0-1,1 0 0,-1 0 1,1 0-1,-1 0 1,1 0-1,-1 0 0,0 0 1,1 0-1,-1 0 1,0 0-1,0 0 0,0 0 1,0 0-1,0 0 1,0 0-1,0 0 1,0 0-1,0 0 0,-1 1-18,1 4 13,0-1-1,-1 1 0,0 0 0,0-1 0,-1 1 0,0 1-12,1-4-10,-1 0 0,0 0 0,0 0-1,0 0 1,-1-1 0,1 1 0,-1-1-1,0 2 11,0-2-55,1 0 0,-1 1 0,1-1-1,0 1 1,0 0 0,0 0 0,0-1 0,0 1-1,1 1 56,0-2-39,1 0-1,-1 0 0,1 0 0,0 1 1,0-1-1,0 0 0,0 0 0,0 1 0,1-1 1,-1 0-1,1 0 0,-1 0 0,1 0 1,0 0-1,0 0 0,0 2 40,23 35 28,-9-15-39,-10-12 27,-1 1 0,0 0 0,0-1-1,-2 1 1,1 1 0,-2-1 0,0 0-1,0 0 1,-1 1 0,-1 0-16,1-10-3,0-1-1,0 0 1,-1 1 0,1-1 0,-1 0-1,0 1 1,0-1 0,0 0 0,0 0-1,0 0 1,-1 0 0,0 0 0,1 0-1,-1 0 1,0 0 0,0-1 0,-3 3 3,1-2 71,0 1 1,-1-1-1,1 0 1,-1 0 0,0 0-1,0-1 1,0 0-1,0 0 1,0 0-1,-3 0-71,-14 2 587,-1 0-1,1-2 1,-1 0-1,1-2 1,-1 0-587,12 0 369,-13 1 193,15-1-305,0 1 0,0-2 0,0 1 0,0-1 0,0 0 1,-4-2-258,11 0-2986,2 3-2635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1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1329,'0'0'2785,"0"0"-2753,0 101 16,2-65-48,0-23-528,-2-1-1889</inkml:trace>
  <inkml:trace contextRef="#ctx0" brushRef="#br0" timeOffset="1">36 835 3298,'0'0'912,"0"0"-912,0 0-288,0 0-3634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1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5330,'0'0'0,"-11"98"-240,11-71-192,0-5 0,0-4 272,0 1 80,0 1-641,0-16-47,0 2-881</inkml:trace>
  <inkml:trace contextRef="#ctx0" brushRef="#br0" timeOffset="1">25 367 560,'-2'21'1203,"-18"334"-762,19-318-558,-1 55-1132,5-31 7038,-3-58-5910,5 11-1401,-3-9-1541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09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129 203 912,'0'0'843,"-17"-8"1030,-87-36 6096,96 38-6279,11 1-724,15 0-735,61 1 13,0 3 1,0 4-1,74 11-244,-36-2 297,37-5-297,-51-6 103,-26 1-44,0-3 0,0-3 0,33-9-59,-110 13 1,0 0 1,0 0-1,0 0 1,0 0-1,0 0 1,0 0-1,0 0 1,0-1-1,0 1 1,0 0-1,0 0 0,0 0 1,0 0-1,0 0 1,0 0-1,0 0 1,0 0-1,0 0 1,0-1-1,0 1 1,0 0-1,0 0 1,0 0-1,0 0 1,0 0-1,0 0 0,0 0 1,0 0-1,0 0 1,0-1-1,0 1 1,0 0-1,0 0 1,0 0-1,0 0 1,0 0-1,0 0 1,0 0-1,0 0 1,1 0-1,-1 0 0,0 0 1,0 0-1,0 0 1,0 0-1,0 0 1,0-1-1,0 1 1,0 0-1,0 0 1,1 0-1,-1 0 1,0 0-1,0 0 1,0 0-1,0 0 0,0 0 1,0 0-1,0 0 1,0 1-1,0-1 1,1 0-1,-1 0-1,-13-5 134,-18-1 125,-84 1 204,-19 7-463,18-1 76,-166-1 66,276 0-124,3 1 16,0-1 0,-1 0 0,1 0 1,0-1-1,0 1 0,0-1 1,0 1-1,-1-1 0,1 0 0,0 0 1,0-1-35,3 2 10,-1 0 0,1 0 0,0 0 1,0 0-1,-1-1 0,1 1 0,0 0 1,0 0-1,-1-1 0,1 1 0,0 0 1,0 0-1,0-1 0,0 1 1,0 0-1,-1-1 0,1 1 0,0 0 1,0-1-1,0 1 0,0 0 0,0 0 1,0-1-1,0 1 0,0 0 0,0-1 1,0 1-1,0 0 0,0-1 0,0 1 1,0 0-1,0-1 0,1 1 0,-1 0 1,0-1-1,0 1 0,0 0 1,0 0-1,1-1 0,-1 1 0,0 0 1,0 0-1,0-1 0,1 1 0,-1 0 1,0 0-1,1 0 0,-1 0 0,0-1 1,0 1-1,1 0 0,-1 0-10,8-5-26,-1 1 0,1 0-1,0 0 1,1 1 0,-1 0 0,1 1-1,-1-1 1,4 1 26,0-1-33,103-21 14,2 5-1,0 5 1,28 3 19,-78 4-292,-32 3-462,26 0 754,-60 4-328,-5 0 229,-109 6 379,-1 4 1,-43 13-281,152-22 2,-23 3 90,-57 10 703,-1-5-1,-34-1-794,827-8-937,-698 3 123,-8-3 805,-1 1 0,0-1 0,0 0-1,0 1 1,0-1 0,0 0 0,0 0 0,0 1-1,0-1 1,0 0 0,0 0 0,0 1-1,-1-1 1,1 0 0,0 1 0,0-1-1,0 0 1,0 0 0,0 1 0,0-1 0,-1 0-1,1 0 1,0 0 0,0 1 0,0-1-1,-1 0 1,1 0 0,0 0 0,0 0-1,0 1 1,-1-1 0,1 0 0,0 0 0,0 0-1,-1 0 1,1 0 0,0 0 0,-1 0-1,1 0 10,-14 6-7,0-2 0,0 0 0,0-1-1,-1 0 1,1-1 0,-1-1 0,-8 0 7,3 0 13,-608 17 745,595-18-539,28 0-113,-17-1 215,22 2-293,-1-1 1,1 0-1,0 0 0,-1 0 0,1 0 1,-1 0-1,1 0 0,-1 0 0,1 0 1,-1 0-1,1-1 0,0 1 0,-1 0 1,1 0-1,-1 0 0,1 0 0,0-1 1,-1 1-1,1 0 0,-1 0 0,1-1 1,0 1-1,-1 0 0,1-1 0,0 1 1,0 0-1,-1-1 0,1 1 1,0 0-1,0-1-28,8-6 26,28-4-107,0 1-1,0 1 1,11 1 81,5-2-44,79-13-96,2 5-1,0 5 1,72 6 140,-205 8-43,0 0 0,0-1 0,-1 1 0,1 0 0,0 0 0,-1 0 0,1-1 0,-1 1 0,1 0 0,-1-1 0,1 1 0,-1 0 0,1-1 0,-1 1 0,1-1 0,-1 1 0,0-1 0,0 1 43,-17 8 13,0 0 0,-1-1 0,1-1 0,-2-1 0,1 0 0,-7-1-13,-3 3 29,-38 6 381,-1-2 0,0-3 0,-44-2-410,151-10-52,1-2 0,-1-1 1,0-3-1,10-3 52,37-9 23,-1 4-136,1 3 0,0 4 0,59 3 113,-145 7-41,12-1-424,-1 2 1,1 0 0,-1 0 0,7 2 464,-16-2-341,1-1 1,0 1-1,-1 0 1,1 0-1,-1 1 1,0-1 0,1 0-1,-1 1 1,2 1 340,-3-2-406,0 0-1,0 0 1,0 0 0,0 0-1,0 1 1,0-1 0,-1 0 0,1 0-1,0 1 1,-1-1 0,1 0-1,-1 1 1,0-1 0,1 0 0,-1 1-1,0-1 1,0 1 0,0 0 406,0 17-4776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19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0 272,'0'0'1081,"0"0"399,0 0-557,0 0-634,0 0-199,0 0 22,0 0 171,0 0 341,-6 10 4597,-1-8-5549,-8 3 4848,35-3-988,-4-1-3270,-1 0-1,0 1 1,12 4-262,-12-3 124,0 0 1,0-1-1,14 0-124,35 6 153,-48-5-57,1-1 1,0-1 0,0 0-97,345-1 437,-291 4-413,-103-4 508,-166 2-437,16 6 39,97 2-134,79-10-12,-16 0 0,0 0 0,0 2 0,-17 3 12,28-2-6,-1-1 1,0-1 0,0 1-1,-10-2 6,22 0-29,0 0 37,0 0-43,0 0-26,0 0 114,0 0-63,0 0-76,0 0 54,28 0-96,246 0 229,-255 1-92,0 1-1,17 4-8,-17-3 6,0-1 1,17 1-7,47 0-8,-83-3 26,0 0-26,0 0 51,0 0-27,0 0-83,0 0 6,4 1-3210,-3-2-4068,-1 1 1339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5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70 8500,'0'0'1481,"0"0"-212,0 0-455,0 0-101,0 0-380,-15 15-213,-43 54-21,56-67-100,0 1 0,0-1 0,0 1 0,1-1 0,-1 1 0,1 0 0,0 0 0,0-1 0,0 1 0,0 0 0,0 0 0,1 0 0,-1 0 0,1 0 0,0 0 1,0 0-1,0 1 0,0-1 0,0 0 0,1 0 0,-1 0 0,1 0 0,0 0 0,0-1 0,0 1 0,1 0 0,-1 0 0,1 0 1,1 1-13,0 0 1,1 0-1,-1 0 0,1-1 0,0 0 1,0 1-1,0-1 0,1-1 1,-1 1-1,1-1 0,-1 0 0,1 0 1,2 1 12,10 1-44,0 0 1,0-1 0,0-1-1,0-1 1,0 0 0,13-2 43,-17 1 73,-8 0-72,-1 0 1,1-1-1,0 1 0,-1-1 1,1 0-1,-1 0 0,1-1 1,-1 1-1,0-1 0,0 0 1,0-1-1,0 1 0,0 0 1,0-1-1,0 0 1,-1 0-1,1 0 0,-1-1 1,0 1-1,0-1 0,0 1 1,-1-1-1,1 0 0,-1 0 1,2-3-2,-1-1 33,0 0 0,0 0-1,-1 0 1,0-1 0,0 1 0,-1-1 0,0 1 0,0-1 0,-1 1 0,0-1 0,0 0 0,-1 1-1,-2-7-32,2 10 90,-1 0-1,0-1 0,-1 1 1,1 0-1,-1 0 0,0 0 0,0 0 1,-1 1-1,1-1 0,-1 1 0,0 0 1,0 0-1,0 1 0,-1-1-89,-1-1 210,0 1-1,0 0 0,0 0 1,0 0-1,-1 1 0,0 0 0,1 0 1,-1 1-1,0 0 0,-6-1-209,11 6-3726,5 4 1924,6 7-329,2 0-1121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6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6243,'0'0'6771,"0"0"-5490,0 0-1089,0 0-192,0 0-32,0 0-2914,3 4-3505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6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9716,'0'0'-136,"0"0"-304,17-12 331,57-38 61,-67 44 41,-1 0 1,1 0-1,-1 0 0,0-1 1,-1 0-1,1-1 0,-2 1 1,1-1-1,3-7 7,17-26-10,-17 35 290,-4 10 770,-3 19 443,-1-18-1770,-1 100 749,-1 0-875,6 21 403,0-97-1918,-1-20-873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28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1297,'0'0'4804,"0"0"-3288,0 0-956,0 0-69,0 0-53,0 0 84,0 0-233,0 0-12,0 0 107,0 0-24,0 0 65,17-1 524,90-1-228,-69 2-318,1-1-1,33-5-402,-24 0 302,1 3 1,37 3-303,-50 0 44,14-10 599,-50 10-630,0 0-2,19 2-5739,-16 1 5240,0 1 0,-1-1 1,1 1-1,-1 0 0,0 0 1,0-1-1,0 1 0,-1 1 1,1-1-1,-1 0 0,0 0 1,0 0-1,-1 1 1,1 3 487,-1 3-1623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2849,'0'0'7204,"0"0"-5252,0 0-671,0 0-961,0 0 289,0 0 79,0 0-624,-9 97 48,9-18-80,0-3 16,0-17-96,0-10-160,0-12-593,0-10-1231,0-12-1106,0-15-528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5186,'0'0'4210,"0"0"-2673,0 0-1489,0 0 416,0 0 385,99-81-705,-67 72 80,2 4-176,-2 4-48,-6 1-929,-22 0-2032,-4 0-1393</inkml:trace>
  <inkml:trace contextRef="#ctx0" brushRef="#br0" timeOffset="1">48 215 9460,'0'0'1729,"0"0"-1313,0 0-416,0 0-32,0 0 32,0 0 0,103 88-416,-84-85-2481,-6-1-2162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16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96,'0'0'8548,"0"0"-5912,0 0-2369,16-2 338,62-4 65,0 3 0,-1 4-1,1 4 1,31 6-670,219 22 266,-318-32-263,-205 0 566,-218-4-383,398 2-23,19 0-4,24 0-139,45 1-79,62 0 142,110 14-83,-220-7-22,-24-7 22,-1 0 0,0 0 0,0 0-1,0 0 1,0 0 0,1 0 0,-1 0-1,0 0 1,0 1 0,0-1 0,0 0-1,0 0 1,1 0 0,-1 0 0,0 0-1,0 1 1,0-1 0,0 0 0,0 0-1,0 0 1,0 1 0,0-1 0,0 0-1,0 0 1,0 0 0,0 1 0,0-1-1,0 0 1,0 0 0,0 0 0,0 1-1,0-1 1,0 0 0,0 0 0,0 0-1,0 0 1,0 1 0,0-1 0,0 0-1,0 0 1,-15 9 56,-19 3-30,0-2 0,-1-1 0,0-2 0,0-2 0,0-1-26,-52 3 9,-42-4-9,116-3 77,-33-1 108,43 1-149,0-1 0,0 1 1,0-1-1,1 0 1,-1 0-1,0 0 0,0 0 1,0 0-1,1 0 1,-1-1-1,1 1 0,-2-2-36,3 2 5,1 1-1,0-1 0,-1 1 0,1 0 0,0-1 0,-1 1 0,1-1 0,0 1 0,-1-1 0,1 1 0,0-1 0,0 1 0,0-1 0,0 1 0,-1-1 0,1 0 0,0 1 0,0-1 0,0 1 0,0-1 0,0 1 0,0-1 0,1 0 0,-1 1 1,0-1-1,0 1 0,0-1 0,0 1 0,1-1 0,-1 1 0,0-1 0,0 1 0,1-1 0,-1 1 0,0-1 0,1 1 0,-1 0 0,1-1 0,-1 1 0,1 0 0,-1-1 0,0 1 0,1 0 0,-1-1 0,1 1 0,-1 0 0,1 0-4,26-14-37,10 1 46,1 1 0,0 2 0,1 2 0,0 1 1,28 0-10,61 1 67,14 5-67,-81 1 1,-59 0-503,4 1 1271,-5 0-7156,-1-1-2745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7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9748,'0'0'2551,"0"0"-1065,-18 5-539,-55 19-285,71-24-643,0 1 1,1-1 0,-1 1-1,0 0 1,0-1-1,1 1 1,-1 0-1,1 0 1,-1 0 0,1 0-1,-1 0 1,1 1-1,-1-1 1,1 0 0,0 1-1,0-1 1,0 1-1,0-1 1,0 1 0,0-1-1,0 1 1,0 0-1,1-1 1,-1 1 0,1 0-1,-1 0 1,1 0-1,0 0 1,-1-1 0,1 1-1,0 2-19,1-2-39,-1-1 0,0 1-1,1 0 1,-1 0 0,1-1 0,0 1-1,0-1 1,0 1 0,-1 0 0,2-1-1,-1 1 1,0-1 0,0 0 0,0 1-1,0-1 1,1 0 0,-1 0 0,1 0-1,-1 0 1,1 0 0,-1 0 0,2 0 39,5 1-645,1 0 1,-1-1-1,1 0 1,0-1 0,-1 1-1,1-2 1,-1 1-1,1-1 1,-1-1 0,1 1-1,-1-1 1,0-1-1,3 0 645,-11 3 129,1 0 0,-1 1 0,0-1-1,1 1 1,-1-1 0,0 0 0,1 1-1,-1-1 1,0 1 0,0-1 0,1 1-1,-1-1 1,0 1 0,0-1-1,0 1 1,0-1 0,0 1 0,0-1-1,0 1 1,0-1 0,0 1 0,0 0-1,0-1 1,0 1 0,0 0-129,1 23 890,-1-17-316,0-6-529,0 0 0,0 1 0,1-1 0,-1 0 0,1 0 0,-1 1 1,1-1-1,-1 0 0,1 0 0,0 0 0,-1 0 0,1 0 0,0 0 0,0 0 1,0 0-1,0 0 0,0 0 0,0 0 0,0-1 0,0 1 0,0 0 1,0-1-1,0 1 0,1-1 0,-1 1 0,0-1 0,0 1 0,1-1 0,-1 0-45,3 1-369,0 0-1,0-1 1,0 1-1,0-1 1,0 0-1,0-1 1,0 1-1,0 0 1,2-1 369,5-4-3647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8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11477,'0'0'982,"0"0"-817,18-5-215,62-17 18,-76 21-44,1-1-1,-1 0 1,1 0 0,-1-1 0,0 1 0,0-1 0,0 0-1,-1 0 1,1 0 0,-1 0 0,1-1 0,-1 0 0,0 1 0,0-1-1,-1 0 1,1 0 0,-1-1 0,0 1 0,0-1 0,0 0 76,1-6-67,-1-1 1,0 1-1,0-1 1,-1 1-1,-1-1 1,0-7 66,0 15 84,0 3-28,0 0 1,0 0-1,0 0 1,0 0-1,0 0 1,-1 0 0,1 0-1,0 0 1,0 0-1,-1 0 1,1 0-1,-1 0 1,1 0 0,-1 0-1,1 0 1,-1 0-1,0 0 1,1 0-1,-1 1 1,0-1 0,0 0-1,1 1 1,-1-1-1,0 0 1,0 1-1,0-1 1,0 1-1,0-1 1,0 1 0,0 0-1,0-1-56,-4 0 387,0 1-1,0-1 0,0 0 1,0 1-1,0 0 0,-1 1-386,-4-1 272,7 0-239,1 1 1,-1 0 0,1 0-1,-1 0 1,0 0-1,1 0 1,0 0 0,-1 1-1,1-1 1,0 1-1,0 0 1,0 0-1,0-1 1,0 1 0,0 1-1,0-1 1,0 0-1,1 0 1,0 1-1,-1-1 1,1 0 0,0 1-1,0 0 1,0 1-34,-5 10 23,1 0 0,0 1 0,-2 14-23,2 5 30,1 0 0,1-1 0,2 1-1,1 0 1,4 28-30,-3-55-22,0 0-1,0 0 1,1-1-1,0 1 1,0 0-1,1-1 1,-1 1-1,1-1 1,1 0-1,-1 0 1,1 0-1,0 0 1,4 4 22,-4-6-268,0-1 0,0 1 1,1-1-1,-1 0 0,0 0 0,1 0 1,0-1-1,0 0 0,0 0 1,0 0-1,0 0 0,0-1 0,0 0 1,0 0-1,1 0 0,-1-1 0,0 0 1,1 0 267,5 1-806,-9-1 561,0 1 0,1-1 1,-1 0-1,0 0 0,1 0 0,-1 0 1,0 0-1,1 0 0,-1-1 1,0 1-1,0-1 0,1 0 0,-1 1 1,0-1-1,0 0 0,0-1 0,0 1 1,0 0-1,0 0 245,8-16-4496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8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8356,'0'0'2001,"0"0"-182,0 0-290,-17 0-334,-69 0 419,86 0-1267,0 0-286,0 13-31,1-2-25,1 0 1,1 1-1,0-1 1,2 6-6,-1-5 21,-1 1 0,0-1 0,0 1 0,-1 0-21,-1 3 14,0-1 0,-1 0-1,-1 1 1,-1 10-14,1-20 1,-1 0 0,1 0 0,-1 0 0,-1 0 0,1 0 0,-1 0 0,0 0 0,0-1 0,0 0 0,-1 1 0,0-1 0,-2 2-1,-5 4-196,-1-1 1,0 0-1,0 0 0,-1-1 0,-1-1 1,1 0-1,-1-1 0,-13 4 196,24-9-3987,8-2-758,10-3-369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38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94 132 2417,'0'0'2567,"17"-4"-985,6-1-1128,-4 2 242,0-2 0,0 0 0,4-3-696,-20 7 256,0-1 0,-1 1 0,1 0 0,0-1 0,-1 0 0,1 0 0,-1 1 0,1-2 0,-1 1 0,0 0 0,0 0 0,0-1-1,0 1 1,-1-1 0,1 1 0,0-2-256,-1 2 90,0 1-1,-1-1 0,1 1 0,-1-1 0,0 1 1,1-1-1,-1 1 0,0-1 0,0 1 1,0-1-1,0 0 0,0 1 0,0-1 0,-1 1 1,1-1-1,0 1 0,-1-1 0,1 1 0,-1-1 1,0 1-1,1 0 0,-1-1 0,0 1 1,0 0-1,0-1 0,0 1 0,0 0 0,0 0 1,0 0-1,0 0 0,0 0 0,-1 0 1,1 0-1,0 0-89,-6-2 211,-1 0 0,1 0-1,0 1 1,-1 0 0,1 0 0,-1 1 0,0-1 0,0 2 0,1-1 0,-1 1 0,0 1 0,-4 0-211,-7-1 281,15 0-252,0 0 0,-1 1 0,1-1 0,0 1 0,0 0 0,0 0 0,0 0 0,0 1 0,0 0 0,0-1 1,1 1-1,-1 1 0,1-1 0,-1 0 0,1 1 0,0 0 0,-1 0-29,0 2 13,-1 0 0,1 0 0,0 1 0,1-1 0,-1 1 0,1 0 0,0 0 0,1 0 0,-1 0 0,0 5-13,1-3-1,0 0 0,0 0 0,1 0 0,0 1 0,0-1 0,1 0 1,0 0-1,1 0 0,0 1 0,0-1 0,0 0 0,1 0 0,1 0 0,-1 0 1,1-1-1,0 1 0,1-1 0,1 3 1,1-3-2,0-1 0,0 1 0,0-1 0,1 0 0,0-1 0,0 0 0,0 0 0,0 0 0,1-1 0,0 0 0,0-1 0,0 0 0,1 0 0,-1 0 0,0-1 0,7 1 2,11 0-290,1 0 0,-1-2 0,0 0-1,26-4 291,-37 2-691,-8 1 465,-1 0 0,0-1 0,1 0-1,-1 0 1,0 0 0,1-1 226,-4 1-553,0 0 0,0-1 0,-1 1 1,1-1-1,-1 1 0,1-1 0,-1 0 0,0 0 0,0 0 1,1 0 552,9-14-9303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41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80 336,'0'0'6536,"0"0"-3865,0 0-1097,0 0 83,0 0-136,0 0-337,-4 0-493,-18 0 310,22 0-751,0 0 121,0 0-112,0 0-32,0 0 53,0 0-189,0 0-6,3 0-18,22-1 33,0-2 1,0-1 0,6-2-101,46-7 186,187-21 243,-119 22 587,143 6-1016,-269 6 158,-19 0-128,0 0 42,0 0 125,0 0-104,0 0-13,0 0 145,0 0-49,0 0-56,0 0-48,0 0 16,0 0-35,0 0 14,0 0-38,0 0-98,0 0-3,0 0 45,1 3-85,-1 0 0,1 0 1,-1 0-1,1 0 0,0 0 0,0 0 0,1 0 1,-1-1-1,0 1 0,3 2 112,3 9-1626,-2 2-3388,-5-9-5124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44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99 128,'0'0'9759,"0"0"-6162,0 0-2245,21-4-1029,84-10 312,1 5 0,2 4-635,238 3 984,-191 2-834,261-9-19,54 0 285,-496 10-217,1 1 1,-1 2-1,-23 6-199,-24 4-73,-115 6-1364,-13-7 1437,-113 10 215,295-19 345,49-3-607,107-3 336,0-6 0,64-14-289,23-18 506,152-20-54,-268 54-747,-60 6-3484,-48 0-3045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45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1018 0 6195,'-24'1'440,"18"-1"-414,-26 2 70,-1 0 0,1 3 1,-1 0-1,1 2 0,-9 4-96,-19 10 157,1 2-1,0 3 1,3 2 0,0 3-1,2 2 1,1 3 0,-28 25-157,54-38 143,0 1 0,2 1 0,1 2-1,1 0 1,1 1 0,1 2 0,2 0 0,1 1 0,2 0 0,1 2 0,1 0 0,2 0-1,1 1 1,0 7-143,4-5 117,1 0-1,2 0 0,1 0 1,2 1-1,1-1 0,2 0 1,2 1-1,1-1 0,9 30-116,-7-43 29,0 1-1,2-2 1,0 1 0,2-1-1,0-1 1,1 0-1,2 0 1,0-1-1,1-1 1,0-1-1,2 0 1,0-1 0,1 0-1,1-2 1,2 1-29,-3-4 0,1 0 0,1-1 1,-1-2-1,2 0 0,-1-1 0,1 0 1,16 2-1,-4-3 31,0-2 1,1-1-1,-1-2 1,27-1-32,-38-1 47,0-1 0,0-1 1,0-1-1,0-1 0,0-1 1,-1-1-1,0-1 0,0 0 0,0-2 1,-1-1-1,0 0-47,23-16 85,0-3 0,-2 0 0,-2-3 0,-1-2 0,-1-1 0,-2-1 0,-1-2 0,-2-2 0,-2-1 0,-2-1 0,19-38-85,-18 24 97,-2-1 0,-3-2-1,-3 0 1,-2-1 0,-2-1 0,-4-1 0,-2 0-1,-3 0 1,-1-18-97,-4 20 156,-3 0 0,-3-23-156,2 76 123,0 0 0,0 0 0,-1 0 0,0 0-1,0 0 1,0 0 0,-1 0 0,0 0 0,0 1-1,-1 0 1,0-1 0,0 1 0,0 1 0,-1-1-1,0 1 1,0-1 0,0 1 0,-1 1 0,0-1-1,0 1 1,0 0 0,0 0 0,-1 1 0,1 0-1,-1 0 1,0 1 0,0-1 0,0 1 0,0 1-1,0-1 1,0 2 0,-4-1-123,11 8-2929,0-4 2467,0 0 1,1 1 0,0-1 0,-1 1-1,1-1 1,0 0 0,1 0 0,-1 0-1,0 0 1,2 3 461,8 8-3858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3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16,'0'0'3890,"0"0"-3554,0 0 112,0 0-256,0 0-64,0 0 32,0 0 80,0 0-224,-3 0-16,8 6 32,14 9-32,-13-8-1696,-1-2-2066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8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77 192,'0'0'318,"0"0"-206,0 0-64,0 0-14,0 0-4,-7-10 4662,-14 2-2116,17 6-1985,0 0 0,-1 1 0,1-1 0,0 1 1,-1 0-1,1 0 0,-1 1 0,-3-1-591,-24-7 4413,228 3-2663,128-8 67,-255 8-1464,243-11 134,-178 16-439,-133 0-101,-1 0-3,0 0 10,22 0-3502,32 0-672,-53 0 4366,-1 0 196,0 0 600,0 0 234,0 0-26,0 0-123,0 0-488,0 0-331,6 0-307,7 0-1368,-9 0-3874,-3 0-6494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9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63 8276,'0'0'1403,"0"0"-170,0 0-148,0 0-172,-17 5-302,17-5-611,-20 5 183,0 1-1,-14 8-182,31-13 22,-1 1 0,1 1-1,0-1 1,0 0 0,0 1-1,0 0 1,1-1 0,-1 1-1,1 0 1,0 0 0,-1 1-1,1-1 1,1 0 0,-1 1-1,0-1 1,0 4-22,-1 4 51,0 0-1,1-1 1,0 1-1,0 7-50,1-12 4,0 5-19,0 0 1,0 0 0,1 0 0,0 1 0,1-1-1,0 0 1,2 4 14,-2-12-6,0-1 1,0 1-1,0 0 0,0-1 0,0 1 0,1-1 0,-1 1 0,1-1 1,0 0-1,0 0 0,0 0 0,0 0 0,0 0 0,0 0 1,1 0-1,-1-1 0,0 1 0,1-1 0,-1 1 0,1-1 0,0 0 1,-1 0-1,1 0 0,0-1 0,0 1 0,0-1 0,-1 1 1,1-1-1,0 0 0,1 0 6,0 1-20,1-1 0,-1 0 0,1 0 0,-1 0 0,1 0 0,-1-1 0,1 1 1,-1-1-1,1 0 0,-1-1 0,0 1 0,0-1 0,1 0 0,-1 0 0,0 0 0,0 0 0,-1-1 0,1 1 0,-1-1 1,1 0-1,-1 0 0,0-1 0,0 1 0,0-1 0,0 1 0,-1-1 0,1 0 0,0-3 20,3-3-10,-1 0 0,-1 0-1,0 0 1,0 0 0,-1-1-1,0 0 1,-1 1 0,1-6 10,0-17 114,-2 0 1,-1-6-115,0 37 16,0-2 58,0 0-1,0 0 1,-1 0-1,1 0 1,-1 0-1,0 1 1,0-1-1,-1 0 1,1 1-1,-1-1 1,0 1 0,0 0-1,0-1 1,0 1-1,0 0 1,-1 0-1,1 0 1,-1 1-1,0-1 1,0 0-1,0 1 1,0 0-1,-1 0 1,1 0 0,0 0-1,-1 0 1,0 1-1,1 0 1,-1 0-1,-2-1-73,1 2-2003,5 0-3469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21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2433,'0'0'7604,"0"0"-7492,0 0 64,5 133-144,-3-70 224,0 3 224,0-1-272,0 0-48,2-8-48,-1-3-32,5-5-32,-1-5-48,3-4-80,-5-6-176,-3-2-1329,-2-8-287,0-7-1698,0-17-96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6:59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13190,'0'0'1857,"0"0"-1169,0 0-688,0 0-464,0 0-3554,0 0-2481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0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12 4306,'0'0'2748,"-16"-2"-830,2 0-1413,-11-1 922,-1 0 0,0 2 0,-7 1-1427,31 0 83,1 0-1,-1 0 0,0 1 0,0-1 0,1 0 1,-1 1-1,0 0 0,1-1 0,-1 1 1,0 0-1,1 0 0,-1 0 0,1 0 0,-1 0 1,1 0-1,0 0 0,-1 1 0,1-1 1,0 0-1,0 1 0,0-1 0,0 1 0,0-1 1,0 1-1,0-1 0,1 1 0,-1 0 1,1 0-1,-1-1 0,1 1 0,-1 1-82,0 7-10,-1 0 0,2 1 0,-1-1 0,2 1-1,0 2 11,-1 9 87,3 79-9,11 58-78,-10-98-934,-2 35 934,-2-94-36,0-1 1,0 0-1,0 1 0,0-1 0,-1 1 0,1-1 1,0 0-1,-1 1 0,1-1 0,-1 0 1,0 1-1,1-1 0,-1 0 0,0 0 0,0 1 1,1-1-1,-1 0 0,0 0 0,0 0 1,0 0-1,0 0 0,-1 0 0,1-1 0,0 1 1,0 0-1,0 0 0,-1-1 0,1 1 1,0-1-1,-1 1 0,1-1 0,-1 0 0,1 0 1,0 1-1,-1-1 0,1 0 0,-1 0 1,1 0-1,-1 0 0,1-1 0,0 1 0,-1 0 1,1-1-1,0 1 0,-1 0 0,1-1 1,0 0-1,-1 1 0,1-1 0,0 0 0,0 0 1,0 1-1,-1-1 0,1 0 0,0 0 1,0-1 35,-3-2 1,1 0 1,-1 0-1,1 0 1,1-1 0,-1 1-1,0-1 1,1 0-1,0 1 1,0-1 0,1 0-1,-1 0 1,1 0-1,0 0 1,0-1 0,1 1-1,-1 0 1,1 0-1,0 0 1,1-1 0,-1 1-1,1 0 1,0 0-1,1 0 1,-1 0 0,1 0-1,0 0 1,0 0-1,0 1 1,1-1 0,0 0-2,14-15 9,2 1 0,0 0 1,1 1-1,1 1 1,0 1-1,8-2-9,-2-1 24,-1 0 0,-1-2 0,19-20-24,-41 37 12,-1 1 0,0 0 1,0 0-1,0-1 0,0 0 1,-1 1-1,1-1 1,-1 0-1,0 0 0,0 1 1,0-1-1,-1 0 0,1 0 1,-1-1-13,-2-59 421,0 28-1661,2 34-2652,0 2-1228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0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7860,'0'0'656,"0"0"-237,0 0-22,0 0-63,0 0 151,0 0 38,0 0-19,0 0 214,0 0 131,0 0-33,0 0-288,14 0 128,185-4 91,-198 4-1974,-11 1-1006,-13 4-1961,3 1-2091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0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5154,'-12'36'1106,"5"-17"765,2 0 0,-3 16-1871,6-23 325,0 0 1,1 0 0,1 1-1,0-1 1,1 0-1,0 0 1,0 0-1,2 1 1,0 0-326,7 21 668,1-1 0,9 16-668,-19-47 57,0 0 1,-1 0-1,1 0 0,0 1 1,-1-1-1,1 0 0,-1 0 1,0 0-1,1 0 0,-1 0 1,0 1-1,0-1 0,-1 0 1,1 0-1,0 0 0,-1 0 1,1 1-1,-1-1 1,0 0-1,1 0 0,-1 0 1,0 0-1,0 0 0,-1-1 1,1 1-1,0 0 0,-1 0-57,-4 3 102,0 0-1,0-1 1,0 0-1,0 0 1,0-1-1,-1 1 1,-3 0-102,-3 2-85,-59 28 247,41-20-2842,31-12-4009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80 5058,'0'0'1692,"0"0"-324,0 0-244,0 0-28,0 0-34,0 0-94,-12-2 6,-56-11 459,68 13-1345,-1 0 0,1 0 0,0 0 0,-1 0 0,1 0 0,-1 0 0,1 0 0,0 0 0,-1 0 0,1 0 0,0 0 0,-1 0 0,1-1 0,0 1 0,-1 0 0,1 0 0,0 0 0,-1 0 0,1-1 0,0 1 0,-1 0 0,1 0 0,0-1 0,0 1 0,-1 0 0,1 0 0,0-1 0,0 1 0,0 0 0,0-1 0,-1 1 0,1-1-88,12-2 956,20 0-580,74 4 727,114-2-309,184-14-583,-319 12-196,37-3-9,-80-1 12,-29 4 36,1 1-1,-1 1 1,7-1-54,-44-7 195,-61 4-293,-62 7 98,121-1 50,-63 5-29,-24 7-21,-19 1 56,-308 0-117,440-14 57,0 0 1,0 0-1,0 0 0,0 0 1,0 0-1,0 0 0,0 0 1,0 0-1,0 0 1,0 0-1,0 0 0,0 0 1,0 0-1,0 1 1,0-1-1,0 0 0,0 0 1,0 0-1,0 0 0,0 0 1,0 0-1,0 0 1,0 0-1,0 0 0,0 0 1,0 0-1,0 0 1,0 1-1,0-1 0,0 0 1,0 0-1,0 0 0,0 0 1,0 0-1,0 0 1,0 0-1,0 0 0,0 0 1,0 0-1,-1 0 1,1 0-1,0 0 0,0 0 1,0 0-1,0 0 1,0 0-1,0 0 0,0 0 1,0 0-1,0 1 0,0-1 1,0 0-1,0 0 1,0 0-1,-1 0 0,1 0 1,0 0-1,0 0 1,0 0-1,0 0 4,7 3-71,26 3 64,0-2 1,1-1 0,0-1-1,-1-2 1,5-2 6,22 1 16,84-1 120,57-12-136,-47 3 168,70 8-168,-223 3 24,-1-3-2118,0 2-2903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1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2545,'0'0'4338,"0"0"-3666,0 0-463,0 0 303,0 0 176,0 0-208,0 0-480,0 93 0,7-41-48,12 0-752,-11-33-1585,-3-4-3826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2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7 352,'0'0'166,"0"0"-30,0 0 379,0 0 426,0 0-66,0 0-138,0 0-68,0 0-47,0 0-11,-11-4 1174,10 3-1721,1 1-1,0 0 1,0 0 0,-1 0 0,1-1-1,0 1 1,0 0 0,-1 0 0,1 0 0,0 0-1,-1 0 1,1 0 0,0 0 0,0 0 0,-1 0-1,1 0 1,0 0 0,-1 0 0,1 0-1,0 0 1,-1 0 0,1 0 0,0 0 0,0 0-1,-1 0 1,1 0 0,0 1 0,-1-1 0,1 0-1,0 0 1,0 0 0,-1 0 0,1 1-1,0-1 1,0 0 0,0 0 0,-1 1 0,1-1-1,0 0 1,0 0 0,0 1 0,0-1 0,0 0-1,-1 0-63,1 123-955,0-94-2462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36 224,'0'0'6166,"-4"15"-4536,2-7-1583,-4 10 71,1 1 1,1 0 0,0 1-1,2-1 1,0 10-119,1 3 133,-1-7 27,2 1 1,3 19-161,-2-38 4,0-1 0,0 1 1,1 0-1,0-1 1,0 1-1,0-1 1,1 0-1,0 1 1,0-1-1,1-1 0,-1 1 1,3 2-5,-5-6 1,0-1-1,0 0 1,0 0 0,-1 0 0,1 0-1,0 0 1,0 0 0,1 0 0,-1 0-1,0 0 1,0 0 0,0 0 0,1-1-1,-1 1 1,0-1 0,0 1 0,1-1-1,-1 1 1,1-1 0,-1 0 0,0 1 0,1-1-1,-1 0 1,1 0 0,-1 0 0,1 0-1,-1 0 1,0-1 0,1 1 0,-1 0-1,1-1 1,-1 1 0,0-1 0,1 1-1,-1-1 1,0 0 0,0 1 0,0-1-1,1 0 0,1-3 21,1 1 1,-1-1-1,0 0 0,0 0 0,-1 0 0,1 0 0,-1 0 0,0-1 0,0 1 0,0-1 0,0 0-21,6-27 142,-1 0-1,-1-1 1,-1 0-1,-3 0 0,0 0 1,-2 0-1,-3-16-141,3 42 197,-1 0 0,1 0 1,-2 0-1,1 0 0,-2-3-197,2 8 192,1 0-1,-1 0 1,0 0-1,0 0 1,0 0-1,-1 0 1,1 0-1,0 0 1,-1 0-1,1 0 1,-1 1-1,0-1 1,1 1-1,-1-1 1,0 1 0,0 0-1,-2-1-191,3 5-211,4 39-5213,6-15 1890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4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12166,'0'0'1104,"0"0"-864,0 0-240,0 0-2193,0 0-3505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33 11173,'0'0'1153,"0"0"90,-16-5-155,-48-14-213,54 15-295,15 1-535,12 2-189,-10 1 151,13 0 10,1 0 0,-1 1 0,0 1 1,0 1-1,6 3-17,-21-5 7,0 0 0,0 1 0,0 0 0,-1 0 0,1 0 0,-1 1 0,1-1 0,-1 1 0,0 0 1,0 0-1,0 1 0,-1-1 0,1 1 0,-1 0 0,1 0 0,-1 0 0,-1 0 0,1 0 0,0 1 0,-1-1 1,0 1-1,0 0 0,1 4-7,3 24 33,-1 1 0,-1-1 0,-2 0 0,-2 1 0,-1 10-33,0 6-277,1-48 234,-3 70-1233,2-67 950,0 1 1,0-1 0,0 1-1,0-1 1,-1 0-1,0 0 1,0 1 0,-1-1-1,1-1 1,-1 1-1,-2 3 326,4-7-62,0 0-1,-1 0 0,1 0 0,0 0 0,-1 0 0,1 0 0,-1 0 1,1-1-1,-1 1 0,1 0 0,-1-1 0,1 1 0,-1-1 0,0 1 1,1-1-1,-1 0 0,0 0 0,1 0 0,-1 0 0,0 0 0,1 0 1,-1 0-1,1-1 0,-1 1 0,0 0 0,1-1 0,-2 0 63,-2-1 55,0 0-1,0 0 1,1-1 0,-1 1-1,0-1 1,1 0-1,-3-3-54,-3-2 240,0 0 516,0-1-1,0 0 0,1 0 1,-4-6-756,11 13 82,1 0 0,-1 0-1,1 0 1,0 0 0,-1 0 0,1 0 0,0 0 0,0 0 0,0-1-1,1 1 1,-1 0 0,0-1 0,1 1 0,0 0 0,-1-1 0,1 1-1,0-1 1,0 1 0,0-1 0,1 1 0,-1 0 0,1-1 0,-1 1-1,1 0 1,0-1 0,0 1 0,0-1-82,2-1 2,0 0 0,0 0 0,1 0 1,0 0-1,-1 1 0,1-1 0,1 1 0,-1 0 0,5-3-2,47-22 27,-40 20-25,270-125-12304,-278 129 9141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22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1 323 512,'0'16'6819,"0"5"-6345,1 0 0,1 0 0,0 0 0,2 0 0,0 0 0,2-1 0,0 0-1,3 5-473,-6-18 207,0-1 0,1 0 0,-1 0 0,1 0 0,0 0 0,1-1 0,0 0 0,-1 1 0,2-2 0,-1 1 0,0-1 0,1 1 0,3 0-207,-4-2 97,1-1-1,-1 0 1,1 0 0,-1 0 0,1-1 0,0 0-1,0 0 1,-1 0 0,1-1 0,0 0 0,0 0-1,0-1 1,0 1 0,0-1 0,-1 0 0,5-2-97,0 0 79,0-1 0,0 0-1,0 0 1,0-1 0,-1-1 0,1 1 0,-1-1 0,-1-1 0,5-4-79,15-14 128,-2-2 0,3-5-128,-13 13-6,258-297-297,-229 263-517,8-11-2115,-39 43-2030,-13 18-973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5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23 4530,'0'0'3330,"0"0"-807,0 0-276,0 0-727,0 0-383,-5-3-177,-14-9-309,15 9-288,13 2-387,-4 1 13,40-3 19,1 3 1,31 3-9,-70-2 7,0 0 1,0 1 0,0-1 0,0 2 0,-1-1 0,1 0-1,-1 1 1,0 1 0,0-1 0,0 1 0,0 0 0,0 0-1,-1 0 1,0 1 0,0 0 0,0 0 0,0 0 0,-1 1-1,0-1 1,0 1 0,0 0 0,-1 1 0,0-1 0,0 0 0,-1 1-1,0 0 1,0-1 0,0 1 0,-1 0 0,0 0 0,0 0-1,-1 6-7,1 7-170,0 1 0,-2-1 0,0 0 0,-1 0 0,-4 12 170,4-23-195,-1-1 0,0 1 0,0-1 0,0 1 0,-1-1 0,-1 0 0,1-1 0,-1 1 0,-1-1 0,1 0 0,-1 0 0,0-1 0,-5 5 195,9-10-60,1 1 0,0-1 0,-1 0 0,0 0 0,1 1 0,-1-1 0,0 0 0,1 0 0,-1 0 0,0-1-1,0 1 1,0 0 0,0-1 0,0 1 0,0-1 0,0 0 0,0 1 0,0-1 0,0 0 0,0 0 0,0 0 0,0-1 0,0 1 0,0 0 0,0-1 0,0 0 0,0 1 0,0-1 0,0 0 60,-1-1-32,0 0 0,1 0 0,-1-1 0,1 1 0,0-1 0,0 1 0,0-1 1,0 0-1,0 0 0,1 1 0,-1-1 0,1-1 0,0 1 0,0 0 0,0 0 0,0-2 32,-2-4 280,2 1 0,-1 0 1,1-1-1,1 1 0,-1-1 0,2 1 0,-1-2-280,1 6 87,-1 0 0,1 0 1,0 0-1,0 1 0,0-1 0,1 0 0,-1 1 1,1-1-1,0 1 0,0 0 0,0-1 0,0 1 1,1 0-1,-1 0 0,1 1 0,1-2-87,5-4 135,1 1 0,0 0 0,0 1 1,0 0-1,1 1 0,0 0 0,7-2-135,16-4 546,32-5-546,-15 4 176,-44 5 4566,-3-7-5128,-1-14-5064,-2 23 5322,3-14-4912,0-1-3385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2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2 400,'0'0'5432,"0"0"-3114,0 0-463,0 0 191,0 0-589,0 0-745,-3-1-528,12 2-229,66 19 166,1-3 1,1-4 0,51 1-122,55-8 12,-1-8-1,0-8 1,79-18-12,-147 15-4381,100 1 4381,-196 14-3900,-18 6-1682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0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0 576,'0'0'611,"0"0"414,0 0 607,0 0 2808,0 0-2071,-15 2-1011,-43 3-977,208-4 1292,570-4-552,-581 3-5108,0 0-3685,-142 0 4561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4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2193,'0'0'672,"0"0"289,0 0 63,0 0-367,0 0-657,0 0-32,0 0-2530,0 0 1346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1617,'36'0'96,"-23"0"64,6 0-80,5 0-32,-13 0-48,1-1-1393</inkml:trace>
  <inkml:trace contextRef="#ctx0" brushRef="#br0" timeOffset="1">406 0 96,'0'0'448,"0"0"385,0 0 47,0 0-144,0 0-127,110 7-273,-72-7-272,-21 0-64,1 0-2737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38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68 5234,'0'0'1004,"0"0"89,0 0-31,0 0 91,0 0 258,0 0-336,-5-4-373,-15-10-161,15 10-210,5 4 53,0 0-77,0 0-165,0 0 100,33 0 1647,129 5 34,-85-1-1491,0-3-1,-1-4 1,60-9-432,-65 2 136,0 3 0,64 2-136,715 7 653,-587 12-496,0 0 4,399-14 354,-640 1-507,0 1 0,0 2 0,3 0-8,-3 0 8,0 0 0,0-2 0,3-1-8,-11-1-1,67 0-25,70-9 26,-85 3-15,50 4 15,-66 2 3,-1-1 0,0-3 1,45-10-4,-62 7-13,5-2 32,-1 2 0,1 2 1,0 1-1,5 1-19,224 15 40,19 15-16,-178-18-26,0-4 0,52-7 2,-30 0-7,387 4 114,-469 0-192,29 5 85,-27-2 1195,30-1-1195,-80-4-40,0 0 1,0 0-1,0 0 0,0 1 1,0-1-1,0 0 1,0 0-1,0 0 0,0 1 1,0-1-1,0 0 1,0 1-1,0-1 0,1 1 1,-1-1-1,0 1 1,0 0-1,0-1 0,1 1 1,-1 0-1,0-1 1,1 1-1,-1 0 1,0 0-1,1 0 0,-1 0 1,1 0-1,0-1 1,-1 1-1,1 0 0,0 0 1,-1 0-1,1 1 40,-9 16-5347,-4 0-10895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1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8372,'0'0'976,"0"0"-383,0 0-145,0 0-112,0 0-256,0 0-80,0 0 0,-32 57-64,32-13-240,0 0-817,0 0-207,0-2-241,6-5-1072,-2-3 432,-4-27 1088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1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1345,'0'0'1267,"0"0"184,0 0-141,-1 16-544,-5 113-238,9 109-6701,1 4 5679,-5-225 928,-1 0 0,-1 0 0,-1 0 0,0-1 0,-1 1 0,-1-1 0,0 0-434,-3 7 708,2 0 0,0 1 0,1 1-708,2 1-63,1 0 0,2 1 0,0-1-1,1 1 1,2-1 0,1 0-1,1 3 64,0-2-1900,-1 1 0,-1 3 1900,-3 102 1165,-1-51-1384,2-74-1374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2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1217,'0'0'896,"0"0"-464,0 96 224,0-62 17,0 1-177,-7 1 128,-1-2-79,1-2-241,3-7-64,4-5-144,0-6-96,0-14-1025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2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10 727 3025,'-7'-103'1121,"5"30"-625,2 2-496,0-3-288,0-5-1169,0 3 289,9 5 303,1 12 865,-1 13 48,-1 11 945,-3 11-49,-1 9-640,-4 15-304,0 0-2529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2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1 4162,'0'0'768,"-113"39"-448,98-39 225,10 0 271,5-12-688,0 3-128,0 9-272,1 0-192,9 2 464,3 17 64,-6-13-64,-3-1-4034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7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8292,'0'0'2353,"0"0"-414,0 0-933,0 0-125,0 0 284,0 4-426,2 26-625,2-1-1,1 1 1,1-1-1,5 15-113,9 42-248,-6 17-2535,-12-69-962,-2 1-4155,0-44 6467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0 306 5555,'0'-86'2801,"0"47"-752,0 6-1025,6 1-512,13-1-287,7 6-177,2 4 48,8 4-96,5 7 0,2 11-1009,2 1-1280,-2 13-1505,-32 7-976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328 290 320,'0'0'7118,"0"0"-3855,0 0-1742,0 0-553,0 0-205,-20-5-211,-66-11-50,75 13-456,1 2 0,-1 0-1,0 0 1,0 0 0,1 2 0,-1-1 0,0 1-1,1 1 1,-1 0 0,-8 3-46,13-2 17,0-1 0,1 1 0,0 1 0,-1-1-1,2 1 1,-1 0 0,0 0 0,1 0 0,-1 1 0,1 0 0,0 0 0,1 0 0,-1 0-1,1 0 1,0 1 0,-1 3-17,0-1-65,1-1-1,0 1 0,1 0 0,0-1 1,0 1-1,0 0 0,1 0 1,0 0-1,1 1 0,0 3 66,0-9-55,0 0 0,1 0 0,-1 1 0,1-1 0,-1 0 0,1 0 0,0 0 0,0 0 0,0 0 0,1 0 0,-1 0 0,1-1 0,0 1 0,-1 0 0,1-1 0,0 0 0,1 1 0,-1-1 0,0 0 0,1 0 0,-1 0 0,1 0 0,-1 0 0,1-1 0,0 1 0,0-1 0,1 0 55,5 2-443,-1 0 0,1-1 1,0-1-1,1 0 0,-1 0 1,0 0-1,0-1 0,0-1 1,0 0-1,1 0 0,-1 0 0,0-1 1,-1-1-1,1 0 0,3-1 443,-5 1-43,1 0-1,-1-1 1,0 0 0,-1 0-1,1-1 1,-1 0 0,0 0-1,0-1 1,0 1-1,-1-1 1,3-4 43,-8 10 91,1 0 1,-1-1-1,1 1 1,-1 0-1,1-1 0,-1 1 1,1 0-1,-1 0 1,1-1-1,-1 1 0,1 0 1,-1 0-1,1 0 1,0 0-1,-1 0 0,1 0 1,-1 0-1,1 0 1,-1 0-1,1 0 0,0 0 1,-1 0-1,1 0 1,-1 1-1,1-1 0,-1 0 1,1 0-1,-1 1 1,1-1-1,0 0-91,16 11-292,-15-9 521,26 19-137,-23-16-78,1 0-1,0-1 0,0 1 0,0-1 0,0 0 0,1-1 1,0 0-1,-1 0 0,1 0 0,0-1 0,0 0 1,1 0-1,-1-1 0,1 1-13,-1-2 10,-1 0 0,0 0 0,1 0 0,-1-1-1,0 0 1,1 0 0,-1-1 0,0 0 0,0 0 0,0 0 0,0-1 0,4-2-10,0-1 5,0-1 0,-1-1 0,0 1 0,0-2 0,-1 1 0,4-5-5,5-8 126,-1-1 1,-1 0-1,-1-1 0,-1 0 0,-1-1 0,-1-1 0,-1 0 0,-1 0 0,-1-1 0,-2 0 1,0 0-1,-2-1 0,-1 0 0,-1 0 0,-2-20-126,1 41 378,-1 5-219,0 0-1,0-1 1,1 1-1,-1 0 0,0-1 1,0 1-1,0 0 1,0-1-1,-1 1 0,1 0 1,0-1-1,0 1 1,-1 0-1,1 0 1,-1-1-1,1 1 0,-1 0 1,0 0-1,0-1-158,0 3 27,0-1 0,1 1 0,-1-1 0,0 1 0,0 0 0,0 0 0,1-1 0,-1 1 0,0 0 0,1 0 0,-1 0 0,1 0 0,-1 0 0,1 0 0,0 0 0,-1 0 0,1 0 0,0 0 0,-1 0-1,1 0 1,0 0 0,0 0 0,0 0 0,0 0-27,-2 8 73,-30 108 127,0 27-200,25-102-7,1 0-1,2 1 0,2-1 0,2 1 0,3 16 8,-2-55-31,-1-1 0,0 1 0,1 0 0,0-1 0,0 0 0,0 1 0,0-1 0,1 1 0,-1-1 0,1 0 0,0 0 0,0 0 0,0 0 1,0 0-1,0-1 0,1 1 0,-1 0 0,1-1 0,0 0 0,-1 0 0,1 0 0,0 0 0,1 0 0,-1 0 0,2 0 31,4 1-694,0-1-1,-1 0 1,1-1-1,0 0 0,0 0 1,0-1-1,0 0 1,-1 0-1,8-2 695,-11 2-663,0-1 1,0 0-1,0 0 1,0 0-1,0-1 1,2 0 662,-6 1-254,1 0 1,0-1-1,-1 1 1,1 0 0,-1 0-1,1-1 1,-1 1-1,1-1 1,-1 1-1,0-1 1,1 0 253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8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1457,'0'0'5541,"0"0"-2542,0 0-1159,0 0-474,0 0-341,-12-1-139,-38 2-265,49-1-606,-1 0-1,1 1 0,0-1 1,-1 1-1,1-1 0,0 1 1,-1 0-1,1 0 0,0-1 1,0 1-1,0 0 0,0 0 1,0 0-1,0 0 0,0 1 1,0-1-1,0 0 0,0 0 1,1 0-1,-1 1 0,0-1 1,1 0-1,-1 1 1,1-1-1,-1 1 0,1-1 1,0 0-1,0 1 0,0-1 1,0 1-1,0-1 0,0 1 1,0-1-1,0 1 0,0-1 1,1 1-15,-1 6 43,-2 63-24,3-55-99,-1 1 0,0 0 0,-1-1 0,-1 1 0,-1-1 0,0 1 0,-5 11 80,7-26-27,0 0 0,0 0 0,0 0 0,0-1 0,-1 1 0,1 0 0,0 0 0,-1-1 0,1 1 0,-1-1 0,0 1 0,0-1 0,1 0 0,-1 0 0,0 0 0,0 0 0,0 0 0,0 0 0,0 0 0,-1-1 0,1 1 0,0-1 0,0 1 0,0-1 0,0 0 0,-2 0 27,4 0-669,0 0-1498,12-15-2546,14-2 2315,-16 10 897,-2 2-518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9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5138,'0'0'3191,"0"0"-2481,0 0-571,18-5 247,2 1-271,-11 2-76,-1 1 0,1-2-1,0 1 1,-1-1 0,1 0-1,-1-1 1,0 0 0,0 0-1,-1-1 1,1 0 0,-1 0-1,2-2-38,-2 0 132,5-3-154,0 0 1,-1-1-1,3-5 22,-13 14 57,1 1 1,0-1-1,-1 0 0,1 0 0,-1 0 1,0 0-1,0 0 0,0 0 0,0 0 1,0-1-1,0 1 0,0 0 0,-1-1 1,1 1-1,-1 0 0,0-1 0,0 1 1,0 0-1,0-1 0,0 1 0,0-1 0,0 1 1,-1 0-1,0-1-57,0 2 57,1 0 1,-1 1-1,0-1 1,0 1-1,0-1 1,0 1-1,0-1 1,0 1-1,0 0 1,0 0-1,0-1 1,0 1-1,-1 0 0,1 0 1,0 0-1,0 0 1,0 0-1,0 0 1,0 0-1,0 1 1,-1-1-58,-3 0 186,-2 1-115,1-1 1,0 1 0,0 0-1,-1 0 1,1 1 0,0 0-1,0 0 1,0 0 0,0 1-1,1 0 1,-1 0-1,1 0 1,0 1 0,0 0-1,0 0 1,0 0 0,0 0-1,1 1 1,0 0 0,0 0-1,0 0 1,1 0 0,0 1-1,-1 1-71,-2 5 129,0 2 0,0-1-1,2 1 1,-1-1 0,2 1 0,0 0-1,1 0 1,0 1 0,1-1-1,0 7-128,1-17 8,1 0-1,-1 1 0,1-1 0,-1 0 0,2 1 1,-1-1-1,0 0 0,1 0 0,-1 0 1,1 0-1,0 0 0,1 0 0,-1-1 0,1 1 1,0-1-1,-1 1 0,1-1 0,1 0 1,-1 0-1,0 0 0,1-1 0,-1 1 0,1-1 1,0 0-1,3 1-7,1 1-225,0-1 1,0 0-1,0-1 1,0 0-1,0 0 1,2 0 224,0-1-1174,0 0 0,0-1 1,0 0-1,10-2 1174,8-6-3975,-27 7 3800,0 1 0,0-1-1,0 0 1,0 1-1,-1-1 1,1 0 0,0 0-1,0 1 1,0-1-1,-1 0 1,1 0-1,0 0 1,-1 0 0,1 0-1,-1 0 1,1 0-1,-1 0 1,0 0 0,1 0-1,-1 0 1,0-1-1,0 1 1,1 0 175,-1-8-1873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4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6291,'0'0'1200,"0"0"-223,0 0-465,0 0-224,0 0 353,0 0 671,0 0-479,-74 5-833,74-5-865,29 0 433,4 0-288,-18 0-3122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52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84 9396,'0'0'2060,"0"0"-1041,0 0-397,0 0 231,0 0-124,-6-2-302,-9-6-354,14 3-46,26-2-27,2 2 30,56-14 232,0 4-1,1 4 1,0 4-1,1 3 1,10 4-262,-63 2-168,-1 2 1,1 1-1,-1 2 1,24 8 167,-38-7-1820,-12-1-2566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58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3522,'0'0'0,"0"0"-2594,0 0 2578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1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91 125 4066,'0'0'4047,"0"0"-1622,0 0-523,0 0-413,0 0-494,-15 5-339,-43 19-381,57-23-271,0 0 0,-1 0 0,1 0 0,0 0 0,0 0 0,-1 0 0,1 1 0,0-1 0,0 0 0,1 1 0,-1-1 0,0 1 0,0-1 0,1 1 0,-1-1 0,1 1 0,-1-1 0,1 1 0,-1 0 0,1-1 0,0 1 0,0 0 0,0-1 0,0 1 0,0 0 0,0-1 0,1 1 0,-1-1 0,1 1-4,-1 7 31,0-2-29,0 0-1,1 0 1,-1 0 0,1 0 0,1 0-1,-1-1 1,1 1 0,0-1 0,1 1-1,0 0-1,-1-3-10,0-1 0,1 1-1,0-1 1,-1 1-1,1-1 1,1 0-1,-1 0 1,0 0 0,1-1-1,-1 1 1,1-1-1,0 0 1,0 0-1,0 0 1,0 0 0,3 0 10,3 1-182,1 0 1,-1-1 0,1-1 0,0 1 0,0-2 0,0 1 0,-1-2 0,1 1 0,8-3 181,-16 2-8,0 0 0,0 0 0,1 0 0,-1-1 0,0 1 0,-1-1 1,1 0-1,0 1 0,0-2 0,-1 1 0,1 0 0,-1 0 0,0-1 1,0 1-1,0-1 0,0 0 0,0 0 0,0 0 0,-1 1 1,1-2-1,-1 1 0,0 0 0,0 0 0,0 0 0,0-3 8,3-9 87,-1 0 0,-1-1 1,-1 1-1,0-14-87,0 9 314,-1 1 1,-1-1 0,-3-16-315,2 30 103,1 0 0,-1-1 0,0 1 0,0 0 0,-1 0 0,0 0 0,0 0 0,0 1 0,-1-1 0,0 1 0,0 0 0,0 0 0,-2-1-103,5 5 5,1 1-1,-1-1 1,1 1-1,-1-1 1,0 1 0,1-1-1,-1 1 1,1-1-1,-1 1 1,0-1-1,1 1 1,-1 0-1,0 0 1,0-1-1,1 1 1,-1 0 0,0 0-1,0 0 1,1 0-1,-1 0-4,0 0-111,1 0-1,-1 0 1,1 1 0,-1-1-1,1 1 1,0-1-1,-1 0 1,1 1-1,-1-1 1,1 1 0,0-1-1,-1 0 1,1 1-1,0-1 1,0 1-1,-1 0 1,1-1 0,0 1-1,0-1 1,0 1-1,0-1 1,-1 1 0,1-1-1,0 1 1,0 0 111,-2 15-6296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1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10021,'0'0'2737,"0"0"-2737,0 0-2433,0 0 784,0 0-4322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26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2885 167 8052,'73'7'657,"-60"-6"142,-21-1 1338,-69-5 886,40 4-2519,-1-2-1,1-1 0,-12-5-503,-7-1 172,-17-1-172,-27-4 122,7-1 502,-48-1-624,73 8 108,37 5-117,0 1 1,-10 0 8,-340-6 106,209 1 6,-72 11-112,182 2 17,-45 1 17,7-8-52,29 0 59,0 3 0,-12 4-41,47 1-15,-1 2 0,1 1-1,-4 4 16,-2-1 2,0-1-1,-8-1-1,34-7 5,0 1 0,0 1 0,0 0 0,0 1 0,1 0 0,-2 3-5,-26 14 10,-15 13-10,24-14 13,0-2 1,-28 11-14,48-25 0,-1-1-1,1 1-1,0 0 1,0 1 0,1 1-1,0 0 1,0 0 0,1 2-1,0-1 1,0 2 0,-1 1 1,11-8-4,0 0 1,0 0 0,1-1 0,-1 1-1,1 0 1,0 0 0,0 1-1,0-1 1,0 0 0,1 0 0,-1 0-1,1 4 4,0 3-2,1 1-1,0 0 0,0-1 0,1 1 3,1-3-3,0-1 0,0 0 0,1 0 0,0 0 0,0-1 0,1 1 1,0-1-1,0 0 0,0-1 0,1 1 0,0-1 0,1 0 0,4 3 3,12 9-17,0 0 1,2-2-1,11 5 17,3-1-4,1-1 0,0-2 1,1-2-1,1-2 0,1-2 1,-1-1-1,2-3 0,10 0 4,83 3-41,133-6 41,-159-5-41,1212-3 145,-1076-3-141,-180 2 1,-1-4-1,51-13 37,-81 13-9,1-2 1,-1-1-1,-1-2 0,-1-2 1,17-10 8,-27 12 6,-1-1 1,-1-1-1,0-1 1,-1-1-1,-1-1 1,-1-1-1,-1 0 1,2-4-7,-9 10 2,-1-2 1,0 1-1,-1-1 1,0 0-1,-2-1 1,0 0-1,0 0 1,-2-1-1,0 0 0,-1 1 1,-1-2-1,-1 1 1,0 0-1,-2 0 1,0-2-3,0 9 7,-1 0-1,-1 1 1,0-1-1,-1 0 1,0 1 0,0-1-1,-1 1 1,-1 0-1,0 0 1,0 0-1,-1 1 1,0 0 0,0 0-1,-1 0 1,0 1-1,-1 0 1,0 1 0,-2-2-7,2 1-101,-1 1 0,-1 1 0,1 0 0,-1 0 1,0 0-1,0 2 0,-1-1 0,1 1 0,-1 1 0,0 0 1,0 0-1,-1 1 0,1 0 0,0 1 0,-1 1 0,1 0 1,-9 1 100,14 0-5544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19 11381,'0'0'1790,"0"0"-1381,6-3-441,-1 0-22,-3 1-3,0 1 0,0 0 0,0-1 0,0 1 0,0 0 0,0 0 0,0 1 0,0-1 0,1 0 0,-1 1 0,0-1 0,0 1 0,2 0 57,-3 5-3805,-2-2 3730,1 0 1,-1 1-1,0-1 0,0 0 1,-1 1-1,1-1 1,-1 0-1,1 0 0,-1 0 1,0 0-1,0-1 0,0 1 1,0 0-1,-1-1 0,-1 2 75,-49 42-359,25-24 1046,25-18-548,-1-1 1,1 0 0,0 1-1,0 0 1,1-1 0,-1 1-1,1 1 1,0-1 0,0 0-1,0 0 1,1 1 0,-1-1-1,1 1 1,0-1 0,0 1-1,1-1 1,-1 3-140,1 8 200,1 1 1,0-1 0,1 0-1,3 11-200,-3-15 47,1 1 1,-2 0-1,0 0 1,0 0-1,-1 0 1,0 0-1,-2 8-47,2-19-11,-1 0 0,1 1 0,-1-1 1,1 1-1,-1-1 0,0 0 0,1 0 0,-1 0 0,0 1 1,0-1-1,0 0 0,0 0 0,0 0 0,0 0 0,0 0 1,0 0-1,-1-1 0,1 1 0,0 0 0,0-1 0,-1 1 1,1 0-1,0-1 0,-2 1 11,-32 3-1584,27-6-889,4-8-1961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6803,'0'0'1153,"0"0"495,0 0 65,0 0-816,113-35-657,-91 26 0,-1 1-128,-2-1-112,-4 3-368,-15 2-1905,0 3-1409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3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10389,'0'0'304,"0"0"-171,0 0 46,-1 18 21,0 1-158,-1 103 164,10 16 373,-9-135-437,0 0 0,1 0 0,-1-1 1,0 1-1,0 0 0,-1-1 0,1 1 0,0-1 0,-1 1 0,0-1 0,0 1 0,1-1 0,-1 0 0,0 0 0,-1 0 1,1 0-1,0 0 0,-1-1 0,-1 2-142,2-2-97,-1 1 1,1 0-1,-1-1 1,1 1 0,0 0-1,0 1 1,0-1-1,0 0 1,0 1-1,0-1 1,1 1-1,-1-1 1,1 1-1,0 0 1,0-1 0,0 1-1,0 0 1,0 0-1,0 2 97,1-4-4220,0-1-2234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03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11173,'0'0'1569,"0"0"-1345,0 0 16,0 0 720,0 0 145,107-39-865,-79 27-128,-2 2-48,-5 2-64,-10-1-448,-11 8-3234,0 1-6082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7:5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6099,'0'0'2401,"0"0"-1137,0 0-335,0 0-129,0 0-800,0 0-112,19-12-3249,-17 12-4435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03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81 768,'0'0'1540,"0"0"-286,0 0-283,0 0-227,0 0 94,0 0-201,-10 0 3295,-12 0-2589,5 0 3960,33 1-4065,36 0-1024,5-2 334,1-3 0,30-6-548,-46 5 519,42 2-519,-40 2 402,31-5-402,53-5 168,342-12 235,-298 11-147,-102 8 22,40 4-278,-46 0 42,74 7-26,14 0 29,6-8-58,159 2 1160,-344-8-4443,10 1-3287,1 2-6679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28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94 13606,'0'0'1025,"0"0"151,0 0-101,0 0-90,0 0-372,0 0-159,-5-12-177,-13-34-156,18 46-457,1 2 300,0 0 0,0 0 0,0 0 1,1 0-1,-1 0 0,1-1 0,-1 1 1,1 0-1,-1-1 0,1 1 0,0-1 0,0 1 1,0-1-1,0 0 0,0 0 0,0 0 1,0 0-1,0 0 0,1 0 0,1 0 36,-3-1-25,0 0 0,-1 0 0,1 0 0,0 1 0,0-1 0,0 0 0,-1 1 0,1-1 0,0 1 0,-1-1 0,1 1 0,0-1 0,-1 1 0,1-1 0,0 1 0,-1 0 0,1-1 0,-1 1 0,1 0 0,-1-1 0,0 1 0,1 0 0,-1 0 0,0 0 0,1-1 0,-1 1 0,0 0 0,0 0 0,0 0 0,0-1 0,0 1 0,0 0 0,0 0 0,0 0 0,0 0 0,0 0 0,0 0 25,-6 45-79,3-27-40,2-14-58,1 1-1,0-1 1,0 1-1,0-1 1,1 1-1,0-1 0,0 2 178,0-6-73,-1 0 0,0 0 0,0 0 0,1 0 0,-1-1 0,1 1 0,-1 0 0,0 0 0,1 0 0,0-1 0,-1 1 0,1 0 0,-1-1 0,1 1 0,0-1 0,-1 1-1,1-1 1,0 1 0,0-1 0,-1 1 0,1-1 0,0 0 0,0 1 0,0-1 0,0 0 0,0 0 0,-1 1 0,1-1 0,0 0 0,0 0 0,0 0 0,0 0 0,0 0 0,0 0-1,0-1 1,-1 1 0,1 0 0,0 0 0,0-1 0,0 1 0,0 0 0,-1-1 0,1 1 0,0-1 0,0 1 0,-1-1 0,1 1 0,0-1 0,-1 0 0,1 1 73,1-2-29,0 0 1,0-1 0,0 1 0,-1 0-1,1-1 1,-1 1 0,1 0 0,-1-1 0,0 0-1,0 1 1,0-1 0,-1 0 0,1 0-1,0 1 1,-1-1 0,0 0 0,1-2 28,-1 2 37,0 0 0,0 0 0,1 0 0,-1 0 0,-1 0 0,1 0 0,0 0 0,-1 0 0,0 1 0,0-1 0,1 0 0,-2 0 0,1 1 0,0-1 0,0 0 0,-1 1 0,0-1 0,0 1-37,-1 0 114,0 0-1,0 0 1,-1 0-1,1 1 1,-1-1-1,1 1 1,-1 0-1,0 0 1,1 0-1,-5 0-113,-35-3 1094,35 4-977,9-1-312,5-1 199,0 0 1,-1 0-1,1-1 1,-1 0-1,1 0 1,-1 0 0,0 0-1,0-1 1,0 0-1,-1 0 1,0 0-1,1-1 1,-2 0-1,1 1 1,0-2 0,-1 1-1,2-4-4,-5 9 35,0 0 0,0-1 0,1 1 0,-1 0 0,0-1 0,0 1 0,0 0 0,0-1 0,0 1 0,0 0 0,0 0 0,-1-1 0,1 1 0,0 0 0,0-1 0,0 1 0,0 0 0,0 0-1,0-1 1,0 1 0,-1 0 0,1-1 0,0 1 0,0 0 0,0 0 0,-1 0 0,1-1 0,0 1 0,0 0 0,-1 0 0,1 0 0,0-1 0,0 1 0,-1 0 0,1 0 0,0 0-35,-17-2 507,15 1-490,0 2 0,0-1 0,0 0 0,0 0 0,0 1 0,0-1 0,0 1-1,0-1 1,0 1 0,0 0 0,1 0 0,-1 0 0,0 0 0,0 0 0,0 1-17,1-1 1,0 1 0,0-1-1,0 0 1,1 1 0,-1-1 0,1 1 0,-1-1 0,1 0 0,-1 1 0,1 0 0,0-1 0,0 1 0,0-1 0,0 1 0,0-1 0,0 1 0,0 0-1,0-2-5,0 1 0,1 0 0,-1 0 0,0-1 0,1 1 1,-1 0-1,0 0 0,1-1 0,-1 1 0,1-1 0,-1 1 1,1 0-1,-1-1 0,1 1 0,-1-1 0,1 1 0,-1-1 1,1 1-1,0-1 0,-1 0 0,1 1 0,0-1 0,0 0 1,-1 0-1,1 1 0,0-1 0,0 0 0,-1 0 0,1 0 1,0 0-1,0 0 0,0 0 5,2 0-45,0 1-1,-1-1 1,1-1-1,0 1 1,-1 0 0,1-1-1,0 1 1,-1-1 0,1 0-1,0 0 1,-1 0 0,1 0-1,-1 0 1,0-1 0,1 1-1,-1-1 1,0 1 0,0-1-1,0 0 1,0 0-1,0 0 1,0 0 0,-1 0-1,1 0 1,1-3 45,0 1-420,11-12-130,-1 11-4691,-8 5-545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2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14663,'0'0'1648,"0"0"-143,0 0-480,0 0-449,0 0-240,0 0-336,0 0-32,-24 12-1233,24-8-2736,0-1-9382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29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8 10821,'0'0'2401,"0"0"-1246,0 0-514,0 0-409,-2-2-176,-8-2-222,7 3-20,3 1-199,0 0 257,0 0 104,-15 1 1259,14 3-1231,-1-1 0,1 1 0,0 0 0,0-1 0,0 1 0,1 0 0,0 0 0,-1-1 0,1 1-1,0 0 1,1 0 0,0 3-4,-1 7-212,1-13 22,-1 1 0,1-1 0,-1 1 0,1-1 0,-1 0 0,1 1 0,0-1 0,-1 0 0,1 0 0,0 1 0,0-1 0,0 0 0,0 0 0,0 0 0,0 0 0,0 0 0,1 0 0,-1-1 0,0 1 0,0 0 0,1 0 0,-1-1 0,0 1 0,1-1 0,-1 1 0,1-1 0,-1 0 0,1 0 0,-1 1 0,1-1 0,-1 0 0,1 0 0,-1-1 0,1 1 0,-1 0 0,0 0 0,1-1 0,-1 1 0,1 0 0,-1-1 0,0 0 0,1 0 190,-2 1 25,1 0-1,-1 0 0,0 0 0,0 0 0,1 0 0,-1 0 1,0 0-1,0 0 0,0-1 0,0 1 0,1 0 0,-1 0 1,0 0-1,0 0 0,0-1 0,0 1 0,1 0 0,-1 0 1,0 0-1,0-1 0,0 1 0,0 0 0,0 0 0,0 0 1,0-1-1,0 1 0,0 0 0,0 0 0,0-1 0,0 1 1,0 0-1,0 0 0,0-1 0,0 1 0,0 0 0,0 0 1,0-1-1,0 1 0,0 0 0,0 0 0,0 0 0,0-1 1,0 1-1,0 0 0,-1 0 0,1 0 0,0-1 0,0 1 1,0 0-1,0 0 0,-1 0 0,1 0 0,0-1 0,0 1 1,0 0-1,-1 0 0,1 0 0,0 0 0,0 0 0,-1 0 1,1 0-1,0 0 0,0 0 0,-1 0 0,1 0 0,0 0 1,0 0-1,0 0 0,-1 0 0,1 0-24,-8-2 1704,6 4-361,6 0-1407,1 0 0,-1 0 1,0 0-1,1-1 0,-1 0 1,1 1-1,-1-2 0,1 1 1,-1-1-1,1 1 0,0-1 1,-1-1-1,3 1 64,2 0-58,-12-14 2856,0 11-2592,-1 0-1,1 1 1,-1-1-1,0 1 1,0 0-1,1 0 0,-2 0 1,1 0-1,0 1 1,0 0-1,-1 0 1,1 0-1,0 0 0,-1 0 1,1 1-1,-1 0 1,-2 0-206,6 0-414,1 9-5543,0-1 568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2755 100 3762,'0'0'755,"0"0"-139,0 0 382,0 0 125,-16 4-195,-16 4 94,0-2 0,-1-1 0,-10-1-1022,-463-2 2413,258-4-2382,6 16 16,56-1-4,168-12-43,-15 1-8,1-2 0,-1-1 0,0-1 0,-25-6 8,14 0-3,-1 1 0,0 2 0,0 3-1,-1 1 1,-27 4 3,32 3 20,-1 1-1,-39 12-19,-20 4-12,11-10 56,49-8-42,0 1 0,-15 6-2,46-9-2,1 1 1,0 0-1,0 0 1,0 1-1,0 0 0,1 0 1,0 1-1,0 0 0,1 1 1,-1 0-1,1 0 1,1 0-1,-3 4 2,-13 19-20,2 0 1,1 1-1,0 5 20,-22 35 5,15-34 2,-3 0 0,-3 2-7,-3 2-3,-5 12 3,38-50-14,-1 1 1,1-1-1,0 1 1,0 0-1,1 0 0,-1 0 1,1 0-1,0 0 1,0 0-1,0 0 1,0 1-1,1-1 0,0 0 1,0 1 13,0-2-19,0-1 0,1 1 1,-1 0-1,1-1 1,0 1-1,0-1 0,0 1 1,0-1-1,0 0 0,0 0 1,1 1-1,-1-1 0,1 0 1,-1 0-1,1 0 1,0 0-1,0-1 0,0 1 1,0 0-1,0-1 0,0 1 1,2 0 18,11 5 48,0 0 0,0-1 0,1-1 0,-1 0 0,1-1-1,0-1 1,1-1 0,4 1-48,37 0 563,41-2-563,-52-1-18,244 1 102,314-3 43,-452-2-118,195-3 6,-39 7-42,-268-3 34,0-2 0,0-2 0,-1-2-1,0-1 1,20-9-7,60-14-39,78-2-2,-107 21-56,75-21 97,-139 27-12,0-1-1,0-1 0,-1-1 0,-1-1 0,0-1 0,0-2 1,-2 0-1,2-3 13,-18 14 3,-2-1 0,1 1 0,0-1-1,-1 0 1,0-1 0,0 1 0,0-1 0,-1 0 0,0 0 0,0-1 0,-1 1 0,1-1 0,-2 0 0,1 1 0,-1-2 0,1 1-1,-2 0 1,1 0 0,-1 0 0,-1-1 0,1 0-3,-1-2 15,0 1 0,0-1 0,-1 1 1,0-1-1,0 1 0,-2 0 0,1-1 0,-1 1 0,0 0 0,-1 1 0,1-1 1,-3-1-16,-22-33 453,-2 2 0,-1 1 0,-3 1 1,-33-29-454,18 18 580,44 44-868,-14-10 167,1 12-7554,11 4-913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11 8612,'0'0'1907,"0"0"94,-19-2-282,-8-1-1250,9 0-86,1 1 0,-1 1 0,0 1-1,-4 1-382,21-1 26,0 0 0,0 0 0,0 0 0,0 0 0,-1 1 0,1-1 0,0 0 0,0 0 0,0 1 0,0-1 0,0 1-1,1-1 1,-1 1 0,0-1 0,0 1 0,0 0 0,0 0 0,1-1 0,-1 1 0,0 0 0,0 0 0,1 0 0,-1-1 0,1 1-1,-1 0 1,1 0 0,-1 0 0,1 0 0,0 0 0,-1 0 0,1 0 0,0 0 0,0 0 0,0 1 0,0-1 0,0 0-1,0 0 1,0 0 0,0 0 0,0 0 0,0 0 0,1 0 0,-1 0 0,0 0 0,1 0 0,-1 0 0,1 0-26,1 6-5,0 0 1,1 0 0,0 0 0,0-1-1,1 1 1,1 1 4,12 15 47,23 38 30,-37-55-96,-1 0-1,1 0 1,-1 0 0,0 0-1,0 0 1,-1 0 0,0 1-1,0-1 1,0 0 0,-1 1 19,0-5-14,0 0 0,0-1 1,-1 1-1,1 0 0,0 0 0,-1-1 1,0 1-1,1 0 0,-1-1 1,0 1-1,0-1 0,0 1 1,0-1-1,0 1 0,0-1 1,0 0-1,-1 1 0,1-1 0,0 0 1,-1 0-1,1 0 0,-1 0 1,1 0-1,-1 0 0,1-1 1,-1 1-1,0 0 0,1-1 1,-2 1 13,-4 1-189,-1 0 0,1-1 1,-1 0-1,1 0 1,-1-1-1,-2 0 189,10 0-159,0 0-1,0-1 1,0 1 0,0 0-1,0-1 1,0 1 0,0 0-1,0-1 1,0 1 0,0 0-1,0-1 1,0 1 0,0 0-1,0-1 1,0 1 0,0 0-1,0-1 1,0 1 0,0 0-1,0-1 1,0 1 0,1 0-1,-1 0 1,0-1 0,0 1 0,0 0-1,1 0 1,-1-1 0,0 1-1,0 0 1,1 0 0,-1-1 159,7-5-610,1 0 1,0 0 0,0 1-1,0 0 1,0 0-1,1 1 1,2-1 609,68-25-3561,-78 30 3549,92-30-1973,-71 24 1201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4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9 488 2417,'-1'-26'1297,"-5"-177"1082,5 180-1977,1 4 97,0 0 0,1-1 0,1 1 1,3-13-500,-3 26 84,-1 0 0,1 0 0,1 0 0,-1 1 1,1-1-1,0 1 0,0-1 0,1 1 1,-1 0-1,1 0 0,0 1 0,1-1 0,-1 1 1,1 0-1,-1 0 0,5-2-84,0 1 49,0-1-1,1 2 0,-1-1 1,1 2-1,0-1 1,0 1-1,1 1 0,-1-1 1,0 2-1,1 0 1,0 0-1,-1 1 0,2 0-48,-3 0 15,-1 1 0,1 0-1,-1 0 1,0 1 0,1 0 0,-1 0-1,0 1 1,0 0 0,0 1-1,-1 0 1,1 0 0,-1 0-1,0 1 1,0 0 0,0 0 0,1 3-15,1 2-6,-1 0 0,0 0 1,-1 0-1,0 1 1,0 0-1,-2 1 1,1 0-1,-1 0 1,-1 0-1,0 0 1,0 2 5,1 12 88,-1-1 1,-1 1-1,-1 0 1,-1 0-1,-1 1-88,-1-14 103,-1-1 0,0 1 0,-1-1 0,-1 0 0,1 0 0,-2 0 0,0 0 0,0-1 0,-1 0 0,0 0 0,-1-1 0,0 1 0,-1-1 0,0-1 0,-1 0 0,-2 3-103,-16 13 408,0-1-1,-2-2 0,0-1 0,-1-1 0,-4 0-407,24-13 3,1-2-1,-1 1 1,-1-1-1,1-1 0,-1 0 1,0 0-1,0-1 0,0 0 1,-2-1-3,10-2-160,-7-1-688,8-5-3507,2-8-4129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1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103 198 48,'0'0'0,"0"0"-48,0 0 48,0 0 0,0 0 0,0 0 0,-86-94 0,86 80 0,0 2 0,0 4 0,0 1 64,0 0-32,-2-1 16,-2-2-48,1 0-144,-1-4 144,0 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3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6627,'0'0'-552,"0"0"378,0 0-10,6 0 118,25 0 215,-29 3-56,-1 0-1,-1 0 1,1 0-1,0 0 1,-1 0-1,1 0 1,-1 1-1,0-1 1,0 0-1,0 0 1,0 0-93,0-2 49,-6 702 1157,2-77-512,3-469-452,-1 12 545,13 86-787,5 50 148,-8-111 107,-6-175-172,1 1 0,1-1-1,0 0 1,1 0 0,1-1 0,4 8-83,-3-4 36,-1-1 1,-2 1 0,0 0-1,-1 1 1,-1-1-37,2 10 23,1 0 0,2 2-23,0-2 12,0 0 1,-2 0-1,-2 0 0,-1 1 0,-1 0 1,-2-1-1,-1 1 0,-1-1 0,-2 1 1,-6 16-13,2-3-10,2 1 0,-1 29 10,-4 31 1,-5 27 18,6 15-19,-29 243 2,30 101 22,7-432 1,-3 1 0,-4 14-25,1-15-17,3 0 0,2 16 17,4 518 80,2-533-60,5 16-20,-1-16-9,-2 17 9,-15 179-27,4 28 3,8-202 32,2-15 267,7 38-275,-3-39 1073,-1 40-1073,-7-78 397,-2 0 1,-1 0-1,-1 0 1,-6 15-398,6-15 51,1 0-1,2 0 1,0 0 0,4 22-51,-4 57 96,1-90-9,1-10 20,-1 0 1,1 1-1,-2-1 1,1 0 0,-1 0-1,-1 0 1,-2 8-108,1-3 163,4-13-137,0 0 0,0 1 1,0-1-1,0 0 1,0 0-1,-1 0 1,1 0-1,0 1 0,-1-1 1,1 0-1,-1 0 1,1 0-1,-1 0 1,0 0-1,1 0 0,-1 0 1,0 0-1,0 0 1,1 0-1,-1 0 1,-1 0-27,2-1-8,0 0-131,0 0-616,0 0-1275,0 0-2023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105 423 3874,'0'0'701,"0"0"-583,0 0 117,0 0 125,20 0 45,10 1-227,-3 1 22,-1-2 1,0-1-1,8-2-200,57-10 871,-41 5-502,0 2 0,26 2-369,165 2 72,293 6 99,-172 6-94,-305-7-73,1 2 0,35 9-4,-36-5 10,0-2-1,37-1-9,180-6 24,-246-3-14,-1 0 0,1-2 0,-1-1 0,0-1 0,-1-2 0,6-3-10,2 1 4,-27 9-10,0-1 0,0 0 0,0 0 0,-1 0 1,1-1-1,-1 0 0,0 0 0,0-1 0,3-3 6,-6 4-3,0 1-1,0 0 1,0-1-1,-1 0 0,1 0 1,-1 0-1,0 0 1,0 0-1,0 0 1,-1 0-1,0 0 1,0-1-1,0 1 1,0-1-1,0 1 1,-1-3 3,1-2-35,-1-1 0,0 1 0,-1-1 0,0 1 1,0 0-1,-2-3 35,2 8-16,-1 0 0,1-1 1,-1 1-1,-1 0 0,1 0 0,0 0 0,-1 0 1,0 1-1,0-1 0,0 1 0,0 0 1,-1 0-1,-2-2 16,-14-9 121,0 1 0,-1 1 0,0 1 0,-22-8-121,7 3 100,12 6-57,-1 2 0,1 0-1,-1 1 1,0 2 0,-1 0 0,-23 0-43,-39 1-4,-34 4 4,45 1-39,-563-13-1223,254 3 680,378 9 583,-58-2 298,-43 7-299,87-3 69,1 1 0,-1 2-1,0 0 1,1 1 0,0 1 0,-17 8-69,-47 30 250,1 4 1,-61 49-251,66-44-670,-2-2 1,-59 26 669,131-75-961,7-3-1474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49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194 155 160,'0'0'32,"0"0"32,0 0-64,0 0 48,0 0-32,-105-86-16,83 73 0,-1-2-320,0-2 320,3-7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52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4482,'0'0'648,"0"0"-480,0 0-88,0 0 177,0 0 209,0-1-39,18 22 128,-12-8-439,-1 0 1,0 0-1,-1 1 0,0-1 1,-1 1-1,-1 0 0,0 0 0,-1 1-116,2 34 523,-5 34-523,1-21 191,3 332 1844,-3-378-1973,-1 0-1,-1-1 0,-1 1 1,0-1-1,0 0 1,-2 0-1,-3 6-61,0 1 71,1 1-1,-3 18-70,5-12 85,-8 35 38,-1 34-123,12-40 188,2-1 0,4 38-188,5-4 256,4 0-1,4-1 0,24 75-255,-29-115 126,-1-1 1,-3 2-1,-2 10-126,0-17 405,-2-24-112,1 1-1,6 16-292,-5-21 19,-1-1 0,-1 1 0,0 0 1,-1 0-1,0 7-19,-2 497 931,-3-463-883,-3 0-1,-9 40-47,1-5 28,9-55-25,-12 117 31,15-117-30,-2 34 42,2 0 0,6 36-46,1-78 8,1 0 0,1 0 0,1-1-8,7 29 8,-3-10 16,-4-21-8,-2 1 0,-1 0 0,-1 0 0,-1 0 0,-2 3-16,1-5 19,0 1 0,2-1 0,6 22-19,-3-15 31,2 32-31,-3 2 6,3 36 92,-5 11-98,-6 14 611,-13 78-611,10-125 901,4 64-901,1-76 113,1-49-99,1-1 0,4 18-14,-3-18 21,0 1-1,-1 16-20,-1 25 33,1 0 0,4 0 0,2 3-33,3 23 11,-8-53-4,2 0-1,6 23-6,-6-29 18,-1 0 0,-1 1-1,-1 0 1,-1-1 0,-2 7-18,0 1 7,0-16-6,-1 0 0,-2 0 0,0-1 0,0 0-1,-7 16 0,3-10 17,1 1-1,-3 20-16,0 54 3,5-40-16,-5 14 13,0 8 11,3-1 0,4 1 1,7 67-12,-2-5 3,11 19 109,-16 131 107,-10-163 58,9-178-8435,4 24 4503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8:5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6019,'0'0'1006,"0"0"-179,0 0-198,0 0-82,0 0-141,0 0-70,-2 0-45,-7 0-206,7 0-21,2 11-3,-13 163 246,-3 104 135,6-168-269,5 0-1,6 30-172,5 6 45,-3-32-44,6-1 1,5 3-2,-9-66 0,-1 0-1,-3 0 1,-3 9 0,3 71 9,8 340 53,-6-415-81,2 0-1,12 53 20,-16-102 7,3 25 98,-2 1 1,-1-1-1,-1 4-105,-1-2 456,2 0-1,5 25-455,2-23 73,-6-28-20,0 0 0,0 0-1,-1 0 1,0 0 0,0 0-1,0 2-52,0 91 896,-3 112-543,-4-148-239,-8 29-114,3-28 19,1 29-19,1 268 1090,7-185-960,-2 371 396,4-430-386,-2-73-105,-3 0-1,-1 0 0,-3-1 0,-2 2-34,-2 12 232,-4 57-232,-22 181 152,36-255-118,2 0-1,2 0 1,2 13-34,22 104 56,-21-118-38,4 34 9,-4-1 0,-2 1 0,-5 19-27,-10-1 28,-3-1 0,-27 82-28,8-17 90,21-85-60,11-58-14,1 1-1,0 0 1,1 0 0,0-1 0,1 1 0,1 0-1,0 0 1,1-1 0,0 1 0,1-1 0,1 1-1,1 2-15,1 8 2,0 1-1,-2-1 0,0 1 0,-2-1 0,-1 3-1,4 32 61,1 22 131,-5 0 0,-3 3-192,1 24 208,1-108-274,0 0-105,0-5-774,0-20-1855,0 2-3201,0-5-2152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9:37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1591 151 9156,'0'0'1057,"0"0"-260,0 0-15,0 0 179,0 0-249,-8-1-389,-15-6 145,1-1 1,-20-10-469,-36-13 589,15 11-427,0 2 0,-1 3 0,-1 3 1,-1 3-1,-64-1-162,-225 9 90,315 3-91,-1 1-1,1 2 1,0 2 0,-23 7 1,-154 52 141,217-66-141,-13 5 5,-7 1 1,0 1-1,1 1 1,-15 9-6,29-15-3,1 0 0,0 1 1,0 0-1,0 0 0,0 0 0,0 1 0,1-1 0,-1 1 1,1 0-1,0 0 0,0 0 0,1 0 0,-1 0 0,1 1 1,0-1-1,0 1 0,0 0 0,0 1 3,0 5-12,1 1 0,0-1 0,0 1 0,1-1 0,1 1 0,0-1 0,0 0-1,1 1 1,1-1 0,0 0 0,0 0 0,1-1 0,1 1 0,0-1 0,0 1 0,1-2 0,0 2 12,13 16-35,1-1 0,1-1 1,2 0-1,0-2 0,12 9 35,-4-6-6,1-2 0,2 0 0,0-2-1,1-2 1,1-1 0,1-2 0,0-1 0,2-3-1,24 7 7,-8-7-9,1-2 0,0-2-1,1-3 1,0-2 0,0-3-1,36-4 10,-50-2-4,1-1 0,-1-3 0,-1-1 0,1-2 0,28-13 4,-8-1-24,-1-2 1,-1-4 0,16-12 23,-56 30-62,1 0 0,-2-2 1,0 0-1,-1-1 0,0-1 1,12-16 61,-23 25-9,-2 0 0,1-1 0,-1 0 1,0 0-1,-1-1 0,0 1 0,-1-1 0,0 0 1,-1 0-1,0-1 0,-1 1 0,0 0 1,0-1-1,-1 0 0,-1-10 9,-1 17 26,0 1 0,1 0 0,-2-1 1,1 1-1,0 0 0,-1 0 0,0 0 0,0 0 0,0 0 0,0 0 0,-1 0 1,0 1-1,1-1 0,-1 1 0,0-1 0,-1 1 0,1 0 0,-1 1 0,1-1 1,-1 1-1,0-1 0,0 1 0,0 0 0,-1 0-26,-16-7 142,0 1 0,-1 1 0,0 1 0,-10-2-142,-6-1-104,30 6 16,-8-1-1974,16 4-2690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9:39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1849 197 6355,'0'0'443,"0"0"269,0 0 251,0 0 278,-16-6 26,-49-16 1078,-1 2-2345,-27-6 577,42 10-398,-2 2-1,0 3 1,0 1-1,-3 3-178,3 1 55,0-2 0,-26-9-55,36 7 18,0 1 0,-1 3 0,1 1 0,-5 3-18,9 1 4,0 2 0,0 2 1,0 1-1,0 2 0,-11 5-4,-228 63 131,241-64-147,0 2 1,0 1-1,1 3 1,-30 17 15,46-22 2,1 0 1,1 2-1,0 0 1,0 1-1,2 1 1,0 1-1,0 0 0,2 1 1,-3 5-3,13-16-12,1-1 0,0 1-1,0 0 1,0 1 0,1-1 0,0 0 0,0 1 0,0-1 0,1 1 0,0 1 12,0 12-16,0 0 1,2 14 15,-1-31 0,1 6-3,0-1 0,1 1 1,0-1-1,0 0 0,1 0 1,0 0-1,1 0 0,0 0 1,0-1-1,1 1 0,-1-1 1,2 0-1,0 0 3,7 9 1,1-1-1,0-1 1,1 0-1,1-1 1,2 1-1,15 9-7,2-2 0,1-1 1,0-2-1,1-2 1,1-1-1,0-2 0,1-1 1,0-2-1,29 2 7,42 2 31,0-5 0,103-4-31,-158-7 30,-1-2 0,-1-2-1,1-3 1,-1-2-1,37-13-29,-18 0-12,-2-3 0,-1-3 0,55-32 12,-107 52-11,0 0-1,0-1 0,-1-1 0,-1 0 0,0-1 1,8-10 11,-16 15-3,-1 0 1,0 0-1,0 0 0,-1-1 1,0 0-1,0 0 1,-1 0-1,0 0 1,-1-1-1,0 0 1,-1 1-1,0-1 0,1-9 3,-1 2 39,-1 0 0,0 0-1,-1-1 1,-1 1 0,-3-13-39,3 25 74,0-1 0,-1 1 1,1 0-1,-1 0 0,0 0 0,-1 0 0,1 0 1,-1 0-1,0 1 0,0-1 0,-1 1 1,1 0-1,-1 0 0,0 0 0,0 0 1,0 1-1,0-1 0,-1 1 0,0 0 1,0 0-75,-20-6 584,21 8-556,0-1 1,0 1-1,1-1 0,-1 1 1,0-1-1,0 0 1,1 0-1,-1-1 1,0 0-29,3-3-4944,1 3-2342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39:55.2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1153,'0'0'2561,"0"0"-2065,0 0-496,0 0-2033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06.5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55 60 208,'0'0'7323,"0"0"-4951,0 0-1214,0 0-157,0 0-500,0 0-418,2-9-222,-1 7 138,-1-1 0,1 1 1,-1 0-1,1-1 0,0 1 0,0 0 0,0 0 0,0-1 1,0 1-1,1 0 0,-1 0 0,1 0 0,-1 1 0,1-1 1,0 0-1,-1 0 0,1 1 0,0-1 0,0 1 0,0 0 1,1-1-1,-1 1 0,0 0 0,0 0 0,1 1 0,-1-1 1,0 0-1,1 1 0,-1-1 0,0 1 0,1 0 0,0 0 1,46-2-1011,23 3 1011,-151 38 175,47-22-186,-1-1 0,-1-2 0,-7 1 11,50-17-345,-1 2 1,1-1-1,0 1 1,-1 0-1,7 2 345,17-1 39,-4-2-34,-14 1-75,-1-1 0,0 2 0,1 0 0,12 2 70,-25-2-67,1-1-1,0 1 0,-1-1 0,1 1 0,-1 0 0,0-1 0,1 1 1,-1 0-1,1 0 0,-1 0 0,0 0 0,0 1 0,0-1 0,0 0 1,0 0-1,0 1 0,0-1 0,0 0 0,0 1 0,0-1 0,-1 1 1,1-1-1,-1 1 0,1-1 0,-1 1 0,0 0 0,1-1 0,-1 1 1,0-1-1,0 1 0,0 0 0,0-1 0,0 1 0,-1 0 0,1-1 0,-1 2 69,0 2-36,0-1 1,0 1 0,0-1-1,-1 1 1,0-1 0,0 0-1,0 0 1,-1 0 0,1 0-1,-1 0 1,0 0 0,-1 0 34,-12 10 233,-1 0-1,0-2 1,-1 0 0,0-1 0,-1-1-1,0-1 1,-1 0 0,-10 2-233,14-5 535,23-7-399,8 0-273,26-5 108,-1-1 1,6-4 28,-12 3-714,0 1 0,1 2 0,19 0 714,-52 4-97,0 1-1,-1 0 0,1 0 1,0 0-1,0 0 1,0 0-1,0 1 0,-1-1 1,1 0-1,0 1 1,0-1-1,-1 1 0,1 0 1,0 0-1,-1 0 1,1 0-1,0 0 98,-2-1-26,0 0-1,0 1 1,1-1 0,-1 1-1,0-1 1,0 1 0,0-1-1,0 1 1,0-1-1,1 1 1,-1-1 0,0 1-1,0-1 1,0 1 0,0-1-1,0 1 1,0-1-1,-1 1 1,1-1 0,0 1-1,0-1 1,0 1 0,0-1 26,-13 19 19,1-7 108,0-1 1,-1 0 0,0-1-1,-1-1 1,-11 7-128,-79 38 1252,90-47-1043,-123 52 2550,139-59-2828,0-1 1,0 1-1,0 0 0,0 0 1,0 0-1,0 0 0,0 0 1,0 0-1,0 0 1,1 1 68,11 0-261,23-1 238,0-1 1,0-3-1,0 0 0,3-3 23,-26 3-367,1 2-1,-1-1 1,1 2-1,0 0 368,-15 1-3,0 0 0,0 0 0,0 1 0,1-1 0,-1 0 0,0 0 0,0 0 0,0 0 0,0 0 0,0 0-1,0 1 1,0-1 0,0 0 0,0 0 0,0 0 0,0 0 0,1 0 0,-1 1 0,0-1 0,0 0 0,0 0 0,0 0 0,0 0-1,0 0 1,0 1 0,0-1 0,0 0 0,0 0 0,-1 0 0,1 0 0,0 0 0,0 1 0,0-1 0,0 0 0,0 0 0,0 0-1,0 0 1,0 0 0,0 0 0,0 1 0,0-1 0,-1 0 0,1 0 0,0 0 0,0 0 0,0 0 0,0 0 0,0 0 0,0 0 0,-1 0-1,1 0 1,0 1 0,0-1 0,0 0 0,0 0 0,0 0 0,-1 0 0,1 0 0,0 0 3,-17 17 288,0 0 0,-2-2 0,0 0 0,-13 8-288,-88 50 1513,106-65-1081,14-8-468,-1 0 0,1 0-1,0 0 1,0 0 0,-1 0-1,1 1 1,0-1 0,0 0 0,0 0-1,-1 0 1,1 0 0,0 0-1,0 1 1,0-1 0,0 0-1,-1 0 1,1 0 0,0 0-1,0 1 1,0-1 0,0 0 0,0 0-1,0 0 1,0 1 0,0-1-1,0 0 1,-1 0 0,1 1-1,0-1 1,0 0 0,0 0-1,0 1 1,0-1 0,0 0 0,0 0-1,1 0 1,-1 1 0,0-1-1,0 0 37,10 7-569,26 3 561,-22-6-152,-11-3 118,0-1-1,1 2 1,-1-1-1,0 0 1,0 0-1,0 1 1,0 0-1,0 0 1,0 0-1,0 0 1,-1 0-1,1 0 1,-1 1-1,1-1 1,-1 1-1,0 0 1,0 0 0,0-1-1,0 1 1,-1 1-1,1-1 1,-1 0-1,0 0 1,0 0-1,0 1 1,0-1-1,-1 0 1,1 1-1,-1-1 1,0 1-1,0-1 1,0 1-1,0-1 1,-1 1-1,1-1 1,-1 0-1,0 1 1,0-1-1,0 0 1,-1 1 42,-1 2 40,0 0 1,0 0-1,-1-1 0,0 1 1,0-1-1,-1 0 0,1 0 1,-1 0-1,0-1 0,-6 5-40,4-3 458,-1 1-1,1 0 1,0 1-1,-5 6-457,12-14-4,0 0-1,-1 0 1,1 1 0,0-1-1,0 0 1,-1 1 0,1-1 0,0 0-1,0 1 1,0-1 0,0 0-1,0 1 1,0-1 0,-1 0 0,1 1-1,0-1 1,0 0 0,0 1-1,0-1 1,0 1 0,0-1 0,0 0-1,0 1 1,1-1 0,-1 0-1,0 1 1,0-1 0,0 0 0,0 1-1,0-1 1,1 0 0,-1 1-1,0-1 1,0 0 0,0 1 0,1-1-1,-1 0 1,0 0 0,0 1-1,1-1 1,-1 0 0,0 0 0,1 0-1,-1 1 1,0-1 4,18 4-515,-17-3 543,42 3-176,-32-4 71,-1 1 1,1 0-1,-1 0 1,0 1-1,0 1 1,0 0-1,0 0 1,0 1 0,0 0-1,1 1 77,-10-4-22,1 1 0,0-1 0,-1 1-1,1-1 1,-1 1 0,0 0 0,0-1 0,1 1-1,-1 0 1,0 0 0,-1 0 0,1 0 0,0 0 0,0 0-1,-1 0 1,1 0 0,-1 0 0,0 0 0,0 0-1,0 0 1,0 0 0,0 0 0,0 0 0,0 1-1,0-1 1,-1 0 0,0 1 22,0 2 73,-1 0 0,1 0-1,-1-1 1,0 1 0,0-1-1,-1 1 1,1-1 0,-1 0-1,0 0 1,-3 3-73,-34 28 1055,29-26-798,1 0-1,-1 0 1,2 1-1,-6 7-256,15-17-12,0 0 0,0 0 0,-1 0 0,1 0 0,0 1 0,0-1 0,0 0 0,0 0 0,0 1 0,0-1 0,0 0 0,0 0 0,0 1 0,-1-1 0,1 0 0,0 0-1,0 0 1,0 1 0,0-1 0,1 0 0,-1 0 0,0 1 0,0-1 0,0 0 0,0 0 0,0 1 0,0-1 0,0 0 0,0 0 0,0 0 0,0 1 0,1-1 0,-1 0 0,0 0 0,0 0 0,0 1 0,0-1 0,1 0 0,-1 0 0,0 0 0,0 0 0,0 0 0,1 1-1,-1-1 1,0 0 0,0 0 0,1 0 0,-1 0 0,0 0 0,0 0 0,1 0 0,-1 0 12,16 3 5,-13-3-16,40 4 162,-28-4-138,-1 1 0,0 1 0,1 1 0,-1-1 0,0 2 0,10 4-13,-23-8-8,1 1-1,-1 0 1,1-1-1,-1 1 1,1 0-1,-1 0 1,1 0 0,-1 0-1,0 0 1,0 0-1,0 0 1,1 1-1,-1-1 1,0 0-1,0 1 1,-1-1-1,1 0 1,0 1-1,0-1 1,-1 1-1,1 0 1,-1-1-1,1 1 1,-1-1 0,0 1-1,0 0 1,1-1-1,-1 1 1,0 0-1,-1-1 1,1 1-1,0 0 1,0-1-1,-1 1 1,1-1-1,-1 1 1,1-1-1,-1 1 1,0-1 0,1 1-1,-1-1 1,0 1 8,-4 5 81,1 1-1,-1-1 1,-1 0 0,1-1 0,-1 0 0,0 0 0,-3 2-81,-126 94 1740,135-102-1742,-1 1 1,1-1 0,-1 1 0,1-1 0,-1 0 0,1 1 0,-1-1 0,1 1 0,-1-1 0,1 1 0,0 0-1,-1-1 1,1 1 0,0-1 0,0 1 0,-1 0 0,1-1 0,0 1 0,0 0 0,0-1 0,0 1 0,0-1-1,0 1 1,0 0 0,0-1 0,0 1 0,0 0 0,0 0 1,1 0-12,-1 0 0,1 0 0,0 0 0,-1 0 0,1 0-1,0 0 1,0 0 0,0 0 0,0 0 0,0 0 0,0 0 0,0-1 0,0 1 0,1 0 12,42 16-342,-40-16 329,25 8-123,-16-6-51,0 1 0,0 1 0,0 0 1,2 2 186,-14-7-21,0 1 0,-1-1 1,1 1-1,0 0 1,0-1-1,-1 1 1,1 0-1,0-1 1,-1 1-1,1 0 1,-1 0-1,1 0 1,-1 0-1,0-1 1,1 1-1,-1 0 1,0 0-1,0 0 1,1 0-1,-1 0 1,0 0-1,0 0 1,0 0-1,0 0 1,0 0-1,0 0 1,0 0-1,-1 0 1,1 0-1,0-1 1,0 1-1,-1 1 21,-1 2 20,1-1 0,-1 1 0,0-1 0,0 1 0,0-1 0,0 0 0,0 1 0,-1-1-20,-15 15 157,0-1-1,-1-1 1,-1 0-1,0-1 1,-1-2 0,-6 3-157,-19 9 1280,-2-2 1,-25 8-1281,80-32-302,0 0 1,0 0-1,0 1 1,0 0-1,0 1 1,3 0 301,22 0-62,3-4-304,0-1-1,1-2 367,-5 1-999,1 0-1,24 2 1000,-55 3-4,-1 1 0,0 0 0,0 0 0,1-1-1,-1 1 1,0 0 0,0 0 0,0 0 0,0-1-1,0 1 1,0 0 0,0 0 0,0 0-1,0-1 1,-1 1 0,1 0 0,0 0 0,0-1-1,-1 2 5,-1 3 53,-1-1 0,0 1 0,1-1 0,-2 1 0,1-1-1,0 0 1,-1 0 0,0 0 0,0 0 0,-3 1-53,-49 34 795,41-30-358,-55 33 1487,70-42-1940,-1 1 0,1-1 0,0 0 0,-1 0 0,1 0 1,0 0-1,-1 1 0,1-1 0,0 0 0,0 0 0,-1 1 0,1-1 1,0 0-1,0 0 0,-1 1 0,1-1 0,0 0 0,0 1 0,0-1 1,0 0-1,0 1 0,-1-1 0,1 0 0,0 1 0,0-1 0,0 0 0,0 1 1,0-1-1,0 0 0,0 1 0,0-1 0,0 0 0,0 1 0,0-1 16,11 8-532,21 0 112,-30-8 476,84 8-466,-66-7 43,0 0 0,0 1-1,0 1 1,-1 1 0,8 3 367,-24-6-27,-1 0 0,1 0 0,-1 0-1,0 0 1,0 0 0,1 0 0,-1 1 0,0-1-1,0 1 1,0 0 0,-1-1 0,1 1 0,0 0 0,-1 0-1,1 0 1,-1 0 0,1 0 0,-1 0 0,0 1 0,0-1-1,0 0 1,0 1 0,0-1 0,-1 1 0,1-1-1,-1 1 1,1 0 27,-2 1 65,1 0 0,0-1 1,-1 1-1,1-1 0,-1 0 0,0 1 0,0-1 0,-1 1 0,1-1 0,-1 0 0,1 0 0,-1 0 0,0 0 0,0 0 0,0 0 0,-1-1 1,1 1-1,-3 2-65,-8 6 344,3-1 44,1-1 0,-2 0 0,1-1 0,-1 0 0,-1-1 0,1 0 0,-1-1 0,0 0 0,-7 2-388,21-9-143,0 1 0,0-1-1,1 1 1,-1 0 0,0 0 0,0 0 0,0 0-1,0 0 1,0 1 0,1 0 143,11 0-30,58-2-461,-39 0-631,0 1 0,19 3 1122,-51-3-5,-1 0 0,1 0-1,-1 0 1,1 0 0,0 0-1,-1 0 1,1 1 0,-1-1 0,1 0-1,0 0 1,-1 0 0,1 0-1,-1 1 1,1-1 0,-1 0-1,1 1 1,-1-1 0,1 0-1,-1 1 1,1-1 0,-1 1-1,0-1 1,1 0 0,-1 1-1,1-1 1,-1 1 0,0-1-1,0 1 1,1 0 0,-1-1-1,0 1 1,0-1 0,0 1-1,1-1 1,-1 1 0,0 0-1,0-1 1,0 1 0,0-1-1,0 1 1,0 0 0,0-1-1,0 1 1,-1-1 0,1 1-1,0 0 1,0-1 5,-1 3 107,0-1 0,0 0 1,-1 0-1,1 0 0,0 0 0,-1 0 0,0 0 0,1 0 1,-1 0-1,0-1 0,-1 2-107,-23 17 702,-1-2-1,-1 0 1,0-2-1,-2-1 1,0-1-702,27-13-115,27-1-1315,18 1 365,0-2-1,36-7 1066,-95 13 492,1 1-1,0 1 1,1 0 0,-1 1 0,1 1-1,-12 10-491,26-19-27,1 0 0,-1 0 0,1 1 0,0-1 0,-1 0 0,1 0-1,0 1 1,-1-1 0,1 1 0,0-1 0,-1 0 0,1 1 0,0-1 0,-1 1-1,1-1 1,0 0 0,0 1 0,0-1 0,0 1 0,-1-1 0,1 1-1,0-1 1,0 1 0,0-1 0,0 1 0,0-1 0,0 1 0,0-1-1,0 1 1,0-1 0,1 1 27,11 8-672,22-1 121,45-6-938,-55-2 1281,-24 1 364,1-1 1,-1 1 0,0 0-1,0-1 1,0 1-1,0 0 1,0 0-1,0-1 1,0 1 0,0 0-1,-1-1 1,1 1-1,0 0 1,0-1 0,-1 1-1,1 0 1,0-1-1,-1 1 1,1-1-1,0 1 1,-1 0 0,1-1-1,-1 1 1,1-1-1,-1 1 1,0-1-157,-4 4 106,1 0 1,-2-1-1,1 1 0,0-1 0,-1-1 1,0 1-1,1-1 0,-1 0 1,0 0-1,0 0 0,0-1 1,0 0-1,-1 0-106,7-1-8,0 0-256,0 0-537,0 0-933,0 0-1803,0 0-3045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4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11717,'0'0'795,"21"3"-656,70 8-142,-84-10 0,0 0-1,0-1 1,0 1-1,0-1 1,1-1-1,-1 0 1,0 0-1,0 0 1,0-1-1,0 1 1,0-2-1,-1 1 1,1-1-1,-1 0 0,5-3 4,-6 1-172,1 1 0,-2-1-1,1 0 1,0-1-1,-1 1 1,0-1 0,0 0-1,-1 0 1,0 0-1,0-1 1,0 1-1,0-1 1,0-5 172,0 3-286,0-1-1,-1 1 1,0 0-1,-1-1 1,0 1-1,0-1 1,-1-6 286,0 13 16,-1 1 0,1-1 0,0 1-1,-1-1 1,1 1 0,-1-1 0,0 1 0,0-1 0,0 1 0,0 0 0,0-1-1,0 1 1,-1 0 0,1 0 0,-1 0 0,0 0 0,1 0 0,-1 0 0,0 0-1,0 1 1,0-1 0,0 1 0,0-1 0,-1 1 0,1 0 0,0 0 0,-1 0 0,1 0-1,-3 0-15,-2-1 277,0 0 0,0 1 0,0 0 0,0 0 0,0 1 0,0 0 0,0 1 0,-1-1-1,1 1 1,0 0 0,0 1 0,0 0 0,0 0 0,1 1 0,-1-1 0,1 1 0,-1 1 0,1-1 0,-1 2-277,1-1 92,1 1 0,-1 0 1,1 1-1,0-1 0,0 1 1,0 0-1,1 0 0,0 1 1,0-1-1,1 1 0,0 0 1,0 0-1,0 0 0,1 0 1,0 1-1,0-1 0,1 0 1,0 2-93,0-1 6,-1 0 0,2 1 1,-1-1-1,1 0 0,0 1 1,1-1-1,0 0 1,0 0-1,1 1 0,0-1 1,1 0-1,-1 0 0,1-1 1,1 1-1,0-1 1,0 1-1,0-1 0,5 5-6,-1-2-147,2 0 0,-1 0 0,1-1 0,1 0 0,-1-1-1,2 0 1,-1-1 0,1 0 0,0-1 0,0 0 0,1-1 0,-1 0 0,1-1-1,0-1 1,1 0 0,-1 0 0,1-2 0,-1 0 0,1 0 0,13-2 147,-26 1-264,0 0 0,0 0 0,0 0 1,0 0-1,0 0 0,0-1 1,0 1-1,0 0 0,0-1 1,0 1-1,0-1 0,0 1 0,0-1 1,0 0-1,0 1 0,0-1 1,0 0-1,-1 0 0,1 0 264,11-19-7750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16.5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454 1 7107,'0'0'955,"-1"14"-752,-25 119-208,25-104-1128,1-29 1117,0 1-1,0-1 1,0 0-1,0 1 1,0-1-1,0 0 1,0 1-1,0-1 1,0 1-1,0-1 1,0 0-1,0 1 0,1-1 1,-1 0-1,0 1 1,0-1-1,0 0 1,0 0-1,1 1 1,-1-1-1,0 0 1,0 1-1,1-1 1,-1 0-1,0 0 1,0 0-1,1 1 1,-1-1-1,0 0 1,1 0-1,-1 0 1,0 0-1,1 1 1,-1-1-1,0 0 0,1 0 1,-1 0-1,0 0 1,1 0-1,-1 0 1,1 0-1,-1 0 1,0 0-1,1 0 1,-1 0-1,0 0 1,1 0-1,-1-1 1,0 1-1,1 0 1,-1 0-1,0 0 1,1 0-1,-1 0 1,0-1-1,0 1 1,1 0-1,-1 0 0,0-1 1,0 1-1,1 0 1,-1 0-1,0-1 1,0 1-1,0 0 1,1-1-1,-1 1 1,0 0-1,0-1 1,0 1 16,0 0 17,0-1 1,0 1 0,1 0-1,-1 0 1,0 0 0,0 0-1,0 0 1,0 0-1,0 0 1,0 0 0,0 0-1,0 0 1,1 0 0,-1 0-1,0 0 1,0 0-1,0 0 1,0 0 0,0 0-1,0 0 1,1 0 0,-1 0-1,0 0 1,0 0-1,0 0 1,0 0 0,0 0-1,0 0 1,0 0 0,1 0-1,-1 0 1,0 0-1,0 0 1,0 0 0,0 0-1,0 0 1,0 0 0,0 0-1,0 1 1,1-1-1,-1 0 1,0 0 0,0 0-1,0 0 1,0 0 0,0 0-1,0 0 1,0 0 0,0 1-1,0-1 1,0 0-1,0 0 1,0 0 0,0 0-1,0 0 1,0 0 0,0 1-1,0-1 1,0 0-1,0 0 1,0 0 0,0 0-1,0 0 1,0 0 0,0 0-1,0 1 1,0-1-1,0 0 1,0 0-18,-1 19 254,-4 22-284,-13 84-416,5 0 0,6 1-1,6 42 447,-10-131 64,10 70-134,2-56 63,-1-46-14,1 0 1,0 0-1,0 0 1,0 0-1,1 0 1,0 0-1,0-1 0,0 1 1,3 3 20,-2-3-30,-1 1 1,1-1-1,-1 0 1,0 0-1,0 1 0,-1 0 1,1-1-1,-1 3 30,10 424 371,-1-270-331,-11-95-17,-1-16 37,5 35-60,-3-84 1,0-1 0,0-1 1,0 1-1,0-1 1,0 1-1,0-1 1,0 1-1,0-1 0,0 1 1,0-1-1,0 1 1,0-1-1,1 1 0,-1-1 1,0 0-1,0 1 1,0-1-1,1 1 0,-1-1 1,0 1-1,0-1 1,1 0-1,-1 1 1,0-1-1,1 0 0,-1 1 1,1-1-1,-1 0 1,0 1-1,1-1 0,-1 0 1,1 0-1,-1 1 1,1-1-1,-1 0 0,1 0-1,1-19 41,8-89-144,2-10-842,-9 43 3524,-5 99-2328,-1-1 1,0 0-1,-3 6-251,-6 39-26,6-17 25,3 0 0,2 1 1,5 43 0,1-82 69,-5-13-101,0 0 1,0 0-1,0 0 1,0 0-1,0 0 1,0 0-1,0-1 1,1 1 0,-1 0-1,0 0 1,0 0-1,0 0 1,0 0-1,0 0 1,0 0-1,0 0 1,1-1-1,-1 1 1,0 0-1,0 0 1,0 0-1,0 0 1,0 0-1,0 0 1,1 0-1,-1 0 1,0 0-1,0 0 1,0 0-1,0 0 1,0 0-1,1 0 1,-1 0-1,0 0 1,0 0-1,0 0 1,0 0-1,0 0 1,1 0-1,-1 0 1,0 0-1,0 1 1,0-1-1,0 0 1,0 0-1,0 0 1,1 0-1,-1 0 1,0 0-1,0 0 1,0 0 31,4-69 12,-4-65-12,-1 107-12,1 19 10,0-1 0,-1 0 0,-1 0 0,0 1 0,0-1 0,0 0 1,-2-2 1,3 9 33,1 0 0,-1 1-1,0-1 1,0 0 0,0 0 0,0 1 0,0-1 0,0 1 0,0-1 0,0 1 0,-1-1 0,1 1 0,0 0 0,-1 0 0,1 0 0,-1 0 0,0 0 0,1 0 0,-1 0 0,0 0 0,1 0-1,-1 1 1,0-1 0,0 1 0,0 0 0,0-1 0,1 1 0,-1 0 0,0 0 0,0 0 0,0 0 0,0 0 0,0 1 0,0-1 0,1 0 0,-1 1 0,0 0-33,0 0 32,1 0 0,-1 0 0,1 0 0,-1 0 0,1 1 0,0-1 1,0 0-1,0 1 0,0-1 0,0 1 0,0-1 0,0 1 0,0 0 0,0-1 0,1 1 1,-1 0-1,1 0 0,0-1 0,-1 1 0,1 0 0,0 0 0,0 0 0,0-1 1,0 1-1,0 0 0,1 2-32,-1-4-182,4-15-919,-1-12 1090,0 0 0,-1 0 1,-2 0-1,-1-8 11,1 33 25,0 1 1,0-1 0,0 1-1,0-1 1,-1 1-1,1-1 1,0 1-1,0-1 1,-1 1 0,1-1-1,-1 1 1,0 0-1,1-1 1,-1 1-1,0 0 1,0-1 0,1 1-1,-1 0 1,0 0-1,0 0 1,-1 0 0,1 0-1,0 0 1,0 0-1,0 0 1,-1 1-1,1-1 1,0 0 0,-1 1-1,1-1 1,-1 1-1,1-1 1,0 1-1,-1 0 1,1-1 0,-1 1-1,1 0 1,-1 0-1,1 0 1,-1 0-1,1 0-25,-3 1 87,0-1-1,0 1 0,0 0 0,1 0 0,-1 1 0,1-1 0,-1 1 0,1-1 0,-1 1 0,1 0 0,0 0 0,0 1 0,0-1 0,0 1 1,-2 1-87,-2 6 193,-7 7-849,11-18-160,5-11-355,10-36 452,-6 29 363,-2 1-1,0-1 0,-1 0 1,0-1-1,-2-4 357,-1 23 45,0 0 0,0 1 0,0-1-1,-1 0 1,1 0 0,0 1 0,-1-1 0,1 0 0,0 1 0,-1-1 0,1 1-1,-1-1 1,1 0 0,-1 1 0,1-1 0,-1 1 0,0-1 0,1 1 0,-1 0-1,1-1 1,-1 1 0,0-1 0,0 1 0,1 0 0,-1 0 0,0-1 0,1 1-1,-1 0 1,0 0 0,0 0 0,0 0 0,1 0 0,-1 0 0,0 0 0,0 0-1,1 0 1,-1 0 0,0 1 0,0-1 0,1 0 0,-1 0 0,0 1 0,1-1-45,-4 1 163,0 0 0,0 0-1,1 0 1,-1 1 0,0-1 0,1 1 0,-1 0 0,-1 1-163,-3 4 160,0 0-1,1 0 0,0 1 1,0 0-1,1 0 0,-1 1 1,0 2-160,6-6-38,8-8-1421,-1-4 1343,-1 0 0,0-1-1,-1 0 1,0 1 0,0-2 0,-1 1-1,0 0 1,0-1 0,-1 1 0,0-1 0,-1 0-1,0 0 1,0 0 0,-1 1 0,0-1-1,0-1 117,-1 10 31,1-1-1,-1 1 0,1-1 0,-1 1 0,1 0 0,-1-1 1,1 1-1,-1 0 0,1-1 0,-1 1 0,0 0 0,1 0 1,-1-1-1,1 1 0,-1 0 0,0 0 0,1 0 0,-1 0 0,0 0 1,1 0-1,-1 0 0,1 0 0,-1 0 0,0 0 0,0 0-30,-17 2 674,14 0-578,0 0 1,0 0-1,0 0 1,0 1-1,1-1 1,-1 1-1,1 0 1,-1 0-1,1 0 1,0 1-1,0-1 1,-2 4-97,-1 1 164,1 1 0,-1-1 1,1 1-1,1 0 0,-2 3-164,7-13-16,-1 0-1,0 0 0,0 0 1,0 0-1,1 0 0,-1 0 1,0 0-1,0 0 1,-1-1-1,1 1 0,0 0 1,0 0-1,0 0 0,-1 0 1,1 0-1,-1 0 0,1 0 1,-1 0-1,1 0 0,-1 0 1,1 0-1,-1 1 1,0-1-1,0 0 0,1 0 1,-1 0-1,0 1 0,0-1 1,0 0-1,0 1 0,0-1 1,0 1-1,0-1 0,0 1 1,0 0-1,0-1 1,0 1-1,0 0 0,0 0 1,0 0-1,0-1 0,0 1 17,-3 1 59,1-1-1,-1 0 0,1 1 1,-1 0-1,1 0 0,-1 0 0,1 0 1,0 0-1,0 1 0,0 0 1,0-1-1,0 1 0,0 0 1,0 1-1,0-1 0,1 0-58,-7 7 100,0 1-1,1-1 1,-6 10-100,11-15 4,2-3-98,1-1-322,1-3 293,-1 0 1,0 0-1,1 0 1,0 0-1,0 0 1,0 0-1,0 0 1,1-2 122,-1 2 509,0 1 0,1-1 0,-2 0 0,1 0 0,0 1 0,-1-1 0,1 0 0,-1-2-509,27 5 219,-15-1-492,1 1-388,-13 0 678,0 0-1,0 0 1,0 0-1,0 0 1,0 0-1,1 0 1,-1 0-1,0 0 1,0 0-1,0 0 1,0 0-1,0 0 1,0 0-1,0 0 1,1 0-1,-1 0 1,0 0-1,0 0 1,0 0-1,0 0 0,0 0 1,0 0-1,0 0 1,0 0-1,1 0 1,-1 1-1,0-1 1,0 0-1,0 0 1,0 0-1,0 0 1,0 0-1,0 0 1,0 0-1,0 0 1,0 1-1,0-1 1,0 0-1,0 0 1,0 0-1,0 0 1,0 0-1,0 0 0,0 0 1,0 1-1,0-1 1,0 0-1,0 0 1,0 0-1,0 0 1,0 0-1,0 0 1,0 0-1,0 1 1,0-1-1,0 0-16,0 0-35,0 0-87,0 0-9,-1-4 210,0 0-1,1 0 1,0 0-1,0 0 1,0 0-1,0 0 1,0 0-1,2-3-78,0-16 196,17 23-4205,4 0-260,-17 0 56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26.6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575 293 2033,'107'-9'36,"0"-4"0,-1-5 0,19-9-36,6 0-564,202-46 205,195-34 1820,-462 98-1344,1 3 0,34 3-117,-131 16 2895,-446 162-1404,452-166-1498,-391 143 855,257-102 3367,-105 18-4215,228-59 803,35-9-805,0 0 0,0 0 0,0 0 0,1 0 1,-1 0-1,0 0 0,0 0 0,0 0 0,0 0 0,0 0 0,0 0 0,0 0 0,0 0 1,1 1-1,-1-1 0,0 0 0,0 0 0,0 0 0,0 0 0,0 0 0,0 0 0,0 0 1,0 1-1,0-1 0,0 0 0,0 0 0,0 0 0,0 0 0,0 0 0,0 0 0,0 1 1,0-1-1,0 0 0,0 0 0,0 0 0,0 0 0,0 0 0,0 0 0,0 0 0,0 1 1,0-1-1,0 0 0,0 0 0,0 0 0,0 0 0,0 0 0,0 0 0,-1 0 0,1 1 1,0-1-1,0 0 0,0 0 0,0 0 0,0 0 0,0 0 2,18 3-299,48-1 315,0-3 0,0-3 0,-1-3 0,51-12-16,38-19 2,86-17 179,-195 48-808,0 1-1,0 2 1,1 3 0,13 1 627,-59 1-14,0-1 1,0 0-1,0 0 1,0 0-1,0 0 0,0 0 1,0 0-1,0 0 1,0 0-1,0 0 1,0 1-1,0-1 1,0 0-1,0 0 1,0 0-1,0 0 0,-1 0 1,1 0-1,0 0 1,0 0-1,0 1 1,0-1-1,0 0 1,1 0-1,-1 0 0,0 0 1,0 0-1,0 0 1,0 0-1,0 1 1,0-1-1,0 0 1,0 0-1,0 0 0,0 0 1,0 0-1,0 0 1,0 0-1,0 0 1,0 0-1,0 1 1,1-1-1,-1 0 0,0 0 1,0 0-1,0 0 1,0 0-1,0 0 1,0 0-1,0 0 14,-7 6-3,-1 0-1,0-1 1,0 1-1,-1-2 1,0 1-1,1-1 1,-9 2 3,-9 5 16,-110 44-164,-2-6-1,-3-5 1,-59 6 148,59-22 2518,-140 9-2518,206-32 2977,-12-3-2977,108-4-69,0 0-1,0-1 0,0-1 0,0-1 1,0-1 69,18-4-1,94-23-28,286-63 176,-311 77-92,1 5 1,99-1-56,-182 14 0,85 3-221,-109-2 185,0 0-1,0 0 1,-1 0 0,1 0 0,0 1 0,0-1-1,0 1 1,-1 0 0,1-1 0,0 1-1,-1 0 1,2 1 36,-2-2-11,-1 1 0,0-1 1,1 1-1,-1-1 0,0 1 0,0 0 0,1-1 0,-1 1 1,0-1-1,0 1 0,0 0 0,0-1 0,0 1 1,0-1-1,0 1 0,0 0 0,0-1 0,0 1 0,0 0 1,0-1-1,0 1 0,0-1 0,0 1 0,-1 0 0,1-1 1,0 1-1,0-1 0,-1 1 0,1-1 0,-1 1 1,1-1-1,0 1 0,-1-1 0,1 1 0,-1-1 11,-6 8 11,-1 0-1,0 0 0,-1-1 1,0-1-1,0 1 0,0-1 1,-1-1-1,0 0 1,-1 0-11,-13 8 34,-121 63 223,-3-6 0,-3-7-1,-2-6 1,-3-7 0,-100 16-257,248-63 354,20-3-399,-4 0 21,81-6-90,0-4-1,-2-4 1,22-8 114,27-4 68,76-9-221,2 10-1,161 3 154,-169 21-829,-202 2 728,-9 0 158,-7 2 77,-1020 335 1406,1006-329-1500,5-2 40,0 1 0,1 0 0,-12 8-80,20-5 7,12-10-10,1-1-1,-1 0 0,0 1 0,0-1 1,0 1-1,0-1 0,0 1 0,0-1 1,1 1-1,-1-1 0,0 0 1,0 1-1,1-1 0,-1 0 0,0 1 1,1-1-1,-1 0 0,0 1 0,1-1 1,-1 0-1,1 1 0,-1-1 0,0 0 1,1 0-1,-1 0 0,1 1 1,-1-1-1,1 0 0,-1 0 0,0 0 1,1 0-1,-1 0 0,1 0 0,-1 0 1,1 0-1,-1 0 0,1 0 4,33 6-27,0-2 0,1-2 1,0-1-1,29-3 27,-15 1-16,74-7-92,0-5 0,62-17 108,68-9-173,-211 34 102,0 0-177,1 2 1,30 2 247,-80 1 34,-1 1-1,0 0 0,0 1 0,1-1 0,-1 2 0,1-1 0,0 1 0,-2 0-33,-25 10 141,-439 163 124,20-6 65,354-138-76,-80 29 340,153-49-530,26-12-64,0 0-1,0 0 0,1 0 0,-1 0 1,0 0-1,0 0 0,0 0 1,0 0-1,0 0 0,0 0 1,1 0-1,-1 0 0,0 0 0,0 0 1,0 0-1,0 1 0,0-1 1,0 0-1,0 0 0,0 0 1,1 0-1,-1 0 0,0 0 0,0 0 1,0 0-1,0 1 0,0-1 1,0 0-1,0 0 0,0 0 1,0 0-1,0 0 0,0 0 0,0 1 1,0-1-1,0 0 0,0 0 1,0 0-1,0 0 0,0 0 1,0 0-1,0 1 0,0-1 0,0 0 1,0 0-1,0 0 0,0 0 1,0 0-1,0 0 0,0 1 1,0-1-1,-1 0 0,1 0 0,0 0 1,0 0-1,0 0 0,0 0 1,18 2-111,0-1 0,0-1 0,1-1 111,21 0-30,64-1 102,1-5 0,54-12-72,-4-2 50,-1 6-1,72 6-49,-185 11-120,-40-2 114,-1 0 0,0 1 0,1-1 0,-1 0 0,1 0 0,-1 0 0,0 0 0,1 0 0,-1 0 0,0 1-1,1-1 1,-1 0 0,0 0 0,1 1 0,-1-1 0,0 0 0,1 0 0,-1 1 0,0-1 0,0 0 0,1 1 0,-1-1 0,0 0 0,0 1 0,0-1-1,1 0 1,-1 1 0,0-1 0,0 1 0,0-1 0,0 0 0,0 1 0,0-1 0,0 1 0,0-1 0,0 0 0,0 1 0,0-1 0,0 1 0,0-1 0,0 0-1,0 1 1,0-1 0,-1 1 6,0 2-33,0 0 0,0 0 0,0 0-1,-1 0 1,0 0 0,1 0 0,-1 0-1,0-1 1,0 1 0,-1-1 0,1 0 0,0 1-1,-3 0 34,-40 27-24,23-17 29,-91 56 6,-4-5 0,-2-5 0,-43 11-11,62-32 187,-2-5 0,-2-4 1,0-5-1,-40 1-187,103-19 179,114-6-419,235-43 243,-85 10 23,-56 18-1074,128 7 1048,-236 9-481,-57-1 454,0 0-1,0 1 0,-1-1 0,1 0 0,0 1 0,0-1 0,0 1 1,-1 0-1,1-1 0,0 1 0,-1 0 0,1 0 0,0 0 1,-1 1 27,0-2-4,-1 1 1,0-1 0,1 1 0,-1 0 0,0-1 0,0 1 0,1 0 0,-1 0 0,0-1 0,0 1 0,0 0 0,0-1 0,0 1 0,0 0 0,0 0 0,0-1 0,0 1 0,0 0 0,-1 0 0,1-1 0,0 1 0,0 0 0,-1-1 0,1 1 0,0 0 0,-1-1 0,1 1-1,-1-1 1,1 1 0,0-1 0,-1 1 0,0-1 0,1 1 0,-1-1 0,0 1 3,-13 11 3,0 0 0,-1-1 0,-1-1 1,0-1-1,0 0 0,-6 1-3,-6 5 5,-164 84 141,-53 13-146,152-75 827,-1-4-1,-2-4 0,-87 14-826,242-43-162,37-7 211,-1-4 0,0-5 0,17-8-49,-23 4-201,1 4 0,0 4-1,67 1 202,-136 14-362,-20-3 352,-1 0 1,0 0-1,1 1 1,-1-1-1,0 0 1,0 0-1,1 0 1,-1 1-1,0-1 1,1 0-1,-1 0 1,0 1-1,0-1 0,0 0 1,1 1-1,-1-1 1,0 0-1,0 1 1,0-1-1,0 0 1,0 1-1,0-1 1,0 0-1,1 1 1,-1-1-1,0 0 0,0 1 1,0-1-1,0 0 1,-1 1 9,0 1-9,0 1 0,0-1 0,-1 1 0,1-1 0,-1 0 0,0 0 0,1 0 0,-1 0 0,0 0 0,0 0 0,-1-1 0,1 1 0,0 0 9,-41 27 52,-1-1 1,-1-3-1,-22 9-52,0 0 0,-432 208 1460,491-238-1404,7-4-55,0 0 0,0 0-1,0 0 1,0 1 0,0-1 0,0 1 0,0-1 0,0 1 0,0-1 0,0 1-1,0-1 1,0 1 0,0 0 0,1-1 0,-1 1 0,0 0 0,0 0 0,1 0-1,-1 0 1,1-1 0,-1 2-1,7 0-58,41 1-68,-1-3 1,1-2 0,20-4 125,139-25-1235,-205 31 1229,41-7-1499,-62 14-72,-42 11 1687,-337 108 989,269-91 459,-2-7 0,-13-3-1558,140-24 146,7-1-78,15-3-88,39-6-126,166-39 23,70-13 221,-216 49-1692,-1 3 1,70 2 1593,-174 19-152,-144 47 1328,-3-7-1,-2-8 1,-17-5-1176,177-35 158,11-3-75,1 1-1,-1-2 1,1 1-1,-1-1 1,0 0-1,-1 0-82,11 0-23,0-1 0,0 0-1,0 1 1,0-1-1,0 0 1,0 0-1,0-1 1,1 0 23,12-5-90,169-67-65,-85 32-1635,99-27 1790,-243 88 66,0 2 0,-3 3-66,-6 4 76,-162 79 330,203-101-324,10-5-66,0-1 0,0 1-1,0 0 1,0 0 0,0 1-1,0-1 1,0 0 0,0 0-1,1 1 1,-1 0 0,0-1-1,1 1 1,0 0 0,-1-1-1,0 2-15,2-3 0,0 0 0,0 1 0,0-1 0,0 0 0,0 0 0,0 0 1,0 1-1,0-1 0,0 0 0,0 0 0,0 0 0,0 1 0,0-1 0,0 0 0,0 0 0,0 0 0,0 0 0,0 1 0,0-1 0,0 0 0,0 0 0,0 0 0,0 1 0,0-1 0,0 0 0,0 0 0,1 0 0,-1 0 0,0 0 1,0 1-1,0-1 0,0 0 0,0 0 0,1 0 0,-1 0 0,0 0 0,0 0 0,0 1 0,0-1 0,1 0 0,-1 0 0,0 0 0,0 0 0,0 0 0,1 0 0,12 2-18,-10-2 13,70 4-411,0-3 1,42-7 415,-41 3-1127,-67 3 814,-11 4 143,-43 25 459,-1-1 0,-13 3-289,4-2 86,-183 89 470,57-30 134,167-80-599,10-6-65,0 1 0,0 0-1,0 0 1,0 0 0,1 1-1,0 0 1,-1 0 0,1 0-1,1 1 1,-1-1-1,0 2-25,5-5-1,-1-1 0,1 1 0,0 0 0,-1-1 0,1 1 0,0 0 0,-1-1 0,1 1 0,0 0 0,0 0 0,0-1 0,0 1-1,0 0 1,0-1 0,0 1 0,0 0 0,0 0 0,0-1 0,0 1 0,0 0 0,0 0 0,1-1 0,-1 1 0,0 0 0,1-1-1,-1 1 2,1 0-6,0 1-1,0-1 1,0 0 0,0 0-1,1 0 1,-1 0-1,0 0 1,1 0-1,-1 0 1,1 0-1,-1-1 1,1 1-1,0 0 7,19 5-53,0-2-1,0 0 0,0-1 0,0-1 0,1-1 0,-1 0 1,14-3 53,2 2-141,179 0-1721,-215-1 1796,1 1 1,0 0 0,-1 0 0,1 0 0,0 0 0,-1 0 0,1 1-1,0-1 1,-1 0 0,1 1 0,0 0 0,-1-1 0,1 1-1,-1 0 1,1-1 0,-1 1 0,1 1 65,-1-2-11,-1 1 0,0-1 1,0 1-1,0-1 0,0 0 0,0 1 1,1-1-1,-1 1 0,0-1 0,0 1 1,0-1-1,0 1 0,0-1 0,-1 0 1,1 1-1,0-1 0,0 1 0,0-1 1,0 1-1,0-1 0,-1 0 0,1 1 1,0-1-1,0 1 11,-16 16 98,2-5 17,-2 0-1,1-1 0,-2-1 0,-13 6-114,-76 32 140,87-40-72,-85 30 790,59-23 986,-36 19-1844,81-34-1,0 0-1,-1 0 1,1 0-1,0 0 0,0 0 1,-1 0-1,1 0 1,0 0-1,0 0 1,-1 0-1,1 1 0,0-1 1,0 0-1,0 0 1,-1 0-1,1 0 0,0 1 1,0-1-1,0 0 1,0 0-1,-1 0 1,1 1-1,0-1 0,0 0 1,0 0-1,0 1 1,0-1-1,0 0 1,0 0-1,0 1 0,0-1 1,0 0-1,0 1 1,0-1-1,0 0 1,0 0-1,0 1 0,0-1 1,0 0-1,0 0 1,0 1-1,0-1 1,0 0-1,0 0 0,0 1 1,0-1-1,1 0 1,-1 0-1,0 0 1,0 1-1,0-1 0,0 0 1,1 0-1,-1 0 1,0 0-1,0 1 1,0-1-1,1 0 0,-1 0 1,0 0-1,0 0 1,1 0-1,-1 0 1,0 0-1,1 1 2,17 6-322,18 0 15,0-2 0,1-1 0,3-1 307,3 0-1384,43 8 1384,-83-10-99,0-1 1,1 1-1,-1 0 1,0 1-1,0-1 1,0 0-1,0 1 1,2 1 98,-4-2-11,-1-1 0,1 1 0,0-1 0,-1 1 0,1-1 1,-1 1-1,1-1 0,-1 1 0,1 0 0,-1-1 0,1 1 1,-1 0-1,0 0 0,0-1 0,1 1 0,-1 0 0,0 0 0,0-1 1,0 1-1,1 0 0,-1 0 0,0 0 0,0-1 0,0 1 1,-1 0-1,1 0 0,0 0 0,0-1 0,0 1 0,-1 0 1,1 0-1,0-1 0,-1 1 0,1 0 0,0-1 0,-1 1 0,1 0 1,-1-1-1,0 1 11,-5 5 41,0 0 0,0-1 0,-1 0 1,0 0-1,0-1 0,0 0 0,0 0 0,-1 0 1,-2 0-42,2-1 53,-67 29 2545,-51 12-2598,102-36 438,24-8-437,1 0 0,-1 0-1,0 0 1,0 0 0,0 1 0,0-1-1,0 0 1,0 0 0,0 0 0,0 0 0,0 0-1,0 0 1,0 0 0,0 0 0,0 0-1,0 0 1,0 0 0,0 0 0,0 0-1,0 0 1,0 0 0,0 0 0,0 0 0,0 0-1,0 0 1,0 1 0,0-1 0,0 0-1,0 0 1,0 0 0,0 0 0,0 0-1,0 0 1,0 0 0,0 0 0,0 0 0,0 0-1,0 0 1,0 0 0,0 0 0,0 0-1,0 0 1,0 0 0,0 0 0,0 0-1,0 0 1,0 0 0,-1 0 0,1 0 0,0 0-1,0 1 1,0-1 0,0 0 0,0 0-1,0 0 0,9 1-111,261 4-1393,-200-5 337,-69 0 1139,-1 0 0,1-1 0,0 1 0,0 0 0,-1 0 0,1 0 0,0 0 0,0 0 0,0 0 0,-1 0 0,1 0 0,0 0 0,0 1 0,0-1 0,-1 0 0,1 0 0,0 1 0,-1-1 0,1 0 0,0 1 0,-1-1 0,1 1 0,0-1 0,-1 1 0,1-1 0,-1 1 0,1 0 0,-1-1 0,1 1 28,-2 1 0,1-1 0,-1 0 0,0 1 1,0-1-1,0 1 0,0-1 0,0 0 1,0 0-1,0 0 0,0 1 0,-1-1 1,1 0-1,0-1 0,-1 1 0,1 0 1,-1 0-1,-24 15 275,0-1 0,-1-1 1,-27 9-276,-94 30 987,104-38-557,-147 50 1851,188-63-2271,10-1-246,82-1-410,-52-1 326,-1 2 0,0 1 0,1 1 0,0 3 320,-36-6 7,0 0 0,-1 0 0,1 0 1,-1 1-1,1-1 0,0 0 1,-1 1-1,1-1 0,-1 1 0,1-1 1,-1 1-1,0-1 0,1 0 1,-1 1-1,1 0 0,-1-1 1,0 1-1,1-1 0,-1 1 0,0-1 1,0 1-1,1 0 0,-1-1 1,0 1-1,0 0 0,0-1 1,0 1-1,0-1 0,0 1 0,0 0 1,0-1-1,0 1 0,0 0 1,0-1-1,-1 1 0,1 0 1,0-1-1,0 1 0,0-1 0,-1 1 1,1-1-1,0 1 0,-1 0 1,1-1-1,-1 1 0,1-1 1,-1 0-1,1 1 0,0-1 0,-1 1 1,0-1-1,1 0 0,-1 1-7,-6 5 92,-1 1-1,0-1 1,0-1 0,0 0-1,-1 0 1,-5 2-92,7-4 27,-1 0 0,1 1 0,0 0-1,0 1 1,1 0 0,-1 0 0,1 0 0,0 1 0,0-1 0,1 1 0,-5 7-27,8-8-11,0 1 1,0 1-1,1-1 1,0 0-1,0 0 0,0 0 1,1 1-1,0-1 1,0 0-1,0 1 1,1 3 10,0 14-257,-2-23 263,0 0 1,0 0 0,0 0-1,0 0 1,0-1 0,0 1 0,-1 0-1,1-1 1,0 1 0,-1-1-1,1 1 1,0-1 0,-1 1-1,1-1 1,0 0 0,-1 0 0,1 0-1,-1 0 1,1 0 0,0 0-1,-1 0-6,-5 1 60,-92 11 1343,-2-5 0,-19-3-1403,154-20-856,487-190-2132,-383 144 1330,-4-6 0,91-62 1658,-219 126 96,22-17-299,-27 21 267,0-1 1,0 0-1,0 0 1,0 0-1,0 0 0,-1 0 1,1 0-1,0 0 0,-1 0 1,1 0-1,-1 0 1,1 0-1,-1 0 0,1 0 1,-1 0-1,0-1 1,0 1-1,1 0 0,-1 0 1,0 0-1,0-1 1,0 0-65,-2 0 185,0-1 0,1 1 0,-1 0 0,0 0 0,0 0 0,0 0 0,0 0 0,-1 0 0,1 1 0,0-1 0,-1 1 0,1-1 0,-1 1 1,0 0-1,1 0 0,-2 0-185,-20-12 411,23 11-359,-1 0 1,0 0-1,1 0 0,0 0 1,-1-1-1,1 1 1,0 0-1,0-1 0,0 1 1,0-1-1,1 1 1,-1-1-1,1 1 0,0-1 1,-1 1-1,1-1 1,0-1-53,5-46 83,-3 40-82,0 0 0,2 0 1,-1 0-1,1 1 1,1 0-1,-1-1 0,6-6-1,46-61-24,-30 44 33,12-16 7,-8 11 38,19-34-54,-48 72 4,-1 0 0,0 0 0,0 0 1,0 0-1,0 0 0,0 0 1,0-1-1,0 1 0,0 0 0,0 0 1,0 0-1,1 0 0,-1 0 1,0 0-1,0-1 0,0 1 0,0 0 1,0 0-1,0 0 0,0 0 1,0 0-1,0-1 0,0 1 0,0 0 1,0 0-1,0 0 0,0 0 1,0 0-1,0-1 0,0 1 0,-1 0 1,1 0-1,0 0 0,0 0 1,0 0-1,0 0 0,0-1 1,0 1-1,0 0 0,0 0 0,0 0 1,-1 0-1,1 0 0,0 0 1,0 0-1,0 0 0,0 0 0,0 0 1,0-1-1,-1 1 0,1 0-4,-9 0-15,5 0 30,-28 2 71,0 1 0,-23 6-86,5-1 293,50-8-294,0 0 1,0 0 0,0-1-1,0 1 1,0 0 0,0 0 0,0 0-1,0 0 1,0 0 0,0 0-1,0 0 1,0 0 0,0-1 0,0 1-1,0 0 1,0 0 0,0 0-1,0 0 1,0 0 0,0 0 0,0 0-1,0 0 1,0 0 0,0-1-1,0 1 1,0 0 0,0 0 0,0 0-1,-1 0 1,1 0 0,0 0-1,0 0 1,0 0 0,0 0-1,0 0 1,0 0 0,0 0 0,0 0-1,0 0 1,-1 0 0,1 0-1,0 0 1,0 0 0,0 0 0,0 0-1,0 0 1,0 0 0,0 0-1,0 0 1,-1 0 0,1 0 0,0 0-1,0 0 1,0 0 0,0 0-1,0 0 1,0 0 0,0 0 0,0 0-1,0 0 1,0 0 0,-1 0-1,1 0 1,0 1 0,10-9-65,-4 2 26,331-294-2386,-325 285 2271,-12 15 156,0 0-1,0 0 1,0 0-1,0-1 1,0 1-1,0 0 1,0 0-1,0-1 1,0 1-1,0 0 1,0 0-1,0 0 0,0-1 1,0 1-1,0 0 1,0 0-1,0-1 1,0 1-1,0 0 1,0 0-1,0 0 1,0-1-1,-1 1 1,1 0-1,0 0 1,0 0-1,0 0 1,0-1-1,0 1 0,-1 0 1,1 0-1,0 0 1,0 0-1,0 0 1,-1 0-1,1-1 1,0 1-2,-29-1 337,18 1-263,-16 3 68,-1 1 1,2 2-1,-1 0 1,0 2-1,1 1 1,-18 9-143,-23 6 724,90-24-830,-7 1-20,6-2 5,0-2 0,0-1 0,-1 0 0,1-2-1,-1 0 1,0-2 0,4-2 121,11-3-3308,29-7 3308,-59 19-1426,-4 1-2446,-1 0 2809,-4 0-2725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27.81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11 2321,'242'-11'592,"-165"11"-592,-4 0-416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43.6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51 0 112,'0'0'112,"0"0"-16,0 0 112,0 0-208,0 0-208,0 0 128,-46 159 48,42-51 16,4 34 16,0 27 0,0 31 16,2-113-16,7-1-112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45.3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178 556 4402,'-5'-26'603,"3"16"-497,-14-67 1495,-16-45-1601,-20-30 6611,-15-16-6611,65 168 244,1 7-266,0 17-221,16 131-365,-5-63 616,8 135 165,-4 64 187,-3 368-71,13 287-36,30-291-1367,22 4-975,-28-260 1135,-7 2-1172,-37-361 139,-4-39-1359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0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2561,'0'0'4119,"0"0"-2342,0 0-1006,0 0 56,0 0 3,0 0-454,11 0 5243,-4 0-6249,1045 0 2932,-842-16-2141,-170 14 12,0-1 1,6-4-174,-22 4 55,47-5 444,-21 4-227,-49 4-234,-1 0-164,0 0-434,-5 0-4229,-9-3-4234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08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1393,'0'0'9300,"0"0"-9300,0 0-672,0 0 672,144 71 0,-37-65 736,28-2 368,17-3-287,13 1 319,1 0-848,-14 1 81,-14 1-321,-18 1-48,-22 1 128,-21 4-128,-23 1-1153,-54-8-1024,-5-1-1360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08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0 9652,'0'0'593,"-16"15"-303,12-12-281,-34 33 8,1 2 0,-3 7-17,5-4-7,-8 10 29,2 2 1,-2 7-23,40-56 79,1 0 0,0 0 0,0 0 1,0 1-1,1-1 0,-1 1 0,1-1 1,0 1-1,0-1 0,1 1 0,-1 0 1,1-1-1,0 1 0,0 0 0,1 2-79,1 1 65,-1-1 0,1 0-1,1 0 1,-1 0-1,1-1 1,0 1 0,1-1-1,0 1 1,2 2-65,6 7 34,1-1 0,0-1 0,1 0 0,1-1 0,0-1 0,0 0 0,3 0-34,2 0-365,-1-1-1,1-1 1,0-1-1,1-1 1,16 5 365,4-7-2809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4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10373,'0'0'3089,"0"0"-3089,0 0-3682,0 0-2144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0 524 5250,'0'0'-1083,"23"-3"912,34-6 545,0-3 0,27-10-374,199-67 1041,443-130 167,-514 169-851,1 9 1,2 10 0,40 5-358,149 6 2275,100 18-2275,-418 4 108,0 4 0,0 4 0,0 4 0,-2 3 0,0 4 0,47 19-108,-111-32-92,0 0-1,0 1 1,10 8 92,-29-17-72,0 0 0,0 1 0,0-1 0,0 1 0,-1 0 1,1-1-1,0 1 0,0 0 0,0 0 0,0-1 1,-1 1-1,1 0 0,0 0 0,-1 0 0,1 0 0,0 0 1,-1 0-1,0 0 0,1 0 0,-1 0 0,1 0 0,-1 0 1,0 0-1,0 0 0,0 1 0,0-1 72,0-1 0,0 17-3914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0 5891,'0'0'1323,"0"0"190,0 0-758,0 0 234,0 0 455,-19 11-534,-61 36-337,75-43-521,0 1-1,0-1 0,0 1 1,0 0-1,0 1 1,1-1-1,0 1 0,0 0 1,1 0-1,0 0 1,0 0-1,0 1 0,1-1 1,0 1-1,0 0 1,0 3-52,-2 4 63,0-3-52,2-1 0,0 0 1,0 1-1,0 0 0,2-1 1,-1 1-1,1-1 0,2 10-11,-2-17-7,1 0 0,-1 1 1,1-1-1,0 0 0,0 1 0,0-1 0,0 0 0,1 0 1,0 0-1,-1 0 0,1 0 0,0 0 0,0-1 0,1 1 0,-1-1 1,0 1-1,1-1 0,-1 0 0,1 0 0,0 0 0,0 0 1,0 0-1,0-1 0,0 0 0,0 1 0,0-1 0,1 0 0,0 0 7,4 1-436,0-1-1,0 0 1,0 0-1,0-1 0,8 0 437,-14 0-301,0 0 0,1 0 0,-1-1-1,1 1 1,-1-1 0,0 1-1,1-1 1,-1 0 0,0 0-1,1 0 1,-1 0 0,0 0-1,0 0 1,0-1 0,0 1-1,0-1 1,0 1 0,-1-1 0,1 0-1,0 0 1,-1 0 301,9-14-4167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2193,'0'0'5168,"0"0"-3562,0 0-1022,0 0-77,0 0 67,-11 19-172,-6 7-216,3-7 154,2 2 0,0-1 0,-5 17-340,14-33 43,1 1 0,0 0 0,0 0 1,1 0-1,-1 0 0,1 0 0,0 0 0,1 0 0,-1 1 0,1-1 0,0 0 0,0 0 0,1 1 0,0-1 0,0 0 0,1 4-43,0-3 4,1-1 0,0 1 0,0-1 0,0 1-1,1-1 1,0 0 0,0 0 0,0 0 0,1-1 0,0 0 0,-1 0-1,1 0 1,2 1-4,7 4-79,0 0 0,0-1-1,0 0 1,1-1-1,0-1 1,1 0 0,-1-1-1,6 0 80,-2-1-2123,0-1-1,1-1 0,-1 0 1,5-2 2123,-6 0-3450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7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26 343 320,'0'0'630,"0"0"2086,0 0 4479,0 0-5162,-5 11-2201,-10 17 41,10-18 94,7-15 35,17-28 391,2 2-1,16-19-392,-3 3 213,0-1-78,1 1 1,3 2-1,19-16-135,-54 57-3,0 1 1,1 1 0,0-1-1,0 0 1,0 1 0,0 0-1,1 0 3,-4 1-8,0 0-1,0 1 0,1 0 0,-1-1 0,0 1 1,0 0-1,1 0 0,-1-1 0,0 1 1,0 0-1,1 0 0,-1 0 0,0 1 0,1-1 1,-1 0-1,0 0 0,0 1 0,1-1 1,-1 1-1,0-1 0,0 1 0,0-1 0,0 1 1,0 0-1,0 0 0,0-1 0,1 2 9,5 6 72,-1 0-1,0 1 1,0-1-1,-1 1 1,0 1-1,3 8-71,22 64 279,-29-79-282,11 34 10,-3 1 1,-1-1 0,-1 1-1,-1 24-7,-2 29-3469,-4-89 3199,0 0 1,0 0-1,0 0 0,0 0 1,0 0-1,0 0 1,-1 0-1,1 0 1,-1 0-1,1 0 1,-1 0-1,0-1 1,0 1-1,0 0 0,0 0 1,0-1-1,-1 2 270,0-2-220,1 0-1,-1 0 0,0 0 0,0 0 0,0 0 0,0-1 0,0 1 1,0-1-1,0 1 0,0-1 0,0 0 0,0 0 0,0 0 1,0 0-1,0 0 0,-2-1 221,-2 1-188,0-1 0,0 0-1,0-1 1,0 0 0,0 0 0,0 0 0,0 0-1,1-1 1,-1 0 0,1 0 0,0-1 188,-15-10 140,2 0 0,-6-7-140,-12-9 427,-4 0 2034,27 21 1012,-2 0 0,1 1 0,-6-2-3473,18 7 990,8 3-1143,-1 0 202,285-6-2902,-188 7-5368,-99-1 5673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7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68 400,'0'0'7260,"0"0"-4483,0 0-2241,0 0-413,0 0 63,3 1-97,-2 0-77,0 0 1,0-1-1,0 1 1,0 0 0,0 0-1,0 1 1,0-1-1,0 0 1,0 0 0,0 0-1,0 1 1,-1-1 0,1 0-1,-1 1 1,1-1-1,-1 0 1,1 2-13,7 31 255,-4-16-98,1-1-58,-3-7-75,0 0 0,1 0 0,0 0 0,0-1 0,1 1 0,1-1 0,-1 0 0,2-1 0,-1 1 0,1-1 0,1 1-24,-6-8-10,0 1-1,1-1 1,-1 0-1,1 0 1,-1 0 0,1 0-1,0 0 1,-1 0-1,1 0 1,0-1-1,-1 1 1,1 0-1,0-1 1,0 0-1,0 1 1,0-1 0,-1 0-1,1 0 1,0 0-1,0 0 1,0 0-1,0-1 1,0 1-1,-1 0 1,1-1-1,0 1 1,0-1-1,-1 0 1,1 0 0,0 0-1,-1 0 1,1 0-1,-1 0 1,1 0-1,-1 0 1,1 0-1,-1-1 1,0 1-1,2-2 11,5-7 8,0 0 0,0-1 0,-1 0 0,-1 0 0,3-6-8,-3 7 67,28-58 139,-14 28-3163,18-26 2957,-36 63-797,3-4-149,-2 5-3482,-3 2 1291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7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1 400,'0'0'2817,"0"0"-1472,0 0-1345,0 0-640,0 0-2770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8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18 7700,'0'0'201,"0"1"0,0-1 0,-1 1 1,1-1-1,-1 1 0,1-1 1,0 1-1,-1-1 0,1 0 0,-1 1 1,1-1-1,-1 0 0,1 1 1,-1-1-1,0 0 0,1 0 0,-1 0 1,1 1-1,-1-1 0,1 0 1,-1 0-1,0 0 0,1 0 1,-1 0-1,1 0 0,-1 0 0,0 0 1,1 0-1,-1 0 0,1 0 1,-1-1-1,0 1 0,1 0 0,-1 0 1,1 0-1,-1-1 0,1 1 1,-1 0-1,1-1 0,-1 1 0,1-1 1,-1 1-1,1 0 0,0-1 1,-1 1-1,1-1 0,0 1 1,-1-1-202,-8-7 2997,-6 4-4545,12 4 1519,0 0-1,0 0 0,0 0 1,0 0-1,0 1 1,0-1-1,0 1 0,0 0 1,1 0-1,-1 0 0,0 0 1,0 0-1,1 1 1,-1-1-1,1 1 0,-1-1 1,1 1-1,0 0 0,0 0 1,0 0-1,0 1 1,0-1-1,0 0 0,0 1 1,1-1-1,-1 1 0,1-1 1,0 1-1,-1 2 30,-2 2-176,1 0 0,-1 0-1,2 1 1,-1-1 0,1 1 0,0 0-1,0 0 1,1-1 0,0 1 0,1 0-1,0 0 1,0 0 0,1 0-1,0 5 177,0-12-93,0 0 0,0 1-1,0-1 1,0 0-1,0 0 1,0 0-1,0 0 1,0 0-1,0-1 1,0 1-1,1 0 1,-1 0-1,0-1 1,1 1 0,-1-1-1,0 1 1,1-1-1,-1 1 1,1-1-1,-1 0 1,0 0-1,1 0 1,-1 0-1,1 0 1,-1 0 0,1 0 93,2 0-184,1 0 1,-1 0 0,1-1 0,-1 1 0,1-1 0,-1 0-1,0-1 1,3 0 183,2-4 4,0-1-1,0-1 0,-1 1 0,1-1 1,-2-1-1,1 0 0,-1 0 1,-1 0-1,0-1 0,0 0 0,-1 0 1,0 0-1,1-5-3,-2-2 561,-4 15-469,0 1-1,1-1 0,-1 1 1,0-1-1,0 1 1,1-1-1,-1 1 1,1-1-1,-1 1 0,1-1 1,-1 1-1,1 0 1,0 0-1,0-1 1,0 1-1,-1 0 1,1 0-1,1 0 0,-1 0 1,0 0-1,0 0 1,0 0-1,0 0 1,1 0-1,-1 0 1,0 1-1,1-1 0,-1 1-91,-1-1 104,0 0-48,0 1 19,0 0-32,0 0 0,0 0 21,0 9-72,0 13 19,1 55 129,-4 1-1,-10 54-139,-2-43-197,-7 7 197,14-65-203,-2 0-1,-1 0 1,-1-1-1,-14 22 204,24-48 14,-1 1 1,0-1-1,0 0 0,0-1 0,-1 1 0,1 0 0,-2 0-14,4-3 22,1-1 0,-1 1 0,0-1 0,1 1 0,-1-1 0,0 1 1,1-1-1,-1 1 0,0-1 0,0 0 0,1 1 0,-1-1 0,0 0 0,0 0 0,1 0 0,-1 1 0,0-1 0,0 0 0,0 0 0,1 0 0,-1 0 0,0-1 0,0 1 0,0 0 0,1 0 0,-1 0 0,0-1 0,0 1 1,0 0-1,1-1 0,-1 1 0,0 0 0,1-1 0,-1 1 0,0-1 0,1 1 0,-1-1 0,1 0 0,-1 1 0,1-1 0,-1 0 0,1 1 0,-1-1 0,1 0 0,0 1 0,-1-1 0,1 0 0,0 0 0,-1 0-22,-2-13 19,-1 0 0,2 0-1,-1-1 1,2 1 0,0-1-1,1 0 1,1 1 0,1-9-19,-2 4 53,1 12-51,0 0 1,0-1-1,0 1 0,1 0 0,0 0 1,0 0-1,1 0 0,0 0 0,0 0 1,0 1-1,1-1 0,0 1 0,0 0 1,1 0-1,0 1 0,0-1 0,3-1-2,1-1-224,0 1-1,0 1 0,1 0 1,-1 0-1,1 1 0,1 0 0,-1 1 1,1 0-1,0 0 0,9-1 225,0 3-3108,-6 2-1395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0:59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10373,'0'0'5058,"0"0"-4033,0 0 175,0 0-336,0 0-623,0 0-241,32-20-209,-32 20-2032,0-2-3489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15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2145,'0'0'9663,"0"0"-7337,0 18-2344,-2 131-108,2-141 100,0 1 0,1-1-1,0 1 1,0 0-1,1-1 1,0 1 0,0 0 26,-1-7-25,0 0 0,0 1 0,0-1 0,1 0 0,-1 0 0,1 1 0,-1-1 1,1 0-1,0 0 0,0-1 0,0 1 0,0 0 0,0-1 0,0 1 1,0-1-1,0 1 0,1-1 0,-1 0 0,0 0 0,1 0 0,-1-1 0,1 1 1,0 0-1,1-1 25,1 1-33,-1-1 1,1 0-1,0 0 1,-1 0-1,1 0 0,0-1 1,-1 0-1,1 0 1,-1 0-1,1-1 1,-1 1-1,1-1 1,-1 0-1,0 0 1,0-1-1,0 1 0,0-1 1,-1 0-1,1 0 1,2-2 32,7-9 13,0-1 0,0 0 1,-2-1-1,6-9-13,12-16-29,-23 33-68,29-32-835,-32 37 508,-1 1-1,1 1 1,-1-1 0,1 0-1,0 1 1,0-1 0,0 1 0,0 0-1,1-1 425,5 2-3668,-7 4 578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16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186 523 4562,'0'0'2631,"0"0"-188,0 0-770,0 0-88,-18 0-494,-60 1-635,73 0-424,0-1 0,0 1-1,0 0 1,0 0-1,0 0 1,0 1 0,0 0-1,0 0 1,0 0-1,1 1 1,-1-1 0,-3 4-32,6-4-24,0-1-1,0 1 1,0 0 0,1 0 0,-1 0 0,1 0 0,-1 0-1,1 0 1,0 0 0,0 0 0,0 1 0,0-1 0,0 0-1,0 1 1,1-1 0,-1 1 0,1-1 0,0 1 0,-1-1-1,1 1 1,1 1 24,-1-3-41,0 0 0,0 0 0,1 0 0,-1-1-1,0 1 1,1 0 0,-1-1 0,1 1 0,-1 0 0,1-1 0,-1 1-1,1 0 1,0-1 0,-1 1 0,1-1 0,0 1 0,-1-1 0,1 1-1,0-1 1,0 0 0,-1 1 0,1-1 0,0 0 0,0 0-1,0 1 1,-1-1 0,1 0 0,0 0 0,1 0 41,30 1-1042,-25-1 612,-1 0 186,0 0 0,-1-1 1,1 0-1,0 0 0,-1 0 0,1-1 1,-1 1-1,1-1 0,-1-1 0,0 1 0,3-2 244,5-5-124,0-1 1,-1 0-1,8-7 124,-19 16 36,0 0 633,-1 1 700,0 0-299,0 0-638,0 17-373,0-15-80,0 0 1,0-1 0,1 1 0,-1-1 0,0 1 0,1-1 0,-1 1 0,1-1-1,0 0 1,-1 1 0,1-1 0,0 1 0,0-1 0,0 0 0,0 0-1,0 0 1,0 0 0,0 1 0,0-1 0,1-1 0,-1 1 0,0 0 0,1 0-1,-1 0 1,0-1 0,1 1 0,-1-1 0,1 1 0,-1-1 0,1 1 0,-1-1-1,1 0 1,0 0 20,1 1-99,1-1 0,0 1 1,0-1-1,0-1 0,-1 1 0,1 0 0,0-1 0,0 0 0,-1 1 0,1-2 0,0 1 0,-1 0 1,1-1-1,0 0 99,2-2-40,0-1 0,0 0 1,0-1-1,-1 1 0,0-1 0,0 0 1,0 0-1,-1-1 0,0 1 1,0-1-1,3-6 40,4-13 18,-1-1 0,5-18-18,-2-8 539,-3 0-1,-1-1 1,-3-1-1,-3 0 0,-2-39-538,-1 92 95,0 0-1,0 0 1,0 0-1,0 0 1,0 0-1,0 1 1,0-1-1,-1 0 1,1 0-1,-1 0 1,1 0-1,-1 0 1,0 1-1,0-1 1,1 0-1,-1 0 1,-1 1-1,1-1 1,0 1-1,0-1 1,-1 1-1,1-1 0,0 1 1,-1 0-1,1 0 1,-1 0-1,0 0 1,1 0-1,-1 0 1,0 0-1,0 0 1,0 1-1,1-1 1,-1 1-1,0-1 1,0 1-1,0 0 1,0 0-1,0 0 1,0 0-1,-1 0-94,2 0 2,0 0 0,1 1 1,-1-1-1,0 0 0,1 1 0,-1-1 0,0 1 0,1-1 0,-1 1 0,1-1 0,-1 1 1,1-1-1,-1 1 0,1-1 0,-1 1 0,1 0 0,-1-1 0,1 1 0,0 0 1,-1-1-1,1 1 0,0 0 0,0 0 0,0-1 0,0 1 0,-1 0 0,1 0 1,0-1-1,0 1 0,0 0-2,-1 3 3,-11 53 39,2 0 1,3 1 0,1 21-43,0 180-223,6-237 147,0-4-134,1 0 0,0 0 0,1 1 0,1-2-1,1 1 1,1 1 210,-4-15-127,0 0-1,0 0 1,1 0-1,-1 0 1,1 0 0,0-1-1,0 1 1,1-1-1,-1 1 1,1-1-1,0 0 1,-1 0-1,1 0 1,1 0-1,-1-1 1,0 1 0,1-1-1,-1 0 1,1 0-1,0 0 1,0 0-1,-1-1 1,1 1-1,0-1 1,0 0 0,1 0-1,-1-1 1,0 1-1,1-1 128,1 0-49,0-1-1,0 0 0,-1 0 1,1 0-1,0-1 0,-1 0 1,0 0-1,1 0 0,-1-1 1,0 0-1,0 0 0,0 0 1,0 0-1,-1-1 0,1 0 1,-1 0-1,0 0 0,0-1 1,-1 1-1,1-1 0,-1 0 1,0 0-1,0 0 0,-1 0 1,1 0-1,-1-1 0,0 1 1,-1-1-1,1 0 0,-1 1 1,0-1 49,-1 7 139,-1 1 0,1-1 0,0 0 0,0 1 1,0-1-1,1 1 0,-1-1 0,0 1 0,0-1 0,1 1 1,-1-1-1,1 0 0,-1 1 0,1-1 0,0 0 0,0 0 1,-1 1-1,1-1 0,0 0 0,0 0 0,1 0-139,0 1-82,0 0 0,1 0 0,-1-1 0,1 1-1,-1-1 1,1 0 0,0 1 0,0-1 0,0-1 0,2 2 82,9 0-941,1 0 1,0-1 0,0 0-1,5-1 941,-11 0 44,99-4-2522,-107 4 3163,-1 0 540,0 0-281,0 0-549,5 13-414,-3-11-187,0 0 0,1-1-1,-1 1 1,1-1-1,-1 1 1,1-1-1,0 0 1,-1 0-1,1 0 1,0-1 0,0 1-1,-1-1 1,1 0-1,0 1 1,0-1-1,0 0 207,21 3 259,-22-2-338,0-1 0,1 1-1,-1-1 1,1 0 0,-1 0-1,1 0 1,-1 0 0,1 0 0,-1-1-1,0 1 1,1-1 0,-1 0-1,1 0 80,-2 1 75,-1 0-1,1-1 1,0 1-1,0 0 0,-1-1 1,1 1-1,0-1 1,-1 1-1,1-1 1,-1 1-1,1-1 1,-1 0-1,1 1 0,-1-1 1,1 1-1,-1-1 1,1 0-1,-1 0 1,0 1-1,0-1 1,1 0-1,-1 0-74,-4-14 6260,3 14-6170,0 0-1,0 0 0,-1 0 1,1 1-1,0-1 0,-1 0 1,1 1-1,0-1 0,-1 1 1,1-1-1,-1 1 0,1 0 1,-1 0-1,-1-1-89,-17-5 558,19 5-535,1 1-1,-1 0 0,1-1 0,-1 1 1,0 0-1,1-1 0,-1 1 0,1 0 1,-1 0-1,1 0 0,-1-1 0,0 1 1,1 0-1,-1 0 0,0 0 0,1 0 1,-1 0-1,1 0 0,-1 0 0,0 0 1,1 1-1,-1-1 0,1 0 0,-1 0 1,0 0-1,1 1 0,-1-1 0,1 0 1,-1 1-1,1-1 0,-1 0 0,1 1 1,-1-1-1,1 1 0,-1-1 0,1 1 1,0-1-1,-1 1 0,1-1 0,0 1 1,-1 0-23,-13 25 186,13-24-207,-6 12-74,2 1 0,0 0 0,0 0 0,1 0 0,1 0 0,1 1 0,0-1 0,1 1 0,1 0 0,1 9 95,-1-24-133,0 0 0,0 0 0,0 0 0,0 0 0,0 0 0,1 0 0,-1 0 0,0 1 0,1-1 0,-1-1 0,1 1 0,-1 0 0,1 0 0,0 0 0,-1 0 0,1 0 0,0 0 0,-1-1 0,1 1 0,0 0 0,0 0 0,0-1 0,0 1 0,0-1 0,0 1 0,0 0 133,14 1-4268,-6-2 859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1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14 201 1457,'0'0'1758,"0"0"-171,0 0-637,0 0-152,0 0-65,0 0-151,17-8-323,53-28-41,-65 32-166,1 0-1,-1 0 0,0 0 1,0-1-1,0 0 0,-1 0 0,0 0 1,0 0-1,0-1 0,0 1 0,-1-1 1,0 0-1,0 0 0,0-3-51,4-5 72,-7 13-17,13-29 20,-13 29 115,1-1 0,-1 1 0,1-1 0,-1 1 0,0-1 0,1 1 0,-1-1 0,0 1 0,0-1 0,0 0-1,0 1 1,-1-1 0,1 1 0,0-1 0,-1 1 0,1-1 0,-1-1-190,0 3 124,-1-1 0,1 1-1,0-1 1,0 1 0,0-1 0,-1 1-1,1 0 1,0 0 0,-1 0 0,1-1-1,0 1 1,0 0 0,-1 1 0,1-1-1,0 0 1,-1 0 0,1 1 0,0-1-124,-4 1 283,-1 0-225,0 1 0,0 0 0,0 0 0,0 0 1,0 1-1,0 0 0,1 0 0,-1 1 1,1-1-1,0 1 0,0 0 0,1 1 1,-1-1-1,1 1 0,0 0 0,0 0 1,-1 2-59,-3 4 15,1 0 0,0 0 0,1 1 1,0 0-1,1 0 0,0 0 1,1 1-1,-1 2-15,3-4 42,0 0 1,0 1-1,1-1 0,1 0 0,0 1 1,0-1-1,2 0 0,1 12-42,-2-20-59,0 1-1,0 0 0,1 0 1,-1 0-1,1-1 0,0 1 0,0-1 1,0 0-1,0 1 0,1-1 1,-1 0-1,2 0 60,-2-1-252,1 0 0,-1 0 0,1 0 1,0 0-1,-1-1 0,1 1 0,0-1 0,0 0 0,0 0 1,0 0-1,0-1 0,1 1 0,-1-1 0,0 1 1,0-1-1,3 0 252,6 0-5416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1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178 288 9124,'0'0'3114,"0"0"-1746,0 0-469,0 0-365,-20-4-107,-63-13-3,75 15-366,0 1 0,-1 0 0,1 0-1,-1 1 1,-6 0-58,-3 1 124,20 10-585,1-8 386,-1 0 0,1-1 0,0 1 0,0-1 0,0 1 1,0-1-1,0 0 0,1 0 0,-1-1 0,1 1 0,-1-1 0,1 1 0,-1-1 0,1 0 1,0 0-1,0-1 0,0 1 75,14 1-419,0 0 1,1-2 0,0 0 418,-15 0-143,22 0-547,-1-2 0,0 0-1,0-2 1,2-1 690,-28 26 2701,0-5-2806,1-15 87,0 0 1,1 1-1,-1-1 0,0 0 0,1 1 1,-1-1-1,1 0 0,0 1 1,-1-1-1,1 0 0,0 0 0,0 0 1,0 0-1,0 1 0,0-1 1,0-1-1,0 1 0,0 0 0,0 0 1,0 0-1,1 0 0,-1-1 1,0 1-1,1-1 0,-1 1 0,0-1 1,1 1-1,-1-1 0,0 0 0,1 0 1,-1 1-1,1-1 0,-1 0 1,0 0-1,1-1 0,-1 1 0,1 0 18,3 0-131,0 0-1,1-1 1,-1 0-1,0 0 1,0 0-1,0 0 1,-1-1-1,1 1 1,0-1-1,-1-1 1,1 1 131,6-6-203,-1-1 1,0 0-1,-1 0 1,1-1-1,-2 0 1,0-1-1,0 0 1,3-6 202,8-16-264,-1 0 0,4-16 264,-15 32 32,0 0 0,-2 0 0,0-1 0,1-11-32,-2-11 5979,-17 321-5147,10 305-693,3-521-426,-8 38 287,6-85-178,0-1-1,-2 1 0,0-1 1,-1 1-1,-1-1 1,-1-1-1,0 1 0,-3 2 179,8-15 0,0-1-1,-1 0 0,1 0 1,-1 0-1,0-1 0,0 1 0,0-1 1,0 1-1,0-1 0,0 0 0,-1 0 1,1-1-1,-1 1 0,0 0 1,3-2 45,-1 1 0,0-1 1,1 1-1,-1-1 0,1 0 0,-1 1 0,0-1 0,1 0 0,-1 0 0,0 0 0,1 0 0,-1-1 1,0 1-1,1 0 0,-1-1 0,0 1 0,1-1 0,-1 1 0,1-1 0,-1 0 0,1 0 0,-1 1 0,1-1 1,0 0-1,-1-1 0,1 1 0,0 0 0,0 0 0,0 0 0,0-1 0,0 1 0,0 0 0,-1-2-45,-1-7 38,0 0 0,0 0 0,1 0 0,0 0 0,1 0 0,0 0 0,0-1 0,1 1 0,2-8-38,-2 3 37,0-7-29,2-1 0,0 0-1,2 0 1,0 1-1,2 0 1,7-19-8,3 1-99,1 0 0,2 2 1,9-11 98,-8 14-364,-10 16-193,0 1 0,1 1 0,1 0 0,0 1-1,2 0 1,0 1 0,2-1 557,20-14-4722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6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1 212 3618,'0'0'1712,"0"0"-655,0 0-1,0 0 113,0 0-65,0 0-527,9-4-257,-3 36 560,1 7-127,1 7-657,3-6-32,2-6-32,0-14-32,-7-20-3010</inkml:trace>
  <inkml:trace contextRef="#ctx0" brushRef="#br0" timeOffset="1">89 1 9508,'0'0'2481,"0"0"-2432,0 0-49,0 0-257,0 0-447,0 0-3506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18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12 7668,'0'0'1942,"0"0"-224,0 0-483,0 0-141,-16-2-360,-53-6-329,67 8-389,0-1 1,0 1-1,0 0 0,0 0 0,1 0 1,-1 0-1,0 0 0,0 0 0,0 0 1,0 0-1,0 1 0,0-1 1,0 1-1,0 0 0,0 0 0,1-1 1,-1 1-1,0 0 0,0 0 0,1 1 1,-1-1-1,1 0 0,-1 0 0,1 1 1,0-1-1,-1 1 0,1-1 0,0 1 1,0 0-17,-1 3-2,1 0 0,0 0 1,0-1-1,0 1 1,1 0-1,0 0 0,0 0 1,0 0-1,1 2 2,0 9 13,0-4-15,0-1 0,1 0 0,1 1 0,-1-1 0,2 0 0,0-1 0,3 7 2,-1-3-128,-1 0-1,0 1 0,-2 0 0,1 3 129,-2-11-135,-1-1-1,-1 1 0,1 0 0,-1 0 0,0-1 0,-1 1 0,1 0 0,-1 0 1,-1 0 135,1-4-18,0 0 1,-1-1 0,1 1-1,-1 0 1,1-1 0,-1 1-1,0-1 1,0 0 0,0 1 0,-1-1-1,1 0 1,0 0 0,-1-1-1,1 1 1,-1 0 0,0-1 0,1 1-1,-1-1 1,0 0 0,-1 0 17,-2 2-37,-1-1 0,0 0 0,0 0 0,0-1 1,0 1-1,0-1 0,0-1 0,0 0 0,0 0 1,-3 0 36,9-3-2236,1-6-1846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19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8 7219,'0'0'3116,"0"0"-899,0 0-1085,0 0-233,-18-1-414,-54-1-103,70 2-368,0 0 1,0 0 0,0 1-1,0-1 1,0 0 0,0 1-1,0-1 1,0 1 0,0 0-1,0 0 1,0 0-1,0 0 1,1 0 0,-1 0-1,0 0 1,1 0 0,-1 1-1,1-1 1,-1 1 0,1-1-1,0 1 1,0-1 0,-1 1-1,1 0 1,0-1-1,0 1 1,1 0 0,-1 0-1,0 0 1,0 1-15,1 2-12,-1-1 0,0 1-1,1-1 1,0 0 0,0 1 0,0-1 0,1 1 0,0-1-1,0 0 1,1 4 12,-1-6-104,0 0-1,0-1 0,1 1 1,-1 0-1,1-1 1,-1 1-1,1-1 0,-1 0 1,1 1-1,0-1 0,0 0 1,0 0-1,0 0 1,0 0-1,0-1 0,0 1 1,0 0-1,0-1 1,0 0-1,0 1 0,0-1 1,0 0-1,0 0 1,0 0-1,1 0 0,1-1 105,2 1-291,0 0 0,0-1-1,0 1 1,0-2 0,0 1 0,0-1-1,0 1 1,5-4 291,9-3 3,-20 9 10,1-1 0,0 0 0,0 0 0,-1 0 0,1 1 0,0-1 0,0 0 0,-1 0 0,1 1 0,0-1 0,-1 1 0,1-1 0,-1 1 0,1-1 0,0 1 0,-1-1 0,1 1 0,-1 0 0,1-1 0,-1 1 0,0 0 0,1-1 0,-1 1 0,0 0 0,1-1 0,-1 1-13,1 2-1,0-1-1,0 0 1,1 0-1,-1 0 0,1 0 1,-1 0-1,1 0 1,0 0-1,-1 0 0,1 0 1,0-1-1,0 1 1,1-1-1,-1 1 0,0-1 1,0 0-1,1 0 1,-1 0-1,0 0 0,1-1 1,-1 1-1,1 0 1,-1-1-1,1 0 1,-1 0-1,1 0 0,0 0 1,-1 0-1,1 0 1,-1 0-1,1-1 0,-1 0 1,1 1-1,-1-1 1,0 0 1,4-1-141,0-1 0,0 0 0,-1 0 0,1 0 0,-1-1 0,0 0 0,0 0 0,-1 0 0,1 0 0,-1-1 0,0 0 0,0 0 0,2-3 141,-3 3-4,0-1 0,0 1 0,-1-1 1,1 0-1,-1 0 0,0 0 1,-1 0-1,1-4 4,0-17 7529,-2 27-7430,0 0-62,0 0 38,0 0-6,0 0 40,0 0 38,0 0 144,0 0-80,0 0 13,0 0 85,0 0-167,0 0 7,0 0-66,0 0-16,0 0 39,0 0-63,0 0 40,0 0 133,0 0-70,0 0 20,0 0-99,0 0-97,0 0 44,0 0 36,0 4-63,0 19-19,-1-15 12,0 0 1,1 0-1,0 0 1,1-1-1,0 1 1,0 0-1,0 0 1,1-1-1,0 1 1,1-1-1,0 1 1,0-1-1,2 4 20,-3-18-662,-1-13 601,-1 19 57,0 1 1,0-1-1,0 1 0,0-1 1,0 1-1,0 0 1,0-1-1,0 1 0,1-1 1,-1 1-1,0-1 1,0 1-1,0-1 0,1 1 1,-1 0-1,0-1 1,1 1-1,-1 0 1,0-1-1,1 1 0,-1 0 1,1-1-1,-1 1 1,0 0-1,1 0 0,-1-1 1,1 1-1,-1 0 1,1 0-1,-1 0 0,1-1 4,0 2 0,1-1-1,-1 0 0,0 0 0,0 0 0,0 1 0,1-1 0,-1 0 0,0 1 1,0-1-1,0 1 0,0 0 0,0-1 0,0 1 0,0 0 0,0 0 0,0 0 1,0-1-1,0 1 0,0 0 0,0 0 0,-1 0 0,1 0 0,0 1 0,-1-1 1,1 0-1,-1 0 0,1 0 0,-1 0 0,0 1 0,1-1 0,-1 0 0,0 0 1,0 2 0,1 7-17,0-1 0,-1 1 1,0 0-1,-1 5 17,0 5-78,1 58-1469,0-78 1162,0 0 65,0 0 203,0 0-70,0-7-314,1-3 497,1 1 1,0-1-1,0 1 1,0 0-1,2-1 1,-1 1-1,1 1 1,0-1-1,1 1 1,0-1-1,0 1 1,1 1-1,0-1 1,0 1-1,1 0 1,4-4 3,-11 11-7,0 0 1,1-1-1,-1 1 0,0 0 1,0 0-1,1-1 1,-1 1-1,0 0 1,1 0-1,-1 0 1,0 0-1,1-1 1,-1 1-1,0 0 1,1 0-1,-1 0 1,0 0-1,1 0 1,-1 0-1,1 0 1,-1 0-1,0 0 0,1 0 1,-1 0-1,0 0 1,1 0-1,-1 0 1,1 0-1,-1 0 1,0 0-1,1 1 1,-1-1-1,0 0 1,1 0-1,-1 0 1,0 1 6,6 15-30,-6 33-273,-1-34-226,1-14 344,0 1 0,0 0 0,0-1 0,0 1 0,0 0 0,0 0 0,0-1 0,1 1 0,-1 0-1,1-1 1,-1 1 0,1 0 0,0-1 0,0 1 0,-1-1 0,1 1 0,0-1 0,0 0 0,1 1 0,-1-1 0,0 0 0,1 1 185,0-1-230,0 0 1,1-1-1,-1 1 1,0 0 0,1-1-1,-1 1 1,1-1-1,-1 0 1,1 0-1,-1 0 1,1 0 0,-1 0-1,0-1 1,1 1-1,1-1 230,36-21 195,-31 19-138,-1 1-1,1 1 0,0 0 1,0 0-1,0 0 1,5 2-57,-13-1 39,0 0 1,0 0 0,0 1-1,0-1 1,0 0 0,0 1-1,0-1 1,0 1-1,0-1 1,0 1 0,-1-1-1,1 1 1,0 0-1,0-1 1,-1 1 0,1 0-1,0 0 1,-1 0-1,1 0 1,-1-1 0,1 1-1,-1 0 1,1 0-1,-1 0 1,0 0 0,1 0-1,-1 0 1,0 0-1,0 0-39,6 36 603,-6-31-521,2 35 402,-2 35-484,-2-42-1,2-1 1,2 1 0,2 8 0,-5-62-948,0 1 1,2-1 0,1-9 947,0-11 11,-2 12 131,1-6 497,1 0-1,4-17-638,-5 43 164,0 0 1,1 0 0,0 1-1,1-1 1,-1 0-1,2 1 1,-1 0-1,1-1 1,0 2-1,0-1 1,1 0 0,5-5-165,-7 9 51,1 0 1,0 0 0,-1 1 0,1-1 0,0 1 0,0 0-1,1 0 1,-1 1 0,0-1 0,1 1 0,-1 0 0,1 0 0,3 0-52,9-1 111,-1 1 0,1 1 1,2 1-112,-9 0 32,-9-1-11,1 0 0,-1 0 0,1 0 0,-1 0 0,1 0 0,-1 0 0,1 1 0,-1-1 1,1 1-1,-1-1 0,1 1 0,-1-1 0,0 1 0,1 0 0,-1 0 0,0 0 0,0 0 0,0 0 0,1 0 0,-1 0 0,0 0 0,0 0 0,-1 0 0,1 1 0,0-1 1,0 0-1,0 1 0,-1-1 0,1 0 0,-1 1 0,1-1 0,-1 1 0,0-1 0,1 1 0,-1-1 0,0 1 0,0-1 0,0 1 0,0 0-21,-1 3 107,1-1 0,-1 0 0,0 0-1,0 0 1,0 0 0,-1 0 0,1 0-1,-1 0 1,0 0 0,0-1 0,0 1-1,-1-1 1,-2 3-107,1-1 42,-2 2-31,0 0-1,0 0 0,-1-1 1,0 0-1,0-1 0,-1 1 1,-4 1-11,7-6 3,1 0-4206,4-1-2085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0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0 263 5138,'0'0'5147,"0"0"-3720,0 0-1027,16-3 150,4 0-349,0-1-38,-1 2 0,0 0 0,1 1 1,0 1-164,-12 0 18,0-1 0,0 0 0,1 0 0,-1 0 1,0-1-1,0-1 0,0 1 0,-1-1 0,1 0 1,-1-1-1,1 0 0,-1 0 0,0-1 1,-1 1-1,1-2 0,-1 1 0,0-1 0,0 1 1,-1-2-1,1 1 0,-2-1 0,1 0 1,-1 0-1,1 0 0,-2 0 0,1-1 0,-1 1 1,-1-1-1,1 0 0,-1 0 0,0 0 0,-1 0 1,0-1-1,-1 1 0,1-5-18,-1 10 29,0-1 0,0 1 0,0 0-1,0-1 1,-1 1 0,1-1 0,-1 1 0,0 0-1,0 0 1,0-1 0,-1 0-29,1 2 54,0 1 0,-1 0 0,1 0 0,-1 0 0,1 0 0,-1 0 0,1 0 0,-1 0 0,0 1 0,1-1 0,-1 0 0,0 1 0,1-1 0,-1 1 0,0 0 0,0 0 0,1 0 0,-1 0 0,0 0 0,0 0 0,-1 0-54,-1 1 63,0-1-1,0 1 0,0-1 0,0 1 0,0 1 0,0-1 0,0 0 0,0 1 0,0 0 0,1 0 0,-1 0 0,1 1 0,0-1 0,-1 1 0,1-1 0,0 1 0,1 0 0,-1 0 0,0 1 0,1-1 0,0 0 0,-1 1 0,1-1 0,1 1-62,-8 13-6,2 1 0,0-1 0,0 1 0,-1 12 6,1-1 18,2 0 1,0 0-1,2 1 0,1-1 1,2 1-1,1 0 0,3 20-18,-3-43 21,0 0-1,1 1 0,0-1 1,1 0-1,-1 0 1,1 0-1,1 0 1,-1-1-1,3 4-20,-4-7-199,0 0 0,0-1 0,0 1 0,0-1 0,0 1-1,1-1 1,-1 0 0,1 0 0,-1 0 0,1 0 0,0 0 0,0-1 0,0 1 0,-1-1-1,2 0 1,-1 0 0,0 0 0,0 0 0,0 0 0,0-1 0,1 0 0,2 1 199,10-3-4661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0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1 165 7491,'0'0'3357,"0"0"-2293,0 0-906,0 0-52,17-8-15,56-30 197,-69 35-287,0 0 0,0 0 0,0 0-1,0-1 1,-1 1 0,1-1 0,-1 0 0,0 0-1,0 0 1,0 0 0,-1 0 0,1-1 0,-1 0-1,0 1 1,0-1 0,-1 0 0,1 0 0,-1 0 0,0 0-1,-1 0 1,1 0 0,-1 0 0,0-1-1,0 5 6,-1 0-1,1 1 1,0-1 0,-1 0 0,1 0-1,0 0 1,-1 1 0,0-1 0,1 0 0,-1 1-1,1-1 1,-1 0 0,0 1 0,1-1 0,-1 1-1,0-1 1,1 1 0,-1-1 0,0 1-1,0 0 1,0-1 0,1 1 0,-1 0 0,0-1-1,0 1 1,0 0 0,0 0 0,0 0 0,0 0-1,1 0 1,-1 0 0,-1 0-6,-1 0 88,0 0 1,0 0-1,-1 0 1,1 0-1,0 1 1,0 0 0,0-1-1,0 1 1,-2 1-89,1 0 45,1 1 0,0-1 0,0 1 1,0 0-1,1 0 0,-1 0 0,1 0 1,-1 0-1,1 0 0,0 1 0,0-1 1,1 1-1,-1-1 0,1 1 1,0 0-1,0 0 0,-1 2-45,-1 10 105,0 0-1,1-1 1,0 13-105,1-22-183,0 4 282,1-1-1,0 1 0,0 0 0,1-1 1,0 1-1,0-1 0,2 5-98,-2-12-90,0 0 0,0 0 0,0 0 1,0 0-1,0 0 0,0 0 0,1 0 0,-1-1 0,1 1 0,-1 0 0,1-1 0,-1 1 0,1-1 0,0 1 90,1-1-480,0 1 0,0-1-1,0 0 1,0 0 0,0 0-1,1 0 1,-1 0-1,0-1 1,0 1 0,1-1-1,-1 0 1,1 0 480,10 0-6408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1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7716,'0'0'2865,"0"0"-798,0 0-914,0 0-715,0 0-329,0 18 11,1 5-90,-1 0 6,1-1-1,2 1 0,2 11-35,-2-17 71,-1-1 0,-1 1 0,0 3-71,-1-16 75,0 0 0,0 0 1,0-1-1,-1 1 0,1 0 0,-1 0 1,0 0-1,0-1 0,-1 1 0,1-1 0,-1 1 1,0-1-1,0 1 0,0-1 0,0 0 1,-1 1-76,-3 2 89,0-1 0,0 0-1,-1 0 1,1 0 0,-1-1 0,0 0 0,-1 0 0,-4 1-89,-22 1-5087,31-6-5357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2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18 270 9684,'0'0'2233,"0"0"-1117,0 0-775,0 0-199,-3 9 31,1-4-277,-9 32 261,11-35-421,0 0 0,-1 1 1,1-1-1,0 1 0,0-1 0,0 0 1,0 1-1,1-1 0,-1 1 0,1-1 0,-1 0 1,1 1-1,0-1 0,0 0 0,0 0 0,0 0 1,1 2 263,0 0-105,1 0 0,-1 0 0,-1 1 1,1-1-1,-1 1 0,0-1 0,0 1 1,0-1-1,0 1 0,-1 0 0,0 3 105,1-2-3,-1 0-1,1 0 1,0 0 0,1 0-1,-1 0 1,2 3 3,-2-7-4,0 0 0,0-1-1,0 1 1,0 0 0,1-1 0,-1 1 0,0-1 0,1 0 0,-1 1 0,1-1 0,-1 0-1,1 0 1,0 0 0,-1 0 0,1 0 0,0 0 0,0 0 0,-1-1 0,1 1 0,0-1 0,0 1-1,0-1 1,0 0 4,2 1-61,0-1-1,0 0 0,0 0 0,0 0 1,0 0-1,0-1 0,0 1 0,0-1 1,0 0-1,0 0 0,0-1 0,-1 1 1,1-1-1,0 0 0,-1 0 0,1 0 1,-1 0-1,0 0 0,0-1 0,0 0 62,5-4-337,-1 0-1,-1-1 0,1 0 1,-1-1-1,-1 1 0,0-1 0,2-3 338,-5 7 8,0 0-1,-1 1 0,1-1 0,-1 0 1,0 0-1,0 0 0,0 0 0,-1 0 1,1 0-1,-2 0 0,1-3-7,0 7 48,0 0 55,0 1-1,-1-1 1,1 0-1,0 0 0,-1 0 1,1 0-1,-1 1 1,1-1-1,-1 0 0,1 0 1,-1 1-1,0-1 1,1 1-1,-1-1 0,0 0 1,1 1-1,-1-1 1,0 1-1,0-1 0,0 1 1,1 0-1,-1-1 1,0 1-1,0 0 0,0 0 1,0-1-1,0 1 1,0 0-1,1 0 0,-1 0 1,0 0-103,-34-2 1295,31 2-1093,-4 0 130,-27 2 954,34-2-1272,0 0 0,0 0 0,1 1 0,-1-1 0,0 0 0,0 0 0,0 1 0,0-1 0,1 1 0,-1-1 0,0 1 0,0-1 0,1 1 0,-1-1 0,0 1 0,1 0-1,-1-1 1,0 1 0,1 0 0,-1 0 0,1-1 0,-1 1 0,1 0 0,0 0 0,-1 0 0,1 0 0,0-1 0,0 1 0,-1 0 0,1 0 0,0 0 0,0 1-14,1-1-19,-1 0 0,1 0 0,-1 1 0,1-1 1,-1 0-1,1 0 0,0 1 0,0-1 0,0 0 1,0 0-1,0 0 0,0 0 0,0 0 0,0 0 0,0-1 1,0 1-1,0 0 0,0-1 0,1 1 0,-1 0 0,0-1 1,1 1-1,-1-1 0,0 0 0,1 1 0,-1-1 0,0 0 1,1 0-1,-1 0 0,1 0 19,45 3-662,-46-3 635,5 1-11,1-1 0,-1-1 0,0 1 0,0-1 0,1 0 0,-1 0 0,0-1 0,0 0 0,0 0 0,-1 0 0,1-1 0,0 0 0,-1 0 0,0-1 0,1 1 0,-1-1 0,-1 0 1,1 0-1,-1-1 0,1 1 0,-1-1 0,-1 0 0,1 0 0,-1 0 0,1-1 0,0-2 38,5-14 26,0 0 1,-2-1-1,0 0 1,-1 0-1,-2-1 1,1-12-27,12-51 334,-16 81-182,-1 5-114,0 0 0,0 0 0,0 0 0,0 0 0,0 1 0,1-1 0,-1 0 0,0 0 0,0 0 0,1 0 0,-1 1 0,0-1 0,1 0 0,-1 0 0,1 1 0,-1-1 0,1 0 0,-1 1 0,1-1 0,-1 0 0,1 1 0,0-1 0,-1 1 0,1-1 0,0 1 0,0-1-38,2 7 269,1 60-1,-5 54-268,0-43 65,2 5-59,0 26 69,-10 68-75,5-142 14,-1-1 1,-1-1-1,-2 1 0,-1-1 1,-2 0-1,-1-1 1,-7 12-15,15-35-3,-1 1 0,1-1 0,-2 0 0,1-1 0,-1 1 0,0-1 0,-6 4 3,9-8 167,0-1 0,0 1-1,0-1 1,-1 0 0,1 0-1,-1 0 1,0-1-1,1 1 1,-1-1 0,0 0-1,0 0 1,0 0 0,0-1-1,0 1 1,1-1-1,-1 0 1,0 0 0,0 0-1,-1-1-166,2-4 491,3 0-478,0 0 0,1 0 0,0 0 0,0 0 1,0 0-1,0 0 0,1 0 0,-1 1 0,1-1 0,0 0 0,1 1 0,-1-1 0,1 1-13,9-13 14,0 1 0,10-10-14,-21 24 0,30-34-2887,34-30 2887,-29 35-3751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4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41 6851,'0'0'1769,"0"0"-734,0 0-10,0 0 543,0 0-365,0 0-506,-1-6-302,-1 4 4193,-3 2-4543,0-1 0,0 0 0,-1 0 0,1 0 0,0-1 0,0 0 0,-1 0-45,6 2-4,0 0-1,0-1 0,-1 1 0,1 0 1,0 0-1,0 0 0,0 0 1,0-1-1,0 1 0,0 0 1,-1 0-1,1 0 0,0-1 0,0 1 1,0 0-1,0 0 0,0 0 1,0-1-1,0 1 0,0 0 1,0 0-1,0-1 0,0 1 1,0 0-1,0 0 0,0 0 0,0-1 1,0 1-1,0 0 0,0 0 1,0 0-1,0-1 0,0 1 1,1 0-1,-1 0 0,0 0 0,0-1 1,0 1-1,0 0 0,0 0 1,1 0-1,-1 0 0,0-1 1,0 1-1,0 0 0,0 0 0,1 0 1,-1 0-1,0 0 0,0 0 1,1 0-1,-1 0 0,0 0 1,0 0-1,0-1 0,1 1 0,-1 0 6,12-5 5,-6 2 345,-6 2-139,-14-1-85,-23 1-180,37 1 0,0 0-8,0 0 13,0 0 2,0 0-28,0 0 23,-2 341-787,2-341 813,0 0 0,0 0 0,0 0 0,0-1 0,1 1 0,-1 0 0,0 0 0,0 0 0,0-1 0,0 1-1,0 0 1,0 0 0,0 0 0,1 0 0,-1-1 0,0 1 0,0 0 0,0 0 0,0 0 0,1 0 0,-1 0 0,0 0 0,0 0 0,0-1-1,0 1 1,1 0 0,-1 0 0,0 0 0,0 0 0,1 0 0,-1 0 0,0 0 0,0 0 0,0 0 0,1 0 0,-1 0 0,0 0 0,0 0-1,0 0 1,1 0 0,-1 0 0,0 0 0,0 1 0,0-1 0,1 0 0,-1 0 0,0 0 0,0 0 0,0 0 0,0 0 0,1 1 0,-1-1 0,0 0-1,0 0 1,0 0 0,0 0 0,0 1 0,0-1 0,1 0 0,-1 0 0,0 0 0,0 1 0,0-1 0,0 0 0,0 0 0,0 0 0,0 1-1,0-1 26,6-21-278,0-1-1,-2 0 0,0 0 279,-1 0 21,1-1 1,2 1-1,0 0 1,4-7-22,-8 24 1,1 0 0,-1-1 1,1 1-1,0 0 0,0 0 0,1 1 0,0-1 1,-1 1-1,1 0 0,1 0 0,-1 0 1,1 0-1,0 1 0,-1-1 0,1 1 1,1 1-1,-1-1 0,4-1-1,-6 3-11,-1 0 0,0 0 0,0 0-1,0 1 1,1-1 0,-1 1 0,0-1 0,1 1 0,-1 0-1,1 0 1,-1 0 0,0 0 0,1 0 0,-1 0 0,0 1-1,1-1 1,-1 1 0,0 0 0,0-1 0,1 1 0,-1 0 0,0 1-1,0-1 1,0 0 0,0 0 0,0 1 0,0-1 0,-1 1-1,1 0 1,0-1 0,-1 1 0,1 0 0,-1 0 0,0 0-1,0 0 1,0 0 0,0 1 0,1 0 11,8 24-150,-6-18 92,-1 1-1,1-1 1,0-1 0,1 1-1,2 3 59,-5-10-73,0 0 0,0 0-1,-1 0 1,1 0 0,0 0-1,1 0 1,-1-1-1,0 1 1,0-1 0,1 1-1,-1-1 1,1 0 0,-1 0-1,1 0 1,-1 0-1,1 0 1,0-1 0,-1 1-1,1-1 1,0 0 0,1 0 73,81-2-3911,-82 3 3911,0 0 1,-1 0 0,1 0 0,0 0 0,-1 0 0,1 0 0,-1 1 0,1 0-1,-1-1 1,1 1 0,-1 0 0,0 0 0,0 0-1,21 14 50,-19-14-54,0 0-1,1-1 1,-1 0 0,0 0 0,1 0 0,-1 0-1,1-1 1,-1 1 0,1-1 0,-1-1 0,1 1-1,-1 0 1,1-1 0,-1 0 0,0 0-1,1 0 1,-1-1 0,0 0 0,1 0 4,-1 0-4,-1 0 0,0 0 0,0 0 0,0 0 1,0-1-1,-1 1 0,1-1 0,-1 0 0,1 0 1,-1 0-1,0 0 0,0 0 0,0 0 0,-1-1 0,1 1 1,-1 0-1,0-1 0,0 1 0,0-1 0,0 0 0,-1 1 1,1-1-1,-1 0 4,1-1 173,-1 0-1,0 0 1,0 0 0,0 0 0,-1 0-1,1-1 1,-1 1 0,-1 1 0,1-1-1,-1 0 1,1 0 0,-1 0 0,-1 1-1,1-1 1,-1 1 0,0 0-1,0 0 1,0 0 0,0 0 0,-1 0-1,1 0 1,-1 1 0,0 0 0,0 0-1,0 0 1,-1 0 0,1 1 0,-1 0-1,1 0 1,-1 0 0,0 0 0,-4 0-173,-17-2-654,25 4-1104,1 1-1542,0 5-211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5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28 7331,'0'0'2433,"0"0"-1075,0 0-771,0 0-413,0 0-126,-5 17-51,-12 57 6,16-72-3,1 0 1,0 1 0,0-1-1,0 0 1,0 0-1,0 1 1,0-1 0,1 0-1,-1 0 1,1 0 0,-1 1-1,1-1 1,0 0-1,0 0 1,0 0 0,0 0-1,1 0 1,-1 0-1,0-1 1,1 1 0,-1 0-1,1-1 1,0 1 0,-1-1-1,1 1 1,0-1-1,0 0 1,0 0 0,0 0-1,1 1 0,3 0-61,0 0 0,1-1-1,-1 1 1,1-1 0,-1 0-1,1-1 1,-1 1 0,3-1 61,-9-1-11,1 1 0,0 0 0,0 0 0,-1 0 0,1 0 0,0-1 0,0 1 0,-1 0 1,1-1-1,0 1 0,0 0 0,-1-1 0,1 1 0,-1-1 0,1 1 0,0-1 0,-1 1 0,1-1 1,-1 0-1,1 1 0,-1-1 0,1 0 0,-1 1 0,0-1 0,1 0 0,-1 1 0,0-1 0,0 0 1,1 0-1,-1 0 0,0 1 0,0-1 0,0-1 11,1-32 149,-2 22-34,1 5 52,-1 1 0,0 0 0,0-1 0,0 1 1,-1 0-1,0 0 0,0 0 0,0 0 0,-1 0 1,-3-5-168,4 7 122,-1 1-1,1-1 1,-1 0 0,0 1 0,1 0 0,-2 0 0,1 0 0,0 0 0,-1 0 0,1 1 0,-1 0 0,0-1 0,1 1 0,-1 1 0,0-1 0,-4-1-122,4 2-3112,8 2 565,3 0-761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5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7892,'0'0'3185,"0"0"-2000,0 0-81,0 0-143,0 0-817,0 0-112,9 159 64,-9-81-32,0-4-48,0-6-16,0-9 16,0-4 32,0-11-48,0-7-176,4-13-961,0-24-3009,-1 0-4482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6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7748,'0'0'1936,"0"0"-1493,0 0-232,0 0-6,0 0 62,18-8-59,56-29 86,-71 34-269,1 0-1,-1 1 1,0-1 0,0-1 0,0 1-1,-1 0 1,1-1 0,-1 1 0,1-1-1,-1 0 1,-1 0 0,1 0 0,0 0-1,-1 0 1,0 0 0,0 0 0,0 0-1,0-1 1,-1 1 0,1 0 0,-1-1-1,-1 1 1,1 0 0,0 0 0,-1-1-25,1-7 40,0 11-38,0 0 0,0 0 0,-1 0 0,1 0 0,0 0 0,0 0 0,-1 0 0,1 0 0,-1 0 0,1 0 0,-1 0 0,1 0 0,-1 1 0,1-1 0,-1 0 0,0 0 0,1 0 0,-1 1 0,0-1 0,0 0 0,0 1 0,0-1 0,0 0-2,-2 0 38,1 0 0,-1-1 1,0 1-1,1 1 0,-1-1 0,0 0 0,0 1 1,0-1-1,-2 1-38,2 0 83,-1-1 1,1 1-1,-1 1 1,0-1-1,1 0 1,-1 1-1,1 0 1,0-1-1,-1 2 1,1-1-1,0 0 1,-1 1-1,1-1 1,0 1-1,0 0 1,-1 0-84,2 1 53,0 0 0,0 0 0,0 1 0,0-1 0,1 0 0,-1 1 0,1-1 0,0 1 0,0 0 0,0-1 0,0 1 0,0 0 0,1 2-53,0 52 111,0-53-116,1 0 3,-1 0 1,1 0-1,0 0 0,1-1 1,-1 1-1,1 0 0,0-1 0,0 1 1,0-1-1,0 0 0,1 1 1,0-1-1,0-1 0,0 1 1,0 0-1,1-1 0,-1 1 1,1-1-1,0 0 0,0 0 1,0-1-1,1 1 0,-1-1 1,3 1 1,-1 0-524,-1-1 1,1-1 0,0 1 0,-1-1 0,1 0-1,0 0 1,0-1 0,2 1 523,18-1-5096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7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2 7027,'-17'0'2564,"11"-1"-2383,-20 1 883,-1 0-1,-7 2-1063,24-1 406,0 0 0,0 1 0,1 0-1,-1 1 1,0 0 0,1 1 0,0 0-1,0 0 1,-5 3-406,13-6 27,0 0 0,0-1 0,0 1 0,0 0 0,0 0 0,0 0-1,0 0 1,0 1 0,0-1 0,1 0 0,-1 0 0,0 0 0,1 1 0,-1-1 0,1 0 0,-1 1 0,1-1-1,0 0 1,-1 1 0,1-1 0,0 0 0,0 1 0,0-1 0,0 1 0,0-1 0,1 0 0,-1 1-1,0-1 1,0 1 0,1-1 0,-1 0 0,1 0 0,0 1 0,-1-1 0,1 0 0,0 0 0,0 0 0,0 1-27,5 7-20,0-1 0,0 0 0,1-1 1,0 1-1,1-1 20,-1 0 45,-1-1-51,12 12 29,-1 0 1,13 19-24,-25-31-4,-1 1 0,0 0-1,-1 0 1,1 0 0,-1 0 0,0 0-1,-1 1 1,0-1 0,0 1 0,-1-1-1,1 4 5,-2-3-32,1-1 0,-1 0 0,0 1 0,-1-1 0,1 1 0,-2 1 32,1-5-9,0-1 0,0 0 0,-1 1 0,1-1 0,-1 0-1,0 0 1,0 0 0,0-1 0,0 1 0,0 0 0,-1-1-1,1 1 1,-1-1 0,0 1 9,-19 13 9,-1-1 0,0-1 0,-1-1 0,0-2 0,-1 0-1,-22 6-8,30-13-348,17-8-828,9-7-570,153-137-6520,-140 126 3875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6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28 3906,'0'0'10389,"0"0"-10181,0 0-96,0 0-112,0 0 544,0 0-256,122-16-16,-85 15-224,-5-3-48,-7 1 0,-10 1-32,-8 1-1617,-7 1-1392,0 0 128</inkml:trace>
  <inkml:trace contextRef="#ctx0" brushRef="#br0" timeOffset="1">0 196 8244,'0'0'4674,"0"0"-4674,0 0 0,0 0 208,98 17 272,-55-17-224,0-5-16,-3-10-240,-5-4-32,-6-6-288,-11-5-1793,-18 16-1424,0 1-4563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6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9284,'0'0'801,"0"0"-625,0 130 368,-2-54 128,-5 4-384,-3-6-208,3-1-80,3-9-1072,2-51-961,2-8-1777</inkml:trace>
  <inkml:trace contextRef="#ctx0" brushRef="#br0" timeOffset="0.99">132 27 9684,'0'0'833,"0"0"-273,-10 141 64,-10-54-127,1 4-145,6-1-288,9-7-64,4-61-865,0-11-2480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8324,'0'0'587,"0"0"154,0 0 585,20 0-331,2-1-676,-1 1 0,17 3-319,-35-2 23,0-1 0,0 1 0,0 0 0,0 0 0,0 1 0,0-1 0,-1 0 0,1 1 0,-1 0 0,1 0 0,-1 0 0,1 0 0,-1 0 0,0 0 0,0 0 1,0 1-1,0-1 0,0 1 0,-1-1 0,2 4-23,0 0 43,0 1 1,-1 0-1,1 0 1,-2 0 0,1 0-1,-1 1 1,0-1-44,1 7 10,-1 0 0,-1 0 0,0-1 0,-1 1 0,-1 0 0,0 0 0,0 0 0,-2-1 0,0 0 0,0 1 0,-1-2 0,-1 1 0,0 0 0,0-1 0,-2 0 0,-5 7-10,-38 48 24,34-47 104,0 1 1,2 0-1,1 1 1,0 1-1,2 0 1,-6 16-129,16-35 54,1-1-1,0 1 1,0 0 0,0-1-1,0 1 1,1 0 0,-1 0-1,1 0 1,0 0 0,0-1-1,0 1 1,1 0 0,-1 0 0,1 0-1,0 0 1,0-1 0,1 1-1,-1 0 1,1 0-54,1-1 16,-1 0 0,1 0 0,-1 0 0,1-1 0,0 1 0,0-1 0,0 0 0,1 1 0,-1-2 0,0 1-1,1 0 1,-1-1 0,1 1 0,0-1 0,-1 0 0,1 0 0,0-1 0,0 1 0,0-1-16,18 3 17,-1-1-1,1-2 1,-1 0-1,1-1 1,12-2-17,-29 1-59,0 1-1,-1 0 1,1-1 0,0 0-1,-1 0 1,1 0 0,-1-1 0,0 0-1,2 0 60,33-27-2414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1:29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2963 7223 128,'-6'18'2301,"-2"-1"0,0 1 0,-1-2 0,-12 17-2301,11-19 772,-1-1 0,0-1 0,-9 8-772,-17 16 471,-2-1 1,-2-3-1,0-1 1,-3-2-1,0-2 1,-1-2-1,-9 2-471,11-9 157,0-2 0,-1-1-1,0-3 1,-1-1 0,-1-3 0,1-1-1,-1-3 1,-27 0-157,55-5 20,0 0 0,-1-2 0,1 0 1,0 0-1,1-2 0,-1 0 0,1-1 0,0-1 0,0-1 0,1 0 0,0-1 0,1-1 1,-14-10-21,-25-21 5,2-1 0,2-3 0,-15-20-5,-133-155-23,175 193 23,-53-63 76,5-2 0,3-4 1,-13-31-77,-28-74 206,-73-188-206,-52-226 528,-63-129-411,235 596-130,4 7 38,-20-85-25,58 154 7,3 0-1,4-1 0,2-1 0,2-18-6,5-64-16,8 0-1,6 1 0,6 0 1,12-21 16,66-311-6,26-179 9,-22 85-235,-85 505 297,-1 9 130,2 1 1,13-30-196,84-209 63,-24 71 458,-78 204-394,-2-1-1,0-1 0,-2 1 0,-1-1 0,-2 0 0,-1 0 0,-3-29-126,-1 42 1145,3 18-1343,0 1 0,-1-1 0,1 0-1,0 1 1,0-1 0,-1 1 0,1-1 0,0 1 0,-1-1 0,1 0 0,0 1-1,-1-1 1,1 1 0,-1 0 0,1-1 0,-1 1 0,1-1 0,-1 1 0,1 0 0,-1-1-1,0 1 1,1 0 0,-1-1 198,-1 1-615,0 1 1,0-1-1,0 0 0,0 1 0,0-1 1,1 1-1,-1-1 0,0 1 0,0 0 0,1 0 1,-1 0-1,1 0 0,-1 0 0,0 0 0,1 0 1,-1 2 614,-42 32-3616,30-22 3506,1 0-1,0 0 1,1 1 0,0 1-1,-7 12 111,10-12 710,-17 25-2106,10-25 3662,-2-6 5148,18-9-7352,-1 0 0,1 0 0,0 0 0,0 0-1,-1 0 1,1 0 0,0 0 0,0 0 0,0 0 0,-1 0 0,1 0 0,0 0 0,0 0-1,-1 0 1,1 0 0,0 0 0,0-1 0,0 1 0,-1 0 0,1 0 0,0 0 0,0 0-1,0 0 1,0-1 0,-1 1 0,1 0 0,0 0 0,0 0 0,0 0 0,0-1 0,0 1-1,0 0 1,0 0 0,-1 0 0,1-1 0,0 1 0,0 0 0,0 0 0,0-1 0,0 1 0,0 0-1,0 0 1,0 0 0,0-1 0,0 1 0,0 0-62,2-12-460,-2 11 637,7-19-63,1 0 1,0 0-1,1 1 1,1 0-1,1 1 0,10-13-114,-4 5 85,14-23 71,2 1 1,8-4-157,-30 38 29,1 1-1,1 0 1,0 1 0,0 0-1,2 1 1,-1 1-1,1 0 1,1 1 0,1-1-29,-8 7-2,0-1 0,0 1 0,0 1 0,1 0 0,-1 0 0,1 1 0,4-1 2,-9 2 0,-1 0 0,1 0 1,0 0-1,0 1 0,-1 0 0,1 0 0,-1 0 1,1 0-1,0 0 0,-1 1 0,0 0 0,1 0 0,-1 0 1,0 1-1,0 0 0,0-1 0,5 8 23,1 0 0,-1 0 0,-1 1 0,0 0 0,-1 0 0,0 1 0,0 0 0,-1 0 0,1 5-23,6 18-237,-1 1 0,6 29 237,-13-44-501,7 36-635,-10-10-3560,-2-19-3372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0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7652,'0'0'867,"0"0"-227,16-1-488,266-33 3435,-114 10-2492,-39 8-562,652-65 2114,-369 77-2068,-381 6-1353,-25 1-1792,-6 0-3522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4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9604,'0'0'1313,"0"0"256,0 0-433,0 0-191,0 0-737,-107 93 0,97-52-144,7 1-16,3-3-32,1-9-16,26-8-400,8-8-241,9-14-975,1 0-961,-29-7-289,-2-8-1472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4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9893,'0'0'1683,"0"0"-1643,0 0-325,16-20 186,-3 4 79,2-2-18,0-2 0,-1 1 0,-1-2 0,-1 0 0,-1 0 0,0-1 38,-9 17-23,14-33-31,-1 0-1,-1-1 0,-2-4 55,-12 42 30,1 1 0,-1 0 0,0-1 0,0 1 0,0-1 0,1 1 0,-1-1 0,0 1 0,0-1 0,0 1 0,0-1 0,0 1 0,0-1 0,0 1 0,0-1 0,0 1 0,0-1 0,0 1 0,0-1 0,0 0 0,0 1 0,0 0 0,-1-1 0,1 1 0,0-1 0,0 1 0,-1-1 0,1 1 0,0-1 0,-1 1 0,1 0 0,0-1 0,-1 1 1,1-1-1,0 1 0,-1 0 0,1 0 0,-1-1 0,1 1 0,-1 0 0,1 0 0,-1-1 0,1 1 0,-1 0 0,1 0 0,-1 0 0,1 0 0,-1 0 0,1 0 0,-1 0 0,1 0 0,-1 0 0,1 0 0,-1 0 0,1 0 0,-1 0 0,1 0 0,-1 1 0,1-1 0,-1 0 0,1 0 0,-1 0 0,1 1 0,-1-1-30,-3 2 152,1-1 1,-1 1-1,1 0 1,-1 0-1,1 1 0,0-1 1,0 1-1,-1 0-152,-5 8 76,0 1-1,1-1 1,1 2 0,0-1-1,0 1 1,2 0 0,-1 0-1,2 0 1,-1 1 0,2 0 0,-1 6-76,-1 13 36,1 1 1,1-1 0,3 1-1,1 10-36,-1-36-50,1-1 0,0 1 0,0-1 0,1 1 0,0-1 0,1 0 0,-1 0 1,1 0-1,1 0 0,-1 0 0,1-1 0,0 1 0,1-1 0,-1 0 0,1 0 0,1-1 0,-1 0 0,1 1 0,0-2 0,0 1 0,0-1 0,1 0 0,-1 0 0,1-1 50,8 4-697,0-1 0,0 0 0,0-1 0,0-1 0,1 0 1,0-2-1,0 1 0,-1-2 0,1 0 0,0-1 0,1-1 697,-9 1-657,-6 0 494,0 1 1,0-1-1,0 0 1,0 0-1,0 0 0,0-1 1,0 1-1,0 0 0,0-1 1,0 1-1,0-1 1,0 1-1,-1-1 0,1 0 1,0 0-1,0 0 0,0 0 1,-1 0-1,1-1 1,-1 1-1,1 0 0,-1-1 1,1 1-1,-1-1 0,0 1 1,1-2 162,4-14-1166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5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1 704,'0'0'2698,"0"0"71,0 0-664,0 0-510,0 0 75,-16 1-576,-49 8-136,63-8-934,0-1 0,0 1 0,0 0 0,0 0 0,0 0 0,0 0 0,0 0 0,0 1 0,0-1 0,0 1 0,1-1 0,-1 1 0,1-1 0,-1 1 0,1 0 0,0 0 0,-1 0 0,1 0 0,0 0 0,0 0 0,0 0 0,1 0 0,-1 0 0,0 0 0,1 0 0,0 1 0,-1-1 0,1 0 0,0 0 0,0 1 0,0-1 0,0 0 0,1 0 0,-1 1 0,1 0-24,0-2-20,-1 0 0,1 0 0,0 0 0,0 0 0,0 0 0,-1 0 0,1 0 0,0 0 0,0 0-1,1-1 1,-1 1 0,0 0 0,0-1 0,0 1 0,0-1 0,0 1 0,1-1 0,-1 0 0,0 1 0,1-1 0,-1 0-1,0 0 1,0 0 0,1 0 0,-1 0 0,0 0 0,2-1 20,3 2-350,1-1 0,-1-1 0,1 1 0,-1-1 1,5-1 349,-5-1-268,1-1 1,-1 1-1,0-1 1,0 0 0,0 0-1,0-1 1,-1 0-1,1 0 1,-1 0 0,0 0-1,-1-1 1,0 0-1,3-4 268,-7 10 48,0-1 1,1 1-1,-1 0 0,0 0 0,0-1 0,0 1 0,0 0 0,0 0 1,0-1-1,1 1 0,-1 0 0,0-1 0,0 1 0,0 0 0,0 0 1,0-1-1,0 1 0,0 0 0,0-1 0,0 1 0,-1 0 0,1-1 1,0 1-1,0 0 0,0 0 0,0-1 0,0 1 0,0 0 0,-1 0 1,1-1-1,0 1 0,0 0 0,0 0 0,0-1 0,-1 1 0,1 0 1,0 0-1,0 0 0,-1-1 0,1 1 0,0 0 0,-1 0 0,1 0 1,0 0-1,0 0 0,-1 0 0,1 0 0,0 0 0,-1 0 0,1-1 0,0 1 1,0 0-1,-1 1 0,1-1 0,0 0 0,-1 0 0,1 0 0,0 0 1,-1 0-1,1 0 0,0 0 0,0 0 0,-1 0 0,1 1 0,0-1 1,0 0-1,-1 0-48,-21 8 1040,21-7-1012,-1 0-1,1 1 1,0-1-1,0 0 0,0 1 1,0-1-1,0 1 1,0 0-1,0-1 1,1 1-1,-1 0 0,0-1 1,1 1-1,-1 0 1,1 0-1,0-1 1,0 1-1,0 0 0,0 0 1,0 0-1,0 0 1,0-1-1,0 1 1,1 0-1,-1 1-27,1 0-2,0 0 1,0-1-1,0 1 0,0 0 0,0 0 1,0 0-1,1-1 0,0 1 0,-1-1 1,1 1-1,0-1 0,0 0 1,0 0-1,2 2 2,15 8-34,-13-8-4,-1 0-1,1 0 1,-1 0 0,1 0-1,-1 1 1,-1 0 38,-2-3-9,-1 0 1,1 0-1,-1 0 1,0 1-1,0-1 0,0 0 1,0 1-1,0-1 1,0 0-1,-1 1 0,1-1 1,-1 1-1,0-1 0,0 1 1,0-1-1,0 1 1,0-1-1,0 3 9,-1-3-69,0-1-1,1 1 1,-1 0-1,0 0 1,0-1-1,0 1 1,0-1-1,0 1 1,0-1 0,-1 1-1,1-1 1,0 0-1,-1 1 1,1-1-1,-1 0 1,1 0-1,-1 0 1,0 0-1,1-1 1,-1 1 0,0 0-1,0-1 1,0 1 69,-3 1-547,-1 0 0,0-1 0,0 0 0,0 0-1,0 0 1,-5 0 547,8-1-3940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5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7331,'0'0'1815,"0"0"-185,0 0-208,0 0-513,0 0-300,-16 8-44,-50 27-191,64-35-354,1 1-1,-1 0 1,0 0 0,1 0 0,-1 1-1,1-1 1,-1 0 0,1 1 0,0-1 0,0 1-1,-1-1 1,1 1 0,0-1 0,0 1-20,1 14 139,2-9-110,-2-4-37,1 0 1,-1 1-1,1-1 0,0 0 0,0 0 0,0 1 1,1-1-1,-1 0 0,1 0 0,0 0 0,0 0 0,0-1 1,0 1-1,0 0 8,1 0-56,-1-1-1,0 1 1,0 1 0,0-1 0,0 0 0,0 0-1,-1 1 1,1-1 0,-1 1 0,0 0-1,0-1 1,0 1 0,-1 0 0,1 1 56,-1 0-100,0 1 0,0 0 1,-1 0-1,0-1 0,0 1 1,-1 0 99,2-4-55,-1 0-1,0 0 1,0 0 0,0 0 0,0 0 0,0-1 0,0 1-1,0 0 1,-1-1 0,1 1 0,-1-1 0,1 0 0,-1 1 0,1-1-1,-1 0 1,0 0 0,0 0 0,1 0 0,-1 0 55,0-1-91,1 0-5513,1 0 3095,0 0 108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5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8164,'0'0'3057,"0"0"-1536,0 0-225,0 0-831,0 0-129,8 110-144,-8-73-160,0-2 32,13-8-64,4-10-961,-11-17-1392,-1 0-2625</inkml:trace>
  <inkml:trace contextRef="#ctx0" brushRef="#br0" timeOffset="1">66 0 8244,'0'0'1392,"0"0"-1360,0 0-32,0 0-1216,0 0-4131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7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0 148 768,'0'0'2738,"0"0"-465,0 0 272,0 0-1521,66 113-287,-64-66-129,0-5-256,3-9 16,5-15-368,5-16-96,-10-2-1793,1-14-5778</inkml:trace>
  <inkml:trace contextRef="#ctx0" brushRef="#br0" timeOffset="1">124 1 9236,'0'0'1793,"0"0"-1793,0 0-640,0 0-1185,0 0-336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6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1 471 9268,'0'0'870,"0"0"-526,0 0-37,0 0 32,19-20 200,-5 7-421,-4 4-95,0-1 1,0 0-1,-2 0 1,1 0 0,-1-1-1,0-1 1,-1 1-1,-1-1 1,0 0-1,0-1 1,-1 1-1,-1-1 1,2-7-24,2-32 4,-2 0 1,-2-1-1,-2-27-4,-2 78 24,0 0-1,-1 1 1,1-1 0,0 0-1,0 0 1,-1 1 0,1-1-1,-1 0 1,1 1 0,-1-1-1,0 0 1,0 1-1,1-1 1,-1 1 0,0-1-1,0 1 1,-1-1-24,2 2 83,-1-1 0,0 1 0,0-1 0,0 1 0,0-1 0,0 1-1,0-1 1,0 1 0,0 0 0,0-1 0,0 1 0,0 0 0,0 0 0,0 0 0,0 0 0,0 0 0,0 0 0,0 0 0,0 0-1,0 0 1,0 1 0,0-1 0,0 0 0,0 1 0,0-1 0,0 1 0,0-1 0,0 1 0,0 0-83,-1 1 82,0 0 0,0 0 0,0 0 0,0 0 0,0 1-1,1-1 1,-1 1 0,1 0 0,0-1 0,0 1 0,0 0 0,0 0 0,0-1 0,0 1 0,1 0 0,-1 0 0,1 0 0,0 0 0,0 0-82,-1 2 52,-5 56 119,3-1 1,4 44-172,-1-38 25,9 143-505,-1-2-233,-7-177 412,-1 33-341,-1-59 615,1 1 0,-1-1 0,1 0-1,-1 0 1,-1 0 0,1 0 0,0 0-1,-1-1 1,0 1 0,0 0 0,0-1-1,-2 3 28,-5 1-1,4-12-55,3-18-118,2 19 141,0-23-84,0 1 0,2-1 0,1 1 0,1-1 0,1 1 0,1 0 0,1 1 0,4-6 117,2-1-134,2 1 0,1 0 134,-10 21-22,0 1 0,0 0 0,1 0 0,0 0 0,0 1 1,1 0-1,0 1 0,3-3 22,-9 9 0,-1 0 0,1-1 0,0 1 0,-1 0 0,1 0 1,0 0-1,0 1 0,0-1 0,0 0 0,0 1 0,0-1 0,0 1 0,0-1 0,0 1 1,0 0-1,0 0 0,0 0 0,0 0 0,0 1 0,1-1 0,-1 0 0,0 1 0,0 0 1,0-1-1,-1 1 0,1 0 0,0 0 0,0 0 0,0 0 0,-1 0 0,1 0 0,0 1 1,1 1-1,4 4 149,0 2 1,0-1-1,-1 1 1,0 0-1,0 0 1,0 3-150,9 13-5,-12-21-196,0 1 190,0 0 0,1 0 0,0 0-1,0-1 1,4 4 11,-7-7-407,0 0 0,1-1 0,-1 1 0,1 0 0,-1 0 0,1 0 0,-1-1 0,1 1 0,-1-1 0,1 1 0,-1-1 0,1 0 0,0 0 1,0 1 406,1-1-4875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7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7652,'0'0'2016,"0"0"-2016,0 0-1632,0 0-497,0 0-1425</inkml:trace>
  <inkml:trace contextRef="#ctx0" brushRef="#br0" timeOffset="1">405 196 6643,'0'0'2945,"0"0"-1712,0 0-561,0 0 513,0 0-177,0 0-463,-105 38 159,94-15-592,9 8-96,2-1-16,0 0-176,17-3-1377,9-3 96,-11-21-1616,-2-3-593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7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33 497 7940,'0'0'1243,"0"0"176,0 0-392,0 0-77,-5 6-291,2-2-649,0-1 1,0 1-1,1 0 0,0-1 1,0 1-1,0 0 0,0 1 1,0-1-1,1 0 0,-1 0 1,1 1-1,1-1 0,-1 1 0,0-1 1,1 3-11,0 3-24,0-7 25,-1 1 0,1-1-1,1 1 1,-1-1 0,0 1 0,1-1-1,0 0 1,0 1-1,-1-3-6,1 0 0,-1 0 0,1 0 0,0 0 0,-1 0 0,1-1 0,0 1 0,0 0 0,0 0 0,0 0 1,-1-1-1,1 1 0,0-1 0,0 1 0,0 0 0,0-1 0,0 0 0,1 1 0,-1-1 0,0 0 0,0 1 0,0-1 0,0 0 0,0 0 0,0 0 0,0 0 0,1 0 6,3 0-172,-1 1 0,1-1 0,0-1 0,0 1 0,0-1 0,0 1 0,-1-1 0,1-1 0,0 1 0,-1-1 0,1 1 0,-1-1 0,1-1 0,-1 1 0,0-1 0,0 1 0,0-1 0,0 0 0,2-4 172,-3 5-24,0 0 0,0 0-1,0 0 1,0 0 0,1 0 0,-1 1 0,0-1 0,1 1 0,-1 0-1,1 0 1,0 0 0,2 1 24,9-4-76,-11 3 24,-1-1 0,1 1 0,-1-1 1,0 0-1,1 0 0,-1 0 0,0-1 0,0 1 0,-1-1 0,1 1 0,0-1 0,-1 0 0,0 0 0,0 0 0,0 0 0,0-1 0,1 0 52,3-10-654,1 1 1,-2-2-1,4-9 654,1-11-559,-2-1-1,-1 0 1,-2 0-1,0-18 560,-1-148 4863,-5 143-1178,1 58-2316,0 1-276,0 1-52,0 339 1174,0-114-7015,0-225 4729,1-1 0,-1 1 1,0-1-1,0 1 0,0-1 1,0 1-1,0-1 0,0 1 1,0-1-1,0 1 1,0-1-1,0 1 0,0-1 1,-1 1-1,1-1 0,0 1 1,0-1-1,0 1 0,-1-1 1,1 1-1,0-1 0,0 1 1,-1-1-1,1 0 0,0 1 1,-1-1-1,1 0 0,-1 1 1,1-1-1,-1 0 0,1 1 1,0-1-1,-1 0 0,1 0 1,-1 0-1,1 1 0,-1-1 1,1 0-1,-1 0 0,1 0 1,-1 0-1,1 0 1,-1 0 70,-1 0-67,1-1 0,-1 1 0,1-1 0,0 0 0,-1 0 0,1 1 0,0-1 0,-1 0 0,1 0 0,0 0 1,0 0-1,0 0 0,0-1 0,0 1 0,-1-1 67,-6-9 351,1 0 0,0 0 0,1 0 1,0-1-1,1 0 0,0 0 0,1 0 0,1-1 1,-1 0-1,2 1 0,-1-5-351,4 15 22,-1 0 0,1 1 1,-1-1-1,1 1 0,-1-1 0,1 1 0,0-1 1,0 1-1,0 0 0,0-1 0,0 1 1,0 0-1,0 0 0,0-1 0,1 1 0,-1 0 1,0 0-1,1 0 0,-1 1 0,0-1 1,1 0-1,-1 0 0,1 1 0,0-1 0,-1 1 1,2-1-23,50-11 144,-43 10-95,7-1-27,1 1 1,-1 0-1,1 1 1,-1 1-1,12 2-22,-27-1 2,-1-1 0,1 1-1,0 0 1,-1-1 0,1 1 0,-1 0-1,1 0 1,-1 0 0,1 0 0,-1 1 0,0-1-1,1 0 1,-1 0 0,0 1 0,0-1-1,0 1 1,0-1 0,0 1 0,0 0-1,0 0-1,16 40 27,-11-25-30,-6-17-2,31 71-1232,-7-24-6235,-23-47 3124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8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1 672,'0'0'0,"0"0"-624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8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1985,'0'0'1835,"0"0"76,9 15-681,-3-5-1127,2 5 94,1 1 0,1-1 0,0-1 0,2 1 0,-1-2 0,10 9-197,-17-19-3,1 1 0,0 0-1,0-1 1,0 0 0,0 0-1,0 0 1,1-1-1,-1 0 1,1 0 0,-1 0-1,1-1 1,0 0 0,0 0-1,0 0 1,2-1 3,-8 0 96,1-1 0,-1 1 0,1-1 0,-1 0 0,0 1 0,1-1 0,-1 0 0,0 1 0,1-1 0,-1 0 0,0 1 0,0-1-1,0 0 1,0 0 0,0 1 0,1-1 0,-1 0 0,0 0 0,-1 1 0,1-1 0,0 0 0,0 1 0,0-1 0,0 0 0,-1 0-96,1 0 159,-1-2 90,0-1 1,0 0-1,-1 1 0,1-1 0,-1 1 1,0-1-1,0 1 0,0 0 0,0-1 1,-1 1-1,1 0 0,-1 1 0,0-1 1,0 0-1,0 1 0,-2-2-249,-5-4 1329,10 7-1321,0 1 0,-1 0 0,1-1 0,0 1 0,0 0 0,0-1 0,-1 1-1,1-1 1,0 1 0,0-1 0,0 1 0,0 0 0,0-1 0,0 1 0,0-1-1,0 1 1,0-1 0,0 1 0,0-1 0,0 1 0,0 0 0,0-1 0,0 1 0,1-1-1,-1 1 1,0-1 0,0 1 0,0 0 0,1-1 0,-1 1 0,0 0 0,0-1-1,1 1 1,-1 0 0,0-1 0,1 1-8,11-11-20,-11 11 29,48-28 210,-46 27-215,0 0 1,0-1 0,0 1 0,0 1 0,0-1-1,0 0 1,1 1 0,-1-1 0,0 1 0,0 0 0,0 0-1,0 0 1,1 0 0,-1 1 0,0-1 0,3 2-5,24 31 408,-22-29-486,0 0 0,0-1 1,0 0-1,0 0 1,0-1-1,1 0 0,-1-1 1,1 1-1,-1-2 0,3 1 78,2 0-56,-1 0 1,1 2-1,-1-1 0,1 2 56,-8-3-22,-1 1 0,0 0 0,1 0 0,-1 0 0,0 1 0,0-1 0,0 1 0,0 0 0,-1 0 0,1 0 0,-1 1 0,0-1 0,0 1 22,21 39-1068,-13-22-1661,-10-18 70,-1-3-676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4546,'0'0'2097,"0"0"0,107-50 544,-64 73-464,2 19-1248,-2 17 95,-5 12-160,-12 2-415,-7-2-49,-14-5-384,-5-7 64,0-7-80,-11-42-961,-11-1-2000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09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0 208,'0'0'384,"0"0"1361,0 0 7667,-84 156-8755,80-55-353,4 19 16,0 8 96,21 4 128,9-7-464,3-5-32,7-9-16,7-13-32,2-13-1344,1-15-3394,-33-64-1921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4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0 7475,'0'0'1868,"0"0"-134,0 0-219,0 0-218,0 0-662,0 0-352,0 0 16,-11 14-161,4-6-113,-2 2 4,1 1 0,0 0 1,0 0-1,1 1 0,1-1 0,0 2 1,1-1-1,-3 9-29,-8 40 156,-4 40-156,-11 46 34,25-124-288,-1 0 0,-2-1 0,0 0 0,-1-1 0,-4 5 254,-6 0-1860,18-24 1445,0 0-1,1-1 1,-1 1-1,0-1 0,0 0 1,0 1-1,-1-1 1,1 0-1,0 0 1,0 0-1,-1-1 0,1 1 1,0-1-1,-1 1 1,1-1-1,0 0 1,-2 0 415,-5-2-3103,1-11 707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4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8596,'0'0'2161,"0"0"-560,0 0-993,-26 117-432,26-50 528,24-4 113,12-13-529,9-11 32,9-15-320,8-18 128,6-6-320,5-16 240,0-27-96,-5-7-896,-55 23-2482,-6 1-2321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8948,'0'0'2305,"0"0"-1569,0 0-543,-20 120-81,10-68 64,1 2 80,1-3-256,5-7 0,1-7 0,2-10-1201,0-9-1216,0-9-416,0-9-833,0-4 2081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8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5491,'0'0'416,"0"0"-144,0 0-32,0 0-240,0 0-4690</inkml:trace>
  <inkml:trace contextRef="#ctx0" brushRef="#br0" timeOffset="1">0 1 10389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7043,'0'0'2644,"0"0"-891,0 0-246,0 0-165,0 0-624,2 18-321,-2-15-396,2 21 32,1 0-1,1 0 0,1-1 1,6 17-33,-9-33 1,0 0 1,1-1 0,0 1 0,0 0-1,1-1 1,-1 1 0,2-1 0,-1 0-1,1-1 1,-1 1 0,2-1 0,-1 0-1,0 0 1,1 0 0,0-1 0,0 0 0,1 0-1,-1-1 1,1 1 0,2 0-2,-1-2-98,0 0 0,0 0 1,1 0-1,-1-1 0,0 0 1,1-1-1,-1 0 0,1 0 0,-1-1 1,1 0-1,-1-1 0,0 0 1,0 0-1,0 0 0,0-1 0,0 0 1,0-1-1,-1 0 0,0 0 1,0-1-1,0 0 0,0 0 0,0 0 1,3-5 97,12-14-121,-16 18 112,0-1 1,0 1-1,0 0 1,1 0-1,-1 0 0,2 1 1,-1 0-1,2 0 9,-9 5-5,1-1 0,0 1 0,0 0 0,0-1 0,0 1 0,0 0 0,-1 0 0,1 0 0,0 0 0,0 0 0,0-1 0,0 2 0,0-1 0,0 0 0,-1 0 0,1 0 0,0 0 0,0 0 0,0 1 0,0-1 0,0 0 0,-1 1 0,1-1 0,0 1 0,0-1 0,-1 1 0,1-1 0,0 1 0,-1 0 0,1-1 0,0 1 0,-1 0 0,1-1 0,-1 1 0,1 0 0,-1 0 5,10 31-16,-9-27 74,11 79 460,-8-46-295,2-1 1,2 1-224,-7-29-243,2-1 1,-1 0-1,1-1 1,0 1-1,1 0 1,-1-1-1,2 0 1,-1 0-1,1 0 1,0 0-1,2 1 243,-7-8-216,1 1 0,-1-1-1,1 1 1,-1-1-1,0 1 1,1-1-1,-1 0 1,1 1-1,0-1 1,-1 0-1,1 0 1,-1 1-1,1-1 1,-1 0-1,1 0 1,0 0-1,-1 0 1,1 1-1,0-1 1,-1 0-1,1 0 217,10 0-5752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27 7283,'0'0'1326,"0"0"-275,0 0 102,0 0-177,0 0-327,0 0-36,-17-6 137,-3-1-399,-1 2 0,-11-3-351,28 8 39,1 0-1,0-1 1,-1 1 0,1 1 0,-1-1 0,1 0 0,0 1 0,-1 0 0,1 0 0,0 0 0,0 0 0,0 0 0,-1 1 0,1-1-1,1 1 1,-1 0 0,0 0 0,0 1-39,-2 1 34,0 1 0,0 0 0,1 0 1,0 0-1,0 0 0,0 1 0,0 1-34,0-1 12,2 0 0,-1 1 0,0-1-1,1 0 1,1 1 0,-1 0 0,1-1 0,0 1 0,0 0 0,1-1 0,0 1 0,0 0 0,0 0 0,1 0 0,0-1-1,1 1-11,1 5 15,0-1 0,1 0 0,0-1 0,0 1 0,1-1 0,1 0-1,0 0 1,7 8-15,12 13-50,16 23-162,-38-50 194,0 1 1,-1-1-1,0 1 0,0-1 1,0 1-1,0 0 1,-1 0-1,0 0 0,0 0 1,0 0-1,-1 3 18,0-6-7,0 0 0,-1 0-1,1 0 1,-1 0 0,0-1 0,1 1-1,-1 0 1,0-1 0,0 1 0,0 0 0,0-1-1,0 1 1,0-1 0,-1 0 0,1 1-1,0-1 1,-1 0 0,1 0 0,-1 0 0,0 0-1,1 0 1,-1 0 0,0 0 0,1 0-1,-2 0 8,-7 3 12,-1-1 0,1 0 0,-10 2-12,17-5-4,-11 3-36,-1-1 0,0 0 0,0-1 0,1-1 40,13 0-174,1 0 1,-1-1 0,1 1 0,-1 0-1,1-1 1,0 1 0,-1 0 0,1-1 0,0 1-1,-1 0 1,1-1 0,0 1 0,-1-1 0,1 1-1,0-1 1,0 1 0,0-1 0,-1 1 0,1 0-1,0-1 1,0 1 0,0-1 0,0 1 0,0-1-1,0 0 1,0 1 0,0-1 0,0 1 0,0-1-1,0 1 1,0-1 173,2-16-5222,4 8 1564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6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7 9877,'0'0'-566,"0"0"409,0-3 55,3-1 952,-1 9-179,3 23 222,1 39-292,-5-14-480,-3 0-1,-3 0 1,-1 0 0,-4 5-121,7-36 419,4-14-1061,4-11-3585,-1-10 372,-2-3-150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6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11557,'0'0'2641,"0"0"-2496,0 0-145,0 0 464,0 0-160,110-26 0,-67 26-208,1-1-48,-3 1-32,-9 0-16,-8 0-960,-11 0-1441,-13 0-2482,0 6-1952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16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9156,'0'0'3138,"0"0"-2386,0 0-576,0 0 144,0 0 481,0 0-577,127 12-16,-78-12-208,-6 3 0,-7 2-400,-16 4-2770,-20-2-1520</inkml:trace>
  <inkml:trace contextRef="#ctx0" brushRef="#br0" timeOffset="1">46 299 10341,'0'0'3057,"0"0"-2641,0 0 113,0 0 159,140 20-448,-74-20 48,4 0-288,-50 0-688,-7 0-5699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43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 35 752,'-21'-5'11240,"2"-1"-9724,-2 0-843,0 1-1,0 0 1,0 2 0,0 0 0,-16 1-673,27 2 209,-69 2 1344,71 0-1447,-1-1 0,1 1 0,0 0 0,0 1-1,0 0 1,0 0 0,0 1 0,-1 1-106,-4 2 62,2 1 0,-1 1-1,1 0 1,0 0 0,1 1 0,0 1 0,1-1-1,0 2 1,0-1 0,2 1 0,-4 6-62,5-7 1,1 0 0,0 0 1,1 0-1,0 1 0,1-1 0,0 1 1,1 0-1,1 0 0,-1 0 0,2 0 1,0 0-1,0 0 0,3 11-1,-2-17-13,0 0 0,1 0-1,0 0 1,0-1-1,1 1 1,0-1 0,0 1-1,0-1 1,0 0 0,1 0-1,0 0 1,0-1-1,0 1 1,0-1 0,1 0-1,0 0 1,0-1 0,0 1-1,0-1 1,1 0-1,-1-1 1,1 1 0,0-1-1,2 1 14,12 3-245,1-1 1,0 0-1,0-1 0,0-2 0,1 0 0,10-1 245,277 0-5136,-309-1 5144,0 0 1,0 0-1,0-1 0,0 1 0,1 0 0,-1 0 0,0 0 0,0 0 0,0 0 0,0 1 0,0-1 1,1 0-1,-1 0 0,0 0 0,0 0 0,0 0 0,0 0 0,0 0 0,0 0 0,1 0 0,-1 0 1,0 0-1,0 0 0,0 0 0,0 1 0,0-1 0,0 0 0,0 0 0,0 0 0,0 0 0,1 0 0,-1 0 1,0 0-1,0 1 0,0-1 0,0 0 0,0 0 0,0 0 0,0 0 0,0 0 0,0 1 0,0-1 1,0 0-1,0 0 0,0 0 0,0 0 0,0 0 0,0 0 0,0 1 0,0-1 0,0 0 0,0 0 1,-1 0-9,1 3 211,-1 3-65,0 0-1,0 0 1,0 0 0,-1 0 0,0-1 0,-1 1 0,1-1 0,-1 1 0,0-1 0,0 0 0,-3 3-146,-6 8 84,0-1 1,-1 0 0,-2 1-85,13-14-11,0 0 1,0 0-1,-1 0 0,1 0 0,0 0 0,-1-1 1,0 1-1,1-1 0,-1 1 0,-1-1 11,3-1-84,0 0 1,0 1-1,0-1 0,0 0 1,0-1-1,0 1 1,0 0-1,0 0 0,0 0 1,0-1-1,0 1 0,0 0 1,0-1-1,0 1 0,0-1 1,0 1-1,0-1 0,1 1 1,-1-1-1,0 0 0,0 1 1,1-1-1,-1 0 0,0 0 1,1 0-1,-1 1 0,1-1 1,-1 0-1,1 0 0,-1 0 1,1 0-1,0 0 0,-1 0 1,1 0-1,0 0 84,-7-17-3565,1 1 0,-3-16 3565,-5-44-3094,5-2 3688,3 5 3338,6 63-3105,-1-1 3,0 8-148,0 0-1,1 0 1,0 0-1,0 0 0,1-1 1,-1 1-1,1-1-681,-1 4 109,1 0 0,-1 0 0,1 0-1,-1 0 1,1 0 0,-1 0 0,1 0 0,0 0 0,0 0 0,-1 0-1,1 0 1,0 1 0,0-1 0,0 0 0,0 0 0,0 1-1,0-1 1,0 1 0,0-1 0,0 1 0,0-1 0,1 1 0,-1 0-1,0 0 1,0-1 0,1 1-109,31-5 717,1 2 0,-1 1 0,1 2 0,20 2-717,138 20-1141,-99-10-3360,-82-11-6934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46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1192 171 6243,'-23'-14'1160,"2"1"-930,-8-7 33,-2 2 0,0 2-1,-2 0 1,-11-3-263,1 6 209,-1 1 1,1 3-1,-1 1 1,-1 2-1,1 2 1,-1 2-1,0 2 0,-20 3-209,45-1 35,0 1-1,0 0 1,0 1-1,0 2 1,1 0-1,0 0 1,0 2-1,1 1 1,-6 3-35,1 2 5,0 1 0,2 0 0,0 2 1,0 0-1,2 2 0,-16 18-5,13-11-3,1 2 1,1 1 0,1 0-1,2 1 1,1 1-1,2 1 1,1 0 0,1 1-1,2 0 1,1 1-1,0 8 3,2 2 2,2 0-1,1 1 1,3-1-1,1 1 1,3 0-1,3 9-1,-2-24 25,3 1 0,0-1 1,2 0-1,1-1 0,1 0 0,2-1 0,0 0 0,2-1 0,9 10-25,-3-7 18,1-1 0,2-2 0,1 0 0,1-1 0,1-2 0,2-1-1,0-1 1,1-1 0,1-2 0,1-1 0,2 0-18,-5-5-108,0-1 0,1-1-1,0-2 1,0-1 0,1-1 0,0-2-1,0 0 1,1-3 0,-1 0 0,1-2-1,-1-2 1,32-5 108,-41 2-65,1-1 0,-1-1 0,0-1 0,0-1 0,-1-1 0,0-1 0,-1 0 0,0-2-1,-1-1 1,0 0 0,-1-1 0,-1-1 0,0 0 0,5-9 65,9-12-45,-1-2 1,-3 0-1,-1-2 0,-2-1 1,-1-1-1,7-25 45,-4 0 148,-3-1 1,-3-1-1,-3-1 1,-3-1 0,-3 0-1,-4 0 1,-2-1-1,-4 0 1,-4-25-149,1 71 43,-1-1 1,-2 1 0,-6-26-44,8 43-7,0-1 1,-1 1-1,0 0 0,0 0 0,-1 1 1,-1-1-1,0 1 0,0 0 0,0 0 1,-6-4 6,11 12-38,1 0 1,-1 1-1,0-1 1,0 0-1,0 0 1,1 1-1,-1-1 1,0 1-1,0-1 1,0 1-1,0-1 1,0 1 0,0 0-1,0-1 1,0 1-1,0 0 1,-1 0-1,1 0 1,0 0-1,0 0 1,0 0-1,0 0 1,0 0 37,-20 4-2332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47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1697 48 448,'-197'-30'6339,"43"18"-5037,-152 6-1302,247 9 172,1 3 0,0 2-1,0 3 1,1 2 0,1 3 0,0 2-1,1 3 1,-46 24-172,40-16 526,2 3 0,1 2 0,2 3 0,1 2 1,-1 5-527,43-33 98,2 0 1,-1 0 0,2 1 0,0 0 0,0 1 0,1 0 0,0 0-1,1 1 1,1 1 0,0-1 0,1 1 0,1 0 0,0 0 0,1 1-1,1-1 1,0 1 0,1 0 0,0 8-99,1 17 29,2 0-1,2 0 1,1 0 0,2-1 0,2 1-1,2-2 1,1 1 0,16 33-29,-6-21 19,3-1 1,2-2-1,2 0 1,3-2-1,1-2 1,13 13-20,-27-36 8,2 0-1,0-1 1,1-2 0,1 0-1,1-1 1,1-1 0,0-1-1,1-1 1,1-1 0,0-2-1,1 0 1,0-2 0,0-1 0,1-1-1,1-1 1,-1-2 0,5 0-8,18-1-31,1-2 1,0-2 0,0-3 0,0-1 0,-1-3 0,0-2-1,0-3 1,-1-1 0,-1-3 0,41-19 30,-54 18-69,0-1 1,-2-2-1,0-2 1,-2 0-1,0-3 1,19-19 68,-28 22 7,-1-2-1,-1-1 1,-1 0 0,-1-1-1,-1-1 1,-2-1 0,-1-1 0,7-17-7,-11 17 43,-2-1-1,0 0 1,-2 0 0,-2-1 0,0 0 0,-2 0 0,-2 0 0,0 0 0,-2 0 0,-2 0 0,-2-6-43,1 13 37,-2 1 1,-1 0-1,-1 1 0,-1 0 1,-1 0-1,-1 1 0,-1 0 1,0 0-1,-2 2 0,-6-7-37,5 6-189,-1 2 0,-1 0-1,-1 1 1,0 1-1,-1 0 1,-1 2-1,0 0 1,-1 1 0,-16-7 189,34 19-358,-1-1 1,1 1-1,0 0 1,-1 0-1,1 0 1,0 1-1,-1-1 1,1 1-1,-1 0 1,0 0 357,-20 0-5912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52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 9973,'0'0'816,"0"0"-144,0 0-400,0 0-144,0 0-80,-88 140 0,56-81 33,6-3-65,1-6 96,6-2-96,2-8-16,4-4-64,2-8-1265,2-11-320,1-10-336,6-7-832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52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0 5298,'0'0'1121,"0"0"-657,-43 110 481,30-47 15,9-6-48,4-6-15,0-9-337,29-10-464,14-10 32,17-15-64,17-7-64,18-36-736,-52 1-1729,4-8-3522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8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10389,'26'-37'934,"-26"37"-922,0 0 0,0-1 1,0 1-1,0 0 1,0 0-1,0 0 1,0 0-1,1-1 1,-1 1-1,0 0 1,0 0-1,0 0 0,0-1 1,0 1-1,0 0 1,0 0-1,0 0 1,0 0-1,0-1 1,0 1-1,-1 0 1,1 0-1,0 0 1,0-1-1,0 1 0,0 0 1,0 0-1,0 0 1,0 0-1,0-1 1,0 1-1,-1 0 1,1 0-1,0 0 1,0 0-1,0 0 1,0 0-1,-1-1 0,1 1 1,0 0-1,0 0 1,0 0-1,0 0 1,-1 0-1,1 0 1,0 0-1,0 0 1,0 0-1,-1 0 0,1 0 1,0 0-1,0 0 1,0 0-1,-1 0 1,1 0-1,0 0 1,0 0-1,0 0-12,-1 0 20,0 0 0,0 1 0,1-1 1,-1 0-1,0 1 0,1-1 0,-1 0 0,0 1 0,1-1 0,-1 1 0,1-1 0,-1 0 0,0 1 1,1 0-1,-1-1 0,1 1 0,0-1 0,-1 1 0,1 0-20,-2 5 46,0 0 1,1 0-1,-1 0 1,2 0-1,-1 0 1,1 0-1,0 0 0,0 0 1,1 5-47,-1 7 38,0-13-39,1-1 0,-1 1 0,1-1 0,0 1 0,0-1 0,0 0 0,0 1 0,1-1 0,0 0 0,0 0 0,0 0 0,0 0 0,1 0 0,-1 0 0,1-1 0,0 1 0,0-1 0,1 0 0,-1 0 0,1 0 0,-1 0 0,1-1 0,1 1 1,3 1-14,-1 0 1,1-1 0,-1 0-1,1 0 1,0 0-1,0-1 1,0-1 0,0 0-1,0 0 1,1 0 0,-1-1-1,4 0 14,-10-1-22,-1 1-1,0 0 1,0-1-1,0 1 1,0-1-1,0 1 1,0-1 0,0 1-1,0-1 1,0 0-1,0 0 1,0 1-1,0-1 1,0 0 0,0 0-1,-1 0 1,1 0-1,0 0 1,-1 0-1,1 0 1,-1 0-1,1 0 1,-1-1 0,1 1-1,-1 0 1,0 0-1,1 0 1,-1-1-1,0 1 1,0 0-1,0 0 23,1-46 47,-1 36-3,0-1 757,-1 0 0,-1 0 0,0 1 0,-1-1 0,-3-10-801,4 14 359,2 8-351,0-1-1,0 1 0,-1-1 1,1 1-1,0-1 1,0 1-1,0-1 1,0 1-1,0-1 0,1 1 1,-1-1-1,0 1 1,0-1-1,0 1 0,0-1 1,0 1-1,1 0 1,-1-1-1,0 1 1,0-1-1,1 1 0,-1 0 1,0-1-1,1 1 1,-1-1-1,0 1 0,1 0 1,-1 0-1,0-1 1,1 1-1,-1 0 1,1 0-1,-1-1 0,1 1 1,-1 0-1,1 0 1,-1 0-1,0 0 0,1 0 1,-1 0-1,1 0 1,-1 0-1,1 0 0,-1 0 1,1 0-1,-1 0 1,1 0-1,-1 0 1,1 0-1,-1 0 0,1 0 1,-1 1-1,0-1 1,1 0-1,0 0-7,1 1 3,1-1 0,0 1 0,0 0 0,-1 0 0,1 0 0,-1 0 0,1 1 0,-1-1 0,2 2-3,6 7 60,0 1 0,-1 1-1,5 8-59,-6-9 47,0 0 0,0-1 0,10 9-47,-14-15-205,0-1-1,1 1 1,-1-1-1,1 0 1,0 0 0,0-1-1,0 0 1,0 1-1,1-2 1,-1 1 0,4 0 205,1 0-826,0 0 0,1-1 0,-1-1 0,1 1 0,-1-2 0,9 0 826,-2-2 256,0-1-1,0 0 1,10-4-256,-19 5 270,0 1-1,-1 0 1,1 0 0,0 1-1,0 0 1,0 0 0,0 1-1,1 0 1,-1 0 0,0 1-1,0 0 1,0 1 0,4 1-270,-5-1 31,-1 1 0,0 0 0,0 0 0,0 0 0,0 1 0,-1 0 0,1 0 0,-1 0 0,0 1 0,0-1 0,-1 1 0,0 0 0,1 1 0,-2-1 0,1 1 0,1 2-31,-1-1-146,-3-6-23,0 1-1,0 0 1,0 0-1,0 0 1,0 0-1,0 0 1,0 0-1,-1 0 1,1 0-1,-1 0 1,0 0-1,1 0 1,-1 0-1,0 1 170,0 5-3044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53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0 9941,'0'0'640,"0"0"480,0 0-1040,0 0 289,0 0 47,-49 117-192,10-34-16,-2 3-176,5 0 0,8-7-32,9-11 0,8-14-1024,11-51-1826,0-3-992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53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8564,'0'0'832,"0"0"-720,-5 132 192,16-93 177,26-17-225,23-17 144,23-5-208,20-32-192,-56 1-2993,-6-2-4899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42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506 120 6579,'0'0'1697,"0"0"-187,0 0-38,-5-16-31,-19-51-32,23 65-1341,0 0 0,0 0 1,-1 0-1,1 0 0,0 1 0,-1-1 1,1 0-1,-1 1 0,1-1 0,-1 1 1,0-1-1,0 1 0,1 0 0,-1 0 1,0 0-1,0 0 0,0 0 1,0 0-1,-1 1 0,1-1 0,0 1 1,0-1-1,0 1 0,0 0 0,-1 0 1,1 0-69,-7-1 210,-6-2-72,-1 2 0,1 0 1,-1 0-1,0 2 1,1 0-1,-1 0 0,1 2 1,0 0-1,-1 0 1,1 2-1,0 0 0,1 0 1,0 1-1,-1 1 1,2 1-1,-7 4-138,1 0 44,1 1 0,0 1 0,1 0 0,-10 12-44,21-20 1,1 0 0,-1 1 0,1 0 0,0 1 0,1-1 0,0 1 0,0 0 0,1 0 0,0 0 0,0 0 0,0 1 0,1-1 0,0 5-1,0 1 8,1 1-1,0-1 0,1 0 0,0 1 1,1-1-1,1 1 0,0-1 1,3 7-9,-3-14-1,1 0 0,-1-1 0,1 1-1,1 0 1,0-1 0,0 0-1,0 0 1,0 0 0,1 0-1,0-1 1,0 1 0,1-1-1,-1-1 1,1 1 0,0-1-1,0 0 1,4 1 2,4 2-57,0-1 0,1 0 0,0-1 0,0 0 0,0-2 0,1 0 0,-1 0 0,1-2 0,0 0 0,0 0 0,-1-2 0,1 0 0,0-1 0,7-1 57,8-4-330,-1 0 1,0-2-1,-1-1 0,0-2 0,0-1 0,21-13 330,-33 16-54,-14 7 64,0 1 0,0 0-1,0 0 1,1 0-1,-1 0 1,1 0-1,0 1 1,-1 0 0,1 0-1,0 0 1,0 0-1,1 0-9,-3 10 563,-5 17-480,0 1 0,-2-1 0,-1 0 0,-1-1 0,-1 1 0,-9 18-83,-16 55 124,32-99-124,-10 30 645,10-29-613,1 0-1,-1 0 1,0 0 0,0 0-1,0 0 1,0 0 0,0-1 0,0 1-1,0 0 1,0 0 0,0-1-1,0 1 1,-1-1 0,1 1-1,0-1 1,0 0 0,0 1-1,-1-1 1,1 0 0,0 0-1,-1 0 1,1 0 0,0 0-32,0 0-159,1 0 0,0 0 0,-1 0 1,1 0-1,0 0 0,-1 0 0,1 0 1,0 0-1,0 0 0,-1 0 0,1 0 1,0-1-1,-1 1 0,1 0 0,0 0 1,0 0-1,-1 0 0,1-1 0,0 1 1,0 0-1,-1 0 0,1-1 0,0 1 1,0 0-1,0 0 0,0-1 0,-1 1 1,1 0-1,0-1 0,0 1 0,0 0 1,0-1-1,0 1 0,0 0 159,0-15-3082,0 5-390,0-8-1557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42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6995,'0'0'6222,"0"0"-3573,0 0-1763,0 0-307,0 0 176,0 0-299,6-3-248,5-1-102,-1 1 1,1 0 0,0 0-1,0 1 1,0 1-1,0 0 1,0 0-1,0 1 1,0 0-1,6 2-106,17-1 272,299-1 373,-332 0-697,0 0 1,0 0-1,-1 0 0,1 0 1,0 0-1,0 1 0,-1-1 0,1 0 1,0 1-1,-1-1 0,1 0 1,0 1-1,-1-1 0,1 1 0,0-1 1,-1 1-1,1-1 0,-1 1 1,1 0-1,-1-1 0,1 1 0,-1 0 1,0-1-1,1 1 0,-1 0 1,0 0-1,1-1 0,-1 1 0,0 0 1,0 0-1,0-1 0,0 1 52,2 27-2847,-2-24 1987,0 15-5034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54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1290 0 4786,'0'0'584,"0"0"310,0 0 245,0 0 547,0 0 665,0 0-476,-9 16-954,-17 30-810,-3-1 0,-2-1 1,-22 23-112,-123 134 23,144-165 4,-246 254 168,29-31 23,147-144-260,-26 44 42,26-14-1271,32-44-3834,66-96 1903,4-9-1203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2:54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8388,'0'0'0,"0"0"-16,120 49 16,-32 31 816,17 23 305,21 20 95,11 12-463,15 4 207,7-4-272,-5-5-592,-13-7-16,-17-5 0,-19-8-64,-17-17-16,-13-16 0,-11-14-912,-64-63-1281,0 0-1809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6:41.1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1 123 6067,'0'0'1088,"0"0"-527,0 0-239,0 0-186,0 0 6,3-6 23,-1 4-148,-1-1 0,0 1 0,1 1 0,-1-1 0,1 0 0,0 0 0,0 1 0,-1-1 0,1 0 0,0 1 0,0 0 0,2-1-17,0 0 31,0 1 0,0 0-1,1 0 1,-1 0 0,0 1-1,1-1 1,-1 1 0,1 0-1,-1 0-30,456 5 2073,-442-6-2034,0-2 0,0 0 0,-1 0 0,1-2 0,-1 0 0,0-1 0,15-8-39,-12 5 28,1 1 1,0 1 0,1 1-1,21-3-28,72 0 178,0 5 0,26 7-178,-6-2 501,-84-1-145,201 2 1192,44 13-1548,-262-11 85,0 2 0,0 1 0,0 1 0,-1 2 0,23 11-85,49 17 309,31 5-309,-99-36 124,0-1-1,0-2 1,0-2-1,0-1 0,31-4-123,10 1 42,-42 2-17,176-3 7,-155-1 18,0-2 1,39-11-51,109-20 57,-66 13-64,-62 13 69,51 0-62,3 0 29,-49 5 0,1 4-1,16 4-28,12 0-1,-26-3 32,1-1-57,5 5 26,22 5 40,-113-8-15,1 0 0,0 0 0,0 0 0,0 0-1,0 0 1,0 1 0,0-1 0,-1 0 0,1 0 0,0 0-1,0 1 1,0-1 0,0 1 0,-1-1 0,1 0 0,0 1-1,0 0 1,-1-1 0,1 1 0,0 0-25,6 20-4539,-7-15-559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6:45.3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 0 5458,'0'0'555,"0"0"-56,0 0-333,18 3 77,-11-2-221,35 5 128,0-2 0,21-1-150,221-3 232,-283 0-224,0 0-1,1 0 1,-1 0-1,0 0 0,1 0 1,-1 1-1,0-1 0,1 0 1,-1 1-1,0-1 0,1 1 1,-1-1-1,1 1-7,-2 0 6,0-1 1,0 0-1,1 0 0,-1 1 1,0-1-1,0 0 0,0 0 0,0 1 1,0-1-1,1 0 0,-1 0 1,0 1-1,0-1 0,0 0 0,0 1 1,0-1-1,0 0 0,0 0 1,0 1-1,0-1 0,0 0 0,0 1 1,0-1-1,0 0 0,0 1 1,-1-1-1,1 0 0,0 0 0,0 1 1,0-1-1,0 0 0,0 0 1,-1 1-1,1-1-6,-2 2 34,0 0 0,0 0 0,0 0 0,0 0 1,0 0-1,-1 0 0,1-1 0,-1 1 0,1-1 0,-3 2-34,-32 10-1,1-1-1,-2-1 0,1-2 0,-22 1 2,3-2 1128,0-3 0,-25-1-1128,123-4 138,0 3 0,15 4-138,-37-4 10,1 1 1,-1 1 0,0 0-1,-1 2 1,18 8-11,-31-12-10,0 0 0,0 1 0,-1-1 0,0 1 0,3 3 10,-6-6-9,0 1 0,-1-1 0,1 1 0,-1 0 0,0 0 0,1-1 0,-1 1 0,0 0 0,0 0 0,0 0 0,-1 0 1,1 0-1,0 0 0,-1 1 0,1-1 0,-1 0 0,0 0 0,0 1 9,0-2 6,0 0 1,-1 0-1,1 0 1,0 0-1,-1 0 1,1 0-1,-1 0 1,0 0-1,1 0 0,-1 0 1,0 0-1,0 0 1,1 0-1,-1 0 1,0-1-1,0 1 1,0 0-1,0-1 1,0 1-1,0 0 1,0-1-1,0 0 1,-1 1-7,-32 11 58,25-9-62,-60 15 25,0-3 0,0-2 1,-8-3-22,76-10-6,1 0 1,-1 0-1,1 0 1,-1 0 0,0 0-1,1 0 1,-1 0-1,1 0 1,-1 0 0,1 1-1,-1-1 1,1 0-1,-1 0 1,1 1 0,-1-1-1,1 0 1,-1 1 0,1-1-1,-1 1 1,1-1-1,-1 0 1,1 1 0,0-1 5,0 1-9,0-1 0,0 1 0,0-1 1,1 1-1,-1-1 0,0 1 1,1-1-1,-1 1 0,0-1 1,1 0-1,-1 1 0,0-1 1,1 0-1,-1 1 0,1-1 0,-1 0 1,1 0-1,-1 1 0,0-1 1,1 0-1,-1 0 0,1 0 1,-1 0-1,1 1 0,-1-1 0,1 0 1,-1 0-1,1 0 0,0 0 9,24 5-26,0-1-1,23 1 27,39 6 75,-77-9-68,0 0-1,-1 1 1,0 0-1,1 1 0,-1 0 1,0 0-1,3 3-6,-11-6-6,0-1-1,0 0 1,0 1-1,0-1 1,-1 1-1,1-1 1,0 1-1,-1-1 1,1 1-1,0 0 1,-1-1-1,1 1 1,-1 0-1,1 0 1,-1-1-1,1 1 1,-1 0-1,1 0 1,-1 0-1,0 0 1,0-1-1,1 1 1,-1 0-1,0 0 1,0 0-1,0 0 1,0 0-1,0 0 7,0 0 0,-1 1 0,0-1 0,0 0 0,1 0 0,-1 0 0,0 1 0,0-1 0,0 0 0,0 0 0,0-1 0,0 1 0,-1 0 0,1 0 0,0 0 0,0-1 0,-1 1 0,-8 4 27,-1-1-1,1 0 1,-1-1 0,-2 1-27,12-4-2,-33 9 177,0-2 1,0-1-1,0-1 0,-23-1-175,57-4 12,-1 0-1,1-1 0,0 1 1,0 0-1,0 0 0,-1 0 1,1 0-1,0 0 0,0 0 0,-1 0 1,1 0-1,0 0 0,0 0 1,0 1-1,-1-1 0,1 0 1,0 0-1,0 0 0,0 0 1,-1 0-1,1 0 0,0 0 0,0 0 1,0 1-1,-1-1 0,1 0 1,0 0-1,0 0 0,0 0 1,0 1-1,0-1 0,0 0 0,-1 0 1,1 0-1,0 1 0,0-1 1,0 0-1,0 0-11,9 7 29,13-1 1,-1-1-1,1 0 1,1-2-1,4-1-29,39 7 96,-39-4-76,-14-3-26,0 0 0,0 1 0,0 0 0,0 1 0,-1 0 0,8 5 6,-19-9-1,-1 0 1,0 0-1,1 0 0,-1 0 1,0 0-1,0 1 1,1-1-1,-1 0 1,0 0-1,0 0 0,0 0 1,1 1-1,-1-1 1,0 0-1,0 0 0,0 0 1,1 1-1,-1-1 1,0 0-1,0 0 1,0 1-1,0-1 0,0 0 1,0 0-1,0 1 1,0-1-1,1 0 1,-1 0-1,0 1 0,0-1 1,0 0-1,0 1 1,0-1-1,0 0 1,-9 6 93,-16 0 42,23-6-157,-213 32 247,214-32-223,1 0 0,0 0 1,-1 0-1,1 0 0,0-1 1,-1 1-1,1 0 1,0 0-1,-1 1 0,1-1 1,0 0-1,-1 0 0,1 0 1,0 0-1,0 0 1,-1 0-1,1 0 0,0 0 1,-1 1-1,1-1 0,0 0 1,0 0-1,-1 0 0,1 0 1,0 1-1,0-1 1,-1 0-1,1 0 0,0 1 1,0-1-1,0 0 0,-1 1 1,1-1-1,0 0 1,0 0-1,0 1 0,0-1 1,0 0-1,0 1 0,0-1 1,0 0-1,0 1 1,0-1-1,0 0 0,0 1 1,0-1-1,0 0 0,0 1 1,0-1-1,0 0 1,0 1-3,1 0-6,0 0 1,0 0-1,0 0 1,0 0 0,0 0-1,0 0 1,0-1-1,0 1 1,0 0-1,0-1 1,0 1 0,0 0-1,1-1 6,16 5-14,0-1 1,0 0-1,0-2 0,0 0 0,1-1 1,15-1 13,-15-1-56,-1 2 0,0 0 1,0 1-1,0 0 0,0 2 1,-1 0-1,9 3 56,-26-7-5,0 0-1,1 0 1,-1 0-1,0 0 1,1 0 0,-1 1-1,0-1 1,0 0-1,1 0 1,-1 0-1,0 0 1,1 0 0,-1 1-1,0-1 1,0 0-1,1 0 1,-1 1-1,0-1 1,0 0 0,0 0-1,0 1 1,1-1-1,-1 0 1,0 1 0,0-1-1,0 0 1,0 0-1,0 1 1,0-1-1,0 0 1,1 1 0,-1-1-1,0 1 6,-9 7 17,-15 2 44,-62 13 193,-1-3 1,-76 7-255,158-27 232,272 12-274,-266-12 24,1 0 1,-1 0 0,1 0 0,-1 0-1,1 0 1,-1 0 0,1 1 0,-1-1-1,1 1 1,-1-1 0,0 1 0,1-1-1,-1 1 1,0 0 0,1 0 0,-1-1-1,0 1 1,0 0 0,0 0 0,0 0-1,0 0 1,0 0 0,0 1 0,0-1 17,-1-1-7,0 1 0,0 0 0,0-1 0,0 1 0,0-1 0,0 1 0,0-1 0,0 1 0,0-1 0,0 1 0,0-1 0,0 1 0,-1-1 0,1 1 0,0-1 0,0 1 0,-1-1 0,1 1 0,0-1 0,-1 1 0,1-1 0,0 0 0,-1 1 7,-19 11 102,-28 5 40,-2-2-1,0-2 1,-31 2-142,78-14 170,42 9-183,-6-7 58,-1-1-1,24-2-44,-25-1 32,0 2-1,-1 1 1,9 3-32,-38-5-2,0 0 0,0 0-1,0 0 1,0 0 0,0 0 0,0 0 0,0 1-1,0-1 1,0 0 0,0 1 0,0-1 0,0 0-1,0 1 1,0-1 0,-1 1 0,1 0 0,0-1-1,0 1 1,-1 0 0,1-1 0,0 1 0,-1 0-1,1 0 1,-1 0 0,1 0 2,-1 0 3,0 0 1,0-1-1,-1 1 0,1 0 1,0 0-1,-1 0 0,1 0 1,0 0-1,-1 0 0,1 0 1,-1-1-1,1 1 0,-1 0 1,0 0-1,1-1 0,-1 1 1,0 0-1,0-1 0,1 1 0,-2 0-3,-9 7 53,0-1 0,-1 0 0,-8 4-53,12-8-12,-30 16 19,-1-2 0,-4-1-7,-1 0 103,-27 16-103,70-32 0,1 0 1,0 0-1,-1 0 1,1 1-1,0-1 1,0 0-1,-1 0 1,1 0-1,0 0 1,0 0-1,-1 1 1,1-1-1,0 0 1,0 0-1,0 0 1,-1 1-1,1-1 0,0 0 1,0 0-1,0 1 1,0-1-1,0 0 1,-1 1-1,1-1 1,0 0-1,0 0 1,0 1-1,0-1 1,0 0-1,0 1 1,0-1-1,0 0 1,0 0-1,0 1 1,0-1-1,0 0 0,9 8-70,15 1 14,8-2 91,1-3 0,7 1-35,-7-2-19,-1 1 0,8 4 19,-39-8-46,0 0 1,1 0-1,-1 0 1,0 1-1,0-1 1,1 0-1,-1 1 1,0-1 0,0 1-1,0-1 1,0 1-1,0 0 1,1-1-1,-1 1 1,0 0-1,-1 0 1,1 0 0,0-1-1,0 1 1,0 0-1,0 0 1,0 2 45,-1-2-10,0-1 0,-1 1 0,1 0-1,0 0 1,0 0 0,-1 0 0,1 0 0,-1 0 0,1-1 0,-1 1 0,1 0 0,-1 0-1,1-1 1,-1 1 0,0 0 0,1-1 0,-1 1 0,0 0 0,0-1 0,1 1 0,-1-1 0,-1 1 10,-10 6 52,0-1 0,0 0 0,-11 3-52,18-7-58,-50 17 100,-35 7-42,13-5 735,76-21-727,1 0 1,-1 0-1,0 0 0,1 0 1,-1 0-1,1 1 1,-1-1-1,1 0 0,-1 0 1,1 1-1,-1-1 1,1 0-1,-1 0 1,1 1-1,-1-1 0,1 1 1,-1-1-1,1 0 1,0 1-1,-1-1 0,1 1 1,0-1-1,-1 1 1,1-1-1,0 1 0,-1-1 1,1 1-1,0 0-8,0 0 11,1-1-1,-1 1 1,0 0 0,0-1-1,1 1 1,-1 0-1,1-1 1,-1 1 0,1 0-1,-1-1 1,1 1-1,-1-1 1,1 1 0,-1-1-1,1 1 1,0-1-1,-1 1 1,1-1-11,32 16 174,-8-9-343,-1-1 0,7 0 169,-12-3-186,-1 1 0,0 1-1,0 0 1,16 8 186,-33-13-20,-1 1-1,1-1 1,0 1 0,-1-1 0,1 1-1,0-1 1,-1 1 0,1-1 0,-1 1 0,1 0-1,-1-1 1,1 1 0,-1 0 0,0-1-1,1 1 1,-1 0 0,0-1 0,0 1 0,1 0-1,-1 0 1,0-1 0,0 1 0,0 0-1,0 0 1,0 0 0,0-1 0,0 1-1,0 0 1,0 0 0,0-1 0,-1 1 0,1 0-1,0 0 1,0-1 0,-1 1 0,1 0-1,-1 0 1,1-1 0,0 1 0,-1-1 0,1 1-1,-1 0 1,0 0 20,-8 6 17,-1-1 0,-1 0 0,1 0 0,-1-1 0,0 0 0,0-1 0,0 0 0,-1-1-17,-6 3 16,-51 16 191,37-13 683,1 2 1,-6 3-891,37-14 0,0 0 0,-1 0 0,1 0 0,0 1-1,0-1 1,0 0 0,0 0 0,-1 0 0,1 0 0,0 0 0,0 0 0,0 0 0,0 1 0,0-1 0,0 0 0,0 0 0,0 0 0,-1 0 0,1 1 0,0-1 0,0 0-1,0 0 1,0 0 0,0 0 0,0 1 0,0-1 0,0 0 0,0 0 0,0 0 0,0 1 0,0-1 0,0 0 0,0 0 0,0 0 0,0 0 0,0 1 0,0-1 0,1 0 0,-1 0-1,0 0 1,0 0 0,0 1 0,0-1 0,0 0 0,0 0 0,0 0 0,1 0 0,-1 0 0,0 0 0,0 0 0,0 1 0,0-1 0,0 0 0,1 0 0,-1 0 0,0 0 0,0 0-1,0 0 1,0 0 0,1 0 0,-1 0 0,0 0 0,0 0 0,14 6-84,14 0 151,1-2 0,-1-1 1,19 0-68,-21-3-202,0 2 1,0 1 0,-1 1 0,23 7 201,-48-11-9,0 0-1,1 0 1,-1 0 0,0 0 0,0 0 0,1 0 0,-1 0 0,0 0 0,1 0-1,-1 0 1,0 0 0,1 0 0,-1 1 0,0-1 0,1 0 0,-1 0 0,0 0-1,0 0 1,1 1 0,-1-1 0,0 0 0,0 0 0,0 1 0,1-1-1,-1 0 1,0 0 0,0 1 0,0-1 0,1 0 0,-1 1 0,0-1 0,0 0-1,0 0 1,0 1 0,0-1 0,0 0 0,0 1 0,0-1 0,0 0-1,0 1 1,0-1 0,0 0 0,0 1 0,0-1 0,0 0 0,0 1 0,0-1-1,0 0 1,-1 0 0,1 1 0,0-1 0,0 1 9,-16 9 147,-9-2-42,1-2 1,-1 0 0,-2-1-106,-56 13 1294,83-18-1293,0 0 1,0 1-1,0-1 0,0 0 1,0 0-1,0 0 0,0 0 1,0 0-1,-1 0 0,1 1 0,0-1 1,0 0-1,0 0 0,0 0 1,0 0-1,0 0 0,0 0 1,0 1-1,0-1 0,0 0 1,0 0-1,0 0 0,0 0 1,0 0-1,0 1 0,0-1 0,0 0 1,1 0-1,-1 0 0,0 0 1,0 0-1,0 0 0,0 1 1,0-1-1,0 0 0,0 0 1,0 0-1,0 0 0,0 0 1,1 0-1,-1 0 0,0 0 0,0 0 1,0 1-1,0-1 0,0 0 1,0 0-1,1 0 0,-1 0 1,0 0-1,0 0 0,0 0 1,0 0-1,0 0 0,1 0 1,-1 0-1,0 0 0,0 0 0,0 0 1,0 0-1,0 0 0,1 0 1,-1 0-2,24 4 2,1 0 0,0-2 0,0 0 0,1-2-2,4 0-57,-1 2 0,0 1 0,1 2 57,-28-5-17,-1 0 0,1 1 1,0-1-1,-1 1 0,1-1 0,0 1 1,-1 0-1,1-1 0,-1 1 0,1 0 1,-1 0-1,0 0 0,1 0 0,-1 1 1,0-1-1,0 0 0,1 0 0,0 2 17,-2-2-2,0 0 1,0 0-1,0 0 0,1 0 0,-1 1 0,0-1 0,0 0 1,0 0-1,0 0 0,-1 0 0,1 0 0,0 0 1,0 0-1,-1 0 0,1 0 0,-1 0 0,1 0 0,0 0 1,-1 0-1,0 0 0,1 0 0,-1 0 0,0-1 0,1 1 1,-1 0-1,0 0 0,0-1 0,0 1 0,0 0 0,1-1 1,-1 1-1,0-1 2,-18 12 91,0-1 0,-1-1-1,0 0 1,0-2 0,-14 4-91,5-1 314,28-11-305,0 0 0,0 1 0,0-1-1,0 1 1,0-1 0,0 1 0,0 0 0,0-1-1,0 1 1,0 0 0,0-1 0,0 1 0,0 0-1,0 0 1,1 0 0,-1 0 0,0 0-9,1 0-1,0-1 1,0 1 0,0-1-1,0 1 1,0-1 0,0 1-1,0-1 1,0 1 0,0-1-1,0 0 1,0 1-1,0-1 1,1 1 0,-1-1-1,0 1 1,0-1 0,0 1-1,1-1 1,-1 0-1,0 1 1,1-1 0,-1 1-1,0-1 1,1 0 0,-1 1-1,0-1 1,1 0 0,2 3-17,1-1 1,0 0-1,0 0 1,-1 0-1,1 0 1,0-1-1,4 2 17,56 12-452,-36-9 44,0 2 1,0 0-1,4 4 408,-30-12-18,-1 1 0,1 0 0,0 0 0,0 0-1,0 0 1,-1 0 0,1 0 0,0 0 0,-1 1 0,1-1 0,-1 1 0,0-1 0,1 1 0,-1-1 0,0 1 0,1 2 18,-2-3-3,1 0 1,-1 0-1,0 1 0,0-1 1,0 0-1,0 1 1,0-1-1,0 0 0,0 1 1,0-1-1,0 0 0,0 1 1,-1-1-1,1 0 0,-1 0 1,1 1-1,-1-1 1,1 0-1,-1 1 3,-3 3 17,0 0 0,0 0 0,0-1-1,0 1 1,-1-1 0,0 0 0,0 0 0,0 0 0,-1 0-17,-67 40 469,38-24 54,0 3 0,-8 7-523,41-28 6,1-1 0,-1 0 0,1 0 0,0 1-1,0-1 1,-1 1 0,1-1 0,0 1 0,0-1 0,0 1-1,0 0 1,1-1 0,-1 1 0,0 0 0,1 0-1,-1 0 1,1 0 0,0-1 0,-1 1 0,1 0 0,0 0-1,0 0 1,0 0 0,1 0 0,-1 0 0,0 0-1,1-1 1,-1 1 0,1 0 0,0 0 0,0 0-6,3 7-14,1-1 0,0 1 0,0-1 0,1-1 0,6 7 14,3 6-63,-7-9-431,12 17-628,-2-16-4865,-15-12 1825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6:54.4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63 30 5635,'0'0'792,"0"0"-400,0 0-280,0 0 0,0 0 160,0 0-98,0 0-102,0 0-6,0 0-17,10-4 15,41-22 37,-54 28 1601,-2 0-1626,1-1-1,0 2 1,0-1-1,0 0 1,0 1-1,0 0 1,0 0-1,1 0 1,-1 0-1,0 2-75,28-3-486,45-2-23,-69 2 482,1 0 1,-1 0-1,1 0 1,-1 0-1,0 0 1,0 1 0,0-1-1,0 0 1,0 0-1,0 0 1,0 0-1,-1 0 1,1 1-1,-1 0 27,-3 3 9,1 0-1,-1 0 1,-1 0-1,1-1 1,-1 1 0,0-1-1,0 0 1,-4 3-9,-27 30 176,34-35-177,0 0 0,1 0 0,-1 0 1,0 1-1,1-1 0,0 1 0,0-1 1,0 1-1,0-1 0,0 1 0,1 0 1,0-1-1,0 2 1,0-1-33,0 0 1,0 0-1,1 0 1,0 0-1,0 0 1,0 0-1,0 0 1,0 0 32,3 7-220,-3-8 218,0 1 0,-1-1 0,0 1 0,1-1 0,-1 1 0,-1-1 0,1 1 0,0 0 0,-1-1 0,0 1 0,0-1 0,0 1 0,0-1 1,0 0-1,-1 0 0,0 1 0,1-1 0,-1 0 0,0 0 0,-2 1 2,1 0 36,1 0 1,-1 0-1,1 0 0,0 1 1,0-1-1,0 0 0,1 1 1,0-1-1,-1 1 0,2-1 1,-1 1-1,0 0-36,1 0-24,1-1 0,-1 1 0,1-1-1,0 0 1,0 1 0,0-1 0,0 0 0,3 4 24,-1 1-159,-2-5 150,1-1 0,-2 1 0,1 0-1,0-1 1,-1 1 0,1 0 0,-1-1 0,0 1 0,0 0 0,-1 0 0,1-1-1,-1 1 1,0 0 0,0 0 9,-2 5 4,-1 1-1,0-1 1,-1 0-1,-2 2-3,3-3-6,3-6 3,0 0 1,0-1-1,0 1 1,1 0-1,-1 0 0,0 0 1,1 0-1,0 0 1,-1-1-1,1 1 1,0 0-1,0 0 0,0 0 1,0 0-1,0 0 1,1 0-1,-1 0 0,0 0 1,1 1 2,1 1-12,0 0 0,1 1 1,-1-1-1,1 0 0,0 0 0,2 2 12,3 5-8,-6-8 11,0 1 1,0-1-1,0 0 1,-1 1-1,1-1 0,-1 1 1,0 0-1,0 0 1,-1-1-1,1 1 1,-1 0-1,1 0 0,-1-1 1,0 1-1,-1 0 1,1 0-1,-1 0 1,0-1-1,0 1 0,0 0 1,0 1-4,-4 5 17,1 1 1,-2-1-1,1 1 0,-1-1 1,-1-1-1,-1 3-17,4-8 52,1 1-1,0 0 1,0 0 0,0 0-1,0 0 1,1 0-1,-1 4-51,3-8-5,-1 1-1,1 0 0,0 0 1,0-1-1,0 1 0,0 0 1,0 0-1,0-1 0,0 1 0,0 0 1,1-1-1,-1 1 0,1 0 1,-1-1-1,1 1 0,0 0 0,0-1 1,0 1-1,-1-1 0,1 0 1,1 1-1,-1-1 0,0 0 0,0 1 1,2 0 5,-2-1 9,1 1 0,-1 0 1,0-1-1,0 1 0,1 0 0,-1 0 1,0-1-1,-1 1 0,1 0 0,0 0 1,-1 0-1,1 0 0,-1 0 0,1 0 1,-1 0-1,0 0 0,0 1 1,0-1-1,0 0 0,0 0 0,0 0 1,-1 0-1,1 0 0,-1 0 0,1 0 1,-1 0-1,0 0 0,0 0 0,0 0 1,0-1-1,0 1 0,0 0 1,0 0-1,-1-1 0,1 1 0,-1-1 1,1 1-1,-2 0-9,3-2 0,0 0 0,-1 1-1,1 0 1,0-1 0,-1 1 0,1-1 0,0 1-1,0-1 1,0 1 0,-1 0 0,1-1 0,0 1-1,0-1 1,0 1 0,0 0 0,0-1 0,0 1-1,0-1 1,0 1 0,0 0 0,1-1 0,-1 1-1,0-1 1,0 1 0,0 0 0,1-1 0,-1 1-1,0-1 1,1 1 0,-1 0 0,14 18-31,-8-12 33,-4-2 10,1 0-1,-1 0 1,0 1-1,-1-1 1,1 1-1,-1-1 1,0 1-1,0 2-11,-1-2-2,1 0-1,0 0 0,1 0 0,0 0 0,0 0 0,0 0 0,2 2 3,4 9-6,0 1-1,-1 0 1,3 15 6,9 21-7,-11-37-64,-6-13 73,0 0 0,-1 1-1,1-1 1,-1 1 0,1-1-1,-1 1 1,-1-1 0,1 1 0,-1 0-1,1 1-1,-1 5 15,0 1-1,-1-1 1,-1 0-1,1 1 1,-2-1-1,1 0 1,-2 0-1,1-1 1,-4 6-15,1-1 129,-1 2 0,2-1 1,0 0-1,1 1 0,1 0 0,0 0 1,2 0-1,0 1 0,1 9-129,0-18-445,0-8-2346,0-1-2438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6:56.1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26 6851,'0'0'-99,"0"0"115,20-2 24,134-13 35,-57 7 32,-96 8 37,-10 2 894,-11 8-989,0 1-1,0 1 1,1 1 0,-13 12-49,-10 6 50,34-26-26,6-5-25,0 1-1,0 0 1,0 0 0,0 0-1,0 1 1,1-1 0,-1 0-1,1 1 1,-1-1 0,1 1-1,-1-1 1,1 1 0,0 0-1,-1 0 1,1-1 0,0 1-1,0 0 1,0 1 1,1-2-6,1-1 1,-1 1-1,0-1 0,0 1 0,1-1 1,-1 1-1,0-1 0,1 0 1,-1 1-1,0-1 0,1 1 0,-1-1 1,0 0-1,1 1 0,-1-1 0,1 0 1,-1 1-1,1-1 0,-1 0 0,1 0 1,-1 0-1,1 1 0,-1-1 0,1 0 1,0 0-1,-1 0 6,19 3-127,-16-2 94,37 0-493,-34-2 274,1 1 0,0 0 0,0 1 0,0-1 0,0 1 0,0 1 0,0-1 0,-1 1 0,1 0 252,-6 0-69,0-1-1,0 0 0,0 0 1,0 1-1,-1-1 1,1 1-1,-1-1 0,1 1 1,-1-1-1,1 1 0,-1-1 1,0 1-1,0-1 0,1 1 1,-1 0-1,0-1 0,-1 1 1,1-1-1,0 1 0,0-1 1,-1 1-1,1-1 0,-1 1 1,1-1-1,-1 1 1,0-1-1,1 1 0,-2 0 70,-3 4 154,0-1 0,-1 0 0,0 0-1,0-1 1,0 0 0,0 0 0,0 0 0,-1 0 0,0-1-1,0-1-153,-34 20 2696,71-22-4321,43-8-1712,-72 9 3319,-1-1 0,0 0 0,1 0-1,-1 0 1,1 1 0,-1-1 0,0 0 0,1 1 0,-1-1 0,0 0 0,1 1 0,-1-1-1,0 1 1,1-1 0,-1 0 0,0 1 0,0-1 0,1 1 0,-1-1 0,0 1 0,0-1 0,0 1-1,0-1 1,0 1 0,0-1 0,0 1 0,0-1 0,0 0 0,0 1 0,0-1 0,0 1 18,0 24 1171,0-14 4,0-11-1904,0 0-1378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8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10741,'0'0'944,"0"0"-736,0 0 1793,0 0-1232,0 0 415,54 113-623,-46-35-369,-4 1-64,1-1 0,-1-5-112,-2-11-16,0-13-993,-2-44-1360,0-5-3297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6:57.81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93 1 5507,'0'0'645,"0"0"-279,0 0-244,0 0-39,-5 14 34,-12 46-90,16-59-36,1 1 0,-1-1 0,1 1 1,-1 0-1,1 0 0,0-1 0,0 1 0,0 0 0,0-1 0,0 1 0,0 0 0,0 0 1,1 1 8,-1-3-20,1 1 1,-1-1 0,0 1-1,1-1 1,-1 0 0,0 1 0,1-1-1,-1 0 1,1 1 0,-1-1-1,1 0 1,-1 1 0,1-1 0,-1 0-1,1 0 1,-1 0 0,1 0-1,-1 1 1,1-1 0,-1 0 0,1 0 19,-1 0-6,1 0 1,0 0-1,-1 0 1,1 0-1,-1 0 1,1 1 0,-1-1-1,1 0 1,-1 0-1,1 1 1,-1-1-1,1 0 1,-1 0 0,1 1-1,-1-1 1,1 1-1,-1-1 1,0 0-1,1 1 1,-1-1 0,0 1-1,1-1 1,-1 1-1,0-1 1,1 1 5,0 6 22,0 0-1,0 0 1,0 0 0,-1 0 0,0-1-1,0 1 1,-1 0 0,1 0 0,-2 0 0,1 0-1,-1-1 1,0 1 0,0 0 0,-1-1-1,0 0 1,-2 4-22,-11 33 111,15-42-114,1 0 0,-1 0 0,1 0 0,0 0 1,-1 0-1,1 0 0,0 0 0,0 0 0,0 0 0,-1 0 0,1 0 1,0 0-1,0 0 0,1 0 0,-1 0 0,0 0 0,0 0 1,0 0-1,1 0 0,-1 0 0,0 0 0,1 0 0,-1 0 0,1-1 1,-1 1-1,1 0 0,0 0 0,-1 0 0,1 0 3,1 0-82,0-1 0,0 1 0,1 0-1,-1-1 1,0 0 0,0 1 0,0-1-1,1 0 1,-1 0 0,0 0 0,1 0 82,0 0-112,0 0 1,0 0 0,0 0 0,0 0-1,-1 0 1,1 1 0,0 0 0,0 0-1,0 0 1,2 1 111,-4-1-25,0 1 0,0 1 0,0-1 0,0 0 1,0 0-1,0 0 0,-1 0 0,1 1 0,-1-1 0,0 0 0,1 0 0,-1 1 0,0-1 0,-1 0 0,1 1 0,0-1 0,0 0 1,-1 2 24,0 3 35,0-2 56,0 1 0,0-1 0,-1 1 0,0-1 0,0 0 0,0 0 0,-1 0 0,1 0 0,-1 0 0,-2 1-91,1 0 144,0 0-1,1 1 1,0-1-1,0 1 1,0 0-1,0 3-143,1-4-12,1-1 0,0 1-1,0-1 1,1 1 0,0-1 0,0 1-1,0 0 1,1-1 0,-1 1 0,1-1-1,1 1 1,-1-1 0,1 0 0,0 1-1,0-1 1,0 0 0,3 4 12,-2-4-7,0 0-1,0 0 1,-1 0 0,0 0-1,0 1 1,0-1 0,-1 1 0,1-1-1,-1 1 1,-1-1 0,1 1-1,-1 0 1,0-1 0,0 1-1,-1 1 8,0 2 22,0-1 0,-1 0-1,0 0 1,0 0 0,-1 0-1,0 0 1,0-1 0,-1 1-1,-4 6-21,3-8 77,1 1 0,0 0 0,1 0 0,0 0 0,0 1 0,0-1 0,0 4-77,2-9-12,1 0 0,0 1 0,-1-1 1,1 1-1,0-1 0,0 1 0,0-1 1,1 1-1,-1-1 0,0 1 0,1-1 1,0 0-1,0 1 0,-1-1 0,1 0 0,1 1 1,-1-1-1,0 0 0,0 0 0,1 0 1,-1 0-1,1 0 0,0 0 0,0 0 12,0 0-17,0 0-1,0 0 0,-1 0 0,1 0 0,-1 0 0,1 0 1,-1 1-1,0-1 0,0 0 0,0 1 0,0-1 0,0 1 0,0-1 1,-1 1-1,0 0 0,1-1 0,-1 1 0,0 0 0,0-1 1,0 1-1,-1-1 0,1 1 0,0 0 0,-2 1 18,-1 8 233,-1 0-1,-1-1 1,0 1 0,-7 9-233,-3 10 575,12-23-554,1 1-1,0-1 0,1 1 1,-1-1-1,2 1 1,-1-1-1,1 8-20,1-9 12,-1 0 1,0-1-1,-1 1 0,0 0 1,0 0-1,0-1 0,-1 1 1,0-1-1,0 1 0,-1-1 1,1 0-1,-3 3-12,3-6-2,1-1-1,-1 0 1,1 1-1,-1-1 1,1 1 0,0-1-1,0 1 1,0-1-1,0 1 1,0 0 0,1-1-1,-1 1 1,1 0-1,0 0 1,0 0 0,0-1-1,0 1 1,0 0-1,1 0 1,-1 0 0,1-1-1,0 1 1,0 0-1,0-1 1,0 1 0,0-1-1,0 1 1,1-1-1,-1 1 1,2 1 2,-1-2-30,-1-1-1,1 2 1,-1-1-1,0 0 1,0 0-1,0 0 1,0 1-1,0-1 1,0 0 0,-1 1-1,1-1 1,-1 0-1,1 1 1,-1-1-1,0 1 1,0-1-1,0 1 1,-1 0 30,0 4 59,-1 0 1,0 0-1,0 0 1,-1 0-1,-1 3-59,1-5 88,1 0 0,0 1 0,0-1 0,0 1 0,1 0 0,-1-1 1,2 1-1,-1 0-88,1-2-3,0-1 1,0 0-1,1 0 1,-1 0 0,1 0-1,0 0 1,0 0 0,0-1-1,0 1 1,0 0-1,1 0 1,-1-1 0,1 1-1,1 2 3,9 15 2,-11-18 3,0 0 0,0 0 0,-1 1 1,1-1-1,-1 0 0,0 0 0,0 1 1,1-1-1,-2 0 0,1 1 0,0-1 1,0 1-6,-1 0 4,1-1 1,0 1-1,0-1 1,0 0-1,0 1 1,0-1 0,1 1-1,-1-1 1,1 2-5,16 16-90,1 0 57,-16-15 47,-1 0 1,0-1-1,0 1 1,0 0-1,0 0 1,-1 0-1,0 0 1,0 0-1,0 0 1,-1 0-1,0 1-14,1 0 7,-1 0 0,1 0 0,0 0 0,0 0 0,1 0 0,-1 0 0,2 1-7,-2-7-17,0 1 0,1 0 0,-1 0 0,1-1 0,-1 1 0,1 0 0,0-1 0,-1 1 0,1 0 0,0-1 0,-1 1 0,1-1 0,0 1 0,-1-1 0,1 0 0,0 1 0,0-1 0,0 0 0,0 1 0,-1-1 0,1 0 0,0 0 0,0 0 0,0 0 17,0 0-17,-1 0 0,1 0 0,0 1 1,-1-1-1,1 0 0,0 0 0,-1 0 0,1 0 0,0 1 0,-1-1 0,1 0 0,-1 1 0,1-1 0,-1 0 1,1 1-1,0-1 0,-1 1 0,1-1 0,-1 1 0,0-1 0,1 1 0,-1-1 0,1 1 0,-1-1 0,0 1 1,1 0-1,-1-1 0,0 1 0,0-1 0,0 1 0,1 0 0,-1-1 0,0 1 17,-2 45 568,3-46-608,1 1-1,-1 0 1,1-1-1,0 1 1,-1-1-1,1 0 1,-1 1-1,1-1 1,0 0-1,-1 0 1,1 0-1,0 0 1,-1 0-1,1 0 1,1-1 40,1 1 2,-3 0 158,-1 0 59,0 0 333,-11 51 889,11-44-1463,0-1 0,-1 1 0,0 0 0,0-1 0,0 1 1,-1-1-1,1 1 0,-2-1 0,1 0 0,-1 0 0,-1 2 22,0 4-2014,4-12-1499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7:06.8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0 336,'0'0'2273,"45"90"-2273,-15-90-1056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7:08.9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49 78 272,'0'0'366,"0"0"850,0 0 2890,0 0-3327,1-8-1550,-1 3 738,1 0 0,0 0-1,0 0 1,0 1 0,1-1-1,-1 0 1,3-3 33,-3 6-30,0 0-1,0 0 0,0 1 1,0-1-1,1 0 1,-1 1-1,0-1 0,1 1 1,-1-1-1,1 1 1,0 0-1,-1 0 0,1 0 1,0 0-1,0 0 1,0 0-1,-1 0 0,1 0 1,0 1-1,0-1 1,0 1-1,0 0 0,0-1 1,1 1-1,0 0 31,-2 0-10,-7 1 973,-11 4-318,1 1-1,0 1 1,-7 4-645,-4 1 1542,27-12-1559,0 0 0,0 1-1,0-1 1,0 0 0,0 0 0,0 0-1,0 0 1,-1 0 0,1 1 0,0-1 0,0 0-1,0 0 1,0 0 0,0 0 0,0 0-1,0 1 1,0-1 0,0 0 0,0 0 0,0 0-1,0 0 1,0 1 0,0-1 0,1 0-1,-1 0 1,0 0 0,0 0 0,0 0-1,0 1 1,0-1 0,0 0 0,0 0 0,0 0-1,0 0 1,1 0 0,-1 0 0,0 1-1,0-1 1,0 0 0,0 0 0,0 0 0,0 0-1,1 0 1,-1 0 0,0 0 0,0 0-1,0 0 1,0 0 0,1 0 0,-1 0 0,0 0-1,0 0 18,8 5-51,-3-3-47,-1 0 0,1 0 0,-1 0 0,0 1 0,0-1 1,0 1-1,0 0 0,2 3 98,-4-3-9,0-1 1,-1 0 0,1 1 0,-1-1 0,0 1-1,0-1 1,0 1 0,0 0 0,0 0-1,-1-1 1,1 1 0,-1 0 0,0 0-1,0-1 1,0 1 0,0 0 8,0 6 59,1-7-12,-1 0 0,0 1 0,0-1 0,0 0 1,0 0-1,0 0 0,0 1 0,-1-1 0,1 0 0,-1 0 1,0 0-1,1 1 0,-1-1 0,0 0 0,0 0 0,0 0 1,-1-1-1,1 1 0,0 0-47,0 0-56,1 1 0,-1-1-1,1 0 1,0 1 0,0-1 0,0 0 0,0 1-1,1-1 1,-1 0 0,1 1 0,-1-1 0,1 0 0,0 0-1,-1 0 1,2 1 56,0 7-22,-2-8 15,0 1-1,0 0 1,0-1-1,0 1 1,1-1-1,-1 1 0,1 0 1,0-1-1,-1 1 1,1-1-1,0 1 1,0-1-1,1 0 0,-1 1 1,1-1-1,-1 0 1,1 0-1,-1 0 1,1 0-1,0 0 0,0 0 1,0-1-1,0 1 1,1 0-1,1 0 8,-1 0-218,0 0 0,-1 0 0,1 0-1,-1 0 1,1 0 0,-1 1 0,0-1 0,0 1-1,0-1 1,0 1 0,1 2 218,-3-4 42,1 0 0,-1 0 0,1 0-1,-1 0 1,0 0 0,1 0 0,-1 0 0,0 0 0,0 0-1,0 0 1,0 0 0,0 0 0,0 1 0,0-1 0,0 0-1,0 0 1,0 0 0,0 0 0,-1 0 0,1 0 0,0 0 0,-1 0-1,1 0 1,-1 0 0,1-1 0,-1 1 0,0 0 0,1 0-1,-1 0 1,0-1 0,0 1 0,1 0 0,-1 0 0,0-1-1,0 1 1,-1 0-42,1 0 102,-1 1 0,1-1 0,-1 1 0,1-1-1,0 1 1,-1 0 0,1 0 0,0 0 0,0-1-1,0 1 1,0 0 0,1 0 0,-1 1 0,0-1-1,1 0 1,-1 0 0,1 0 0,0 0 0,0 0-1,0 1 1,0 0-102,5 58 48,-1-25-27,-4-34 19,0-1 1,0 1 0,0 0 0,-1 0-1,1-1 1,0 1 0,-1 0 0,1 0-1,-1-1 1,0 1 0,1-1 0,-1 1-1,0 0 1,0-1 0,0 1 0,-1 0-41,-7 11 1162,9-11-1218,-1 1 1,0-1-1,1 1 1,0-1-1,-1 0 0,1 1 1,0-1-1,0 1 1,1-1-1,-1 1 1,0-1-1,1 1 1,0-1-1,-1 0 0,1 1 1,0-1-1,0 0 1,0 0-1,2 2 56,-1 0-69,-1 0 0,1-1 0,-1 1 0,0 0 0,0 0 0,0 0-1,0 3 70,0 32 1176,0-13-1135,-2-1-1,-1 10-40,-6-12 879,7-20-778,0-1 0,0 0 0,0 0 0,0 1 0,0-1 0,1 0 0,-1 1 0,1-1 0,-1 1 0,1 1-101,0-2-26,0 0-1,0 0 1,0 0-1,0 0 1,1 0 0,-1 0-1,1 0 1,-1 0-1,1-1 1,0 1 0,0 0-1,0 0 1,0 0-1,0-1 1,0 1 0,0-1-1,0 1 1,1-1-1,-1 1 1,1-1 26,10 13-638,-12-10 735,1-1-1,0 1 1,-1-1 0,0 1-1,1-1 1,-1 1-1,-1-1 1,1 1 0,-1 2-97,0 5-11,1 230-26,0-236 52,-1 1 0,0-1 0,0 1 0,-1-1 0,1 1 0,-1-1 0,0 0 0,-1 1 0,0-1-15,1 0 37,-1 0 1,1 1-1,0-1 1,0 0-1,1 1 1,0-1-1,0 1 1,0 0-1,0 0-37,5 19-512,-4-24 301,1-1 1,0 1-1,-1 0 1,1 0-1,0-1 1,0 1-1,0 0 1,-1-1-1,1 1 1,0-1-1,0 1 1,0-1-1,0 1 1,0-1-1,0 0 1,0 0-1,0 1 1,0-1-1,0 0 1,0 0-1,0 0 211,8 1-4933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7:15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0 510 12758,'0'0'1585,"0"0"-1652,16 18-104,0 0 181,-2 0 0,0 1 0,-1 0 0,-1 2-10,1 8 79,-1 1 0,-1 1 0,-2 0-1,4 24-78,11 36 88,-15-64-51,1 1 0,0-2 1,3 1-1,14 23-37,-22-41-2,1-1 1,0 0 0,1 0-1,-1 0 1,2-1-1,-1 0 1,1 0 0,0 0-1,0-1 1,1-1 0,0 0-1,0 0 1,0 0-1,1-1 1,7 2 1,-1-2-7,0-1 1,0 0-1,0-2 1,1 0-1,-1 0 0,1-2 1,-1 0-1,1-1 1,-1 0-1,0-1 0,0-1 1,0-1-1,0 0 0,-1-1 1,12-7 6,13-8 20,-1-2 1,-1-1-1,0-3 0,-2 0 1,6-9-21,100-97 91,123-148-91,-48 45 26,-52 72-415,-76 78-1962,-13 20-2694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7:58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0 656,'0'0'705,"0"0"597,-19 2 944,-17 3-387,0 0 1,0 3-1,-33 11-1859,-6 11 3295,75-30-3277,0 0 0,-1 0-1,1 0 1,0 1 0,-1-1-1,1 0 1,0 0 0,-1 1-1,1-1 1,0 0 0,0 0-1,-1 1 1,1-1 0,0 0-1,0 1 1,-1-1 0,1 0-1,0 1 1,0-1 0,0 1-1,0-1 1,0 0 0,0 1-1,0-1 1,0 0 0,0 1-1,-1-1 1,2 1 0,-1-1-1,0 0 1,0 1 0,0-1-1,0 1 1,0-1 0,0 0-1,0 1 1,0-1 0,1 0-1,-1 1 1,0-1 0,0 0 0,0 1-1,1-1 1,-1 1-18,14 13-172,42 28 214,-32-25-21,-1 2 1,0 0 0,-1 1-1,-2 1-21,-14-14 2,0 0 0,0 0-1,-1 1 1,-1-1 0,1 1 0,-1 0 0,0 1-1,-1-1 1,0 1 0,0-1 0,-1 1-1,0 0 1,-1 0 0,0 0 0,0 3-2,-1-11-8,1 9-17,-1 0 0,-1 0 1,0 0-1,0 0 0,-1 2 25,2-10 0,-1 0 0,0 1 0,1-1 0,-1 0 1,0 0-1,0 1 0,-1-1 0,1 0 0,0 0 0,-1 0 1,1 0-1,-1-1 0,1 1 0,-1 0 0,0-1 0,0 1 0,0-1 1,0 1-1,0-1 0,0 0 0,0 0 0,0 0 0,-1 0 1,1 0-1,1-1-106,1 0 0,0 0 0,0 0 1,-1 0-1,1 0 0,0 0 0,0-1 0,0 1 1,-1 0-1,1 0 0,0 0 0,0 0 1,-1 0-1,1-1 0,0 1 0,0 0 1,0 0-1,-1 0 0,1 0 0,0-1 0,0 1 1,0 0-1,0 0 0,0-1 0,0 1 1,-1 0-1,1 0 0,0-1 0,0 1 1,0 0-1,0 0 0,0-1 0,0 1 0,0 0 1,0 0-1,0-1 0,0 1 0,0 0 1,0 0-1,0-1 0,0 1 0,0 0 1,1 0-1,-1-1 0,0 1 0,0 0 0,0 0 1,0 0-1,0-1 106,1-1-980,0-11-3046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7:59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0 364 3602,'0'0'3729,"0"0"-2608,0 0-257,13 94 625,-15-57-881,2-5-352,0-13-176,0-7-80,4-12-256,15-7-2001,-10-12-160,1-11-1889</inkml:trace>
  <inkml:trace contextRef="#ctx0" brushRef="#br0" timeOffset="1">70 109 4578,'0'0'3666,"-2"-102"-1761,-6 96-321,8 6-1584,0 0-960,0 17-6612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00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9540,'0'0'1932,"0"0"-809,0 0-32,0 0-34,0 0-406,2 4-590,9 66-50,-4-22-35,2 38 24,-9-74-40,1 13-271,1-44 299,-1 6 34,1 1 0,0 0 1,0 1-1,1-1 0,1 0 1,2-4-23,-5 11 1,1 0 1,1 0-1,-1 1 1,1-1 0,0 1-1,0 0 1,0-1 0,0 1-1,1 1 1,-1-1 0,1 1-1,0-1 1,1 1 0,-1 0-1,0 0 1,2 0-2,-4 3-21,-2 0-17,0 0 14,0 5 11,1-1 0,0 1 0,0 0 0,0 0 0,0-1 0,1 1 0,0 0 0,0-1 0,0 0 0,0 1 0,1-1 0,0 0 0,-1 0-1,2-1 1,-1 1 0,0 0 0,1-1 0,-1 0 0,3 1 13,-3-1-239,1-1 0,-1 1 1,1-1-1,0 0 0,0 0 0,0-1 0,0 1 0,0-1 0,0 0 0,0 0 0,1 0 1,-1 0-1,4-1 239,23 1-1286,-22 0 1155,0 0 0,0-1 0,0 0 0,0-1 0,0 0 0,0 0 0,-1-1 0,1 0 0,0 0 0,-1-1 0,3-1 131,0-3-147,1 1 0,0 1-1,0 0 1,0 0 0,5 0 147,-13 4 47,0 0 1,-1 0 0,1 1-1,0 0 1,0-1-1,0 1 1,0 1 0,0-1-1,0 0 1,0 1-1,0 0 1,0 0 0,-1 0-1,1 1 1,0-1-1,-1 1 1,1 0 0,-1 0-1,3 1-47,4 6 95,0 0 0,0 1 0,-1 0 0,0 0 0,-1 1 0,0 0 0,-1 0 0,0 1 0,-1 0 0,0 0 0,-1 1 1,-1-1-1,1 1 0,-2 0 0,0 0 0,-1 1-95,5 33 228,-2 1 0,-2-1 0,-3 37-228,0-53 183,-2-62 319,-1-1 1,-5-17-503,-4-44 25,11 88-21,-1-27-4,0 0-1,2 0 1,2 0-1,1-3 1,-2 26-7,1-1 1,0 1-1,0 0 1,1 0-1,1 0 1,-1 0-1,1 1 1,1-1-1,0 1 0,0 0 1,0 0-1,1 1 1,0 0-1,1 0 1,6-6 6,-4 6 19,0 1 1,0-1-1,1 2 0,0-1 1,0 1-1,1 1 1,-1 0-1,1 1 1,0-1-1,0 2 0,5-1-19,19-1 242,0 1-1,34 2-241,-63 1 3,-4 0 7,0 0 0,0 0 0,0 0 0,0 0 1,0 0-1,0 0 0,0 1 0,0-1 0,0 0 0,-1 1 1,1 0-1,0 0 0,0-1 0,0 1 0,0 0 0,-1 0 1,1 1-11,-1-1 12,0 1 0,0 0 0,0 0 0,-1-1 0,1 1 0,-1 0 0,1 0 1,-1 0-1,1 0 0,-1 0 0,0 0 0,0 0 0,0 0 0,0-1 0,0 1 0,-1 0 1,1 1-13,-1 2 54,0-1 0,-1 1 1,0-1-1,1 1 1,-1-1-1,-1 0 1,1 1-1,-1-1 1,1 0-1,-1-1 0,0 1 1,-1 0-1,1-1 1,0 0-1,-1 0 1,-1 1-55,-12 10 128,-1-1 1,-17 8-129,33-19-1361,2-2-3262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00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12118,'0'0'546,"0"0"-380,23-1-126,-23 1-40,30-1 13,0-1 1,9-3-14,-33 4-4,1-1-1,-1 0 1,0 0 0,0 0 0,-1-1 0,1 0 0,0 0 0,-1-1 0,0 0 0,0 0 0,0 0 0,0 0 0,-1-1 0,1 1 0,-1-1-1,0 0 1,2-5 4,1 1-50,4-5-204,-1-2 0,0 0 0,-1 0 0,0-1 0,-2 0 1,0 0-1,0-1 0,-2 1 0,0-2 0,-2 1 0,0 0 1,0-1-1,-2 1 0,0-11 254,-1 27 87,0-1 1,0 0-1,0 0 1,0 1-1,0-1 1,-1 0-1,1 0 1,-1 1-1,0-1 1,0 0-1,0 1 1,0-1-1,0 1 1,0-1-1,-1 1 1,1-1 0,-1 1-1,0 0 1,0 0-1,0 0 1,0 0-1,0 0 1,0 0-1,0 1 1,0-1-1,-1 1 1,1-1-1,-1 1 1,1 0-1,-1 0 1,0 0-1,1 0 1,-1 1-1,0-1 1,1 1-1,-1 0 1,0-1-1,0 1 1,0 0-1,0 1-87,-3-2 110,0 1 0,1-1-1,-1 2 1,0-1 0,1 0-1,-1 1 1,0 0 0,1 1-1,-1-1 1,1 1 0,0 0 0,0 0-1,-1 1 1,1 0 0,1-1-1,-1 2 1,0-1 0,1 0 0,-1 1-1,1 0 1,0 0 0,1 0-1,-1 1 1,1-1 0,-1 2-110,-2 3 15,0 0 1,0-1-1,1 2 0,1-1 1,0 1-1,0-1 1,1 1-1,0 0 0,0 1 1,1 1-16,-1 12 90,1 0 0,1 1 0,2 19-90,0-28 26,2 0-1,0 0 1,1 0 0,0-1 0,1 0 0,1 0-1,0 0 1,1-1 0,1 1 0,2 1-26,8 13 26,2 0 0,1-1 0,2-2 1,6 6-27,-21-24-3,1 0 1,0-1-1,0 0 1,0-1-1,1 1 1,0-2-1,0 1 1,1-2-1,-1 1 1,1-1-1,8 1 3,-12-3-84,0-1 0,0 1 0,0-2 0,0 1 0,0-1 0,0 0 0,0 0 0,0-1 0,-1 0 0,1 0 0,0-1-1,0 0 1,-1 0 0,1-1 0,-1 1 0,1-1 0,-1-1 0,0 1 0,4-4 84,-1-1-121,0 1 0,-1-1-1,-1 0 1,1-1 0,-1 0 0,0 0-1,-1-1 1,0 0 0,-1 0 0,0 0 0,-1 0-1,4-11 122,-2 1-33,-2-1-1,1-1 0,-2 1 1,-1-1-1,-1 1 0,-1-7 34,0 26 8,0 0 1,0 1-1,0-1 0,0 0 0,0 0 1,-1 1-1,1-1 0,0 0 0,-1 1 0,0-1 1,1 1-1,-1-1 0,0 0 0,0 1 0,0 0 1,0-1-1,0 1 0,0 0 0,0-1 0,0 1 1,-1 0-1,1 0 0,-1 0 0,1 0 0,0 0 1,-1 0-1,0 0 0,0 0-8,-2 0 117,0 0-1,0 0 1,0 1 0,0-1 0,0 1-1,0 0 1,0 0 0,0 0-1,-1 0 1,1 1 0,0 0-1,0 0-116,1 0 41,0 0-1,0 0 0,0 1 1,0-1-1,0 1 0,0 0 1,1-1-1,-1 1 0,1 0 1,-1 1-1,1-1 0,0 0 1,0 1-1,0-1 1,0 1-1,0 0 0,1 0 1,-1 0-1,1 0 0,0 0 1,0 0-1,0 0 0,0 0 1,0 1-41,-2 10 34,0 0 1,1 0 0,1 0 0,0 14-35,0-20 15,1 0-1,1 1 1,-1-1 0,1 0 0,0 1 0,1-1 0,0 0 0,0 0 0,1 0 0,0 0 0,1-1 0,-1 1 0,2-1 0,-1 0 0,1 0 0,0 0 0,0 0 0,0-1 0,1 0 0,0 0 0,1-1 0,-1 0 0,1 0 0,0 0 0,0-1 0,6 3-15,-1-2-74,0-1 0,1 0 0,0-1 0,-1-1-1,1 1 1,0-2 0,1 0 0,-1-1 0,1 0 74,-10 0-578,1 0 0,-1 0 0,0 0-1,0 0 1,1-1 0,-1 0 0,4-1 578,25-19-9623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07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1 287 10021,'0'0'1326,"0"0"261,0 0-1118,17-2-453,0 1-6,-10 1-3,1 0 0,0 0-1,-1-1 1,1-1 0,-1 1 0,1-1 0,-1 0 0,1-1 0,-1 1 0,0-2-1,0 1 1,-1-1 0,5-2-7,-2-1 24,0 0 0,0 0 0,-1-1 0,0 0 0,0-1 1,-1 0-1,0 0 0,3-6-24,-7 10 15,0-1 1,0 0-1,-1 0 0,0-1 1,0 1-1,0 0 1,-1-1-1,0 1 1,0-1-1,-1 1 1,1-1-1,-2 1 0,1-1 1,-1 1-1,0-4-15,0 6 20,0 1-1,0-1 0,-1 1 0,1 0 0,-1-1 0,0 1 1,0 0-1,0 0 0,0 0 0,-1 0 0,1 1 0,-1-1 1,0 1-1,1-1 0,-1 1 0,0 0 0,0 0 0,-1 0 1,1 1-1,0-1 0,-1 1 0,1-1 0,-1 1 0,-3 0-19,-1-2 114,-1 1-1,0 1 0,0 0 0,0 0 0,0 1 0,0 0 0,0 0 0,0 1 0,-8 2-113,15-3 36,-1 1 0,0 0 0,1 0 0,-1 0 0,0 0 0,1 1 0,0-1 0,-1 1 0,1-1 0,0 1 0,0 0 0,0 0 0,0 0 0,0 0 0,0 0 0,0 0 0,0 2-36,-1 0 26,1 1 0,0 0-1,0 0 1,0 0-1,0 0 1,1 0 0,0 0-1,0 0 1,0 4-26,0-2 9,1 0 0,0 0-1,0 0 1,0 0 0,1 0 0,0 0 0,1 0-1,-1-1 1,1 1 0,1 0 0,-1-1 0,1 1-1,0-1 1,3 4-9,1-1-174,1 0 0,0-1 0,1 0 0,0 0 0,0-1 0,1 0 0,0-1 0,0 0 0,0 0 0,1-1 0,0 0 0,3 0 174,5 1-1106,0-1 0,1 0 0,0-1 0,-1-1 0,1-2 0,18 1 1106,6-5-2329,-43 3 2164,0-1 0,0 1 0,0-1 0,0 1 0,0-1 0,0 0 1,0 1-1,0-1 0,0 0 0,0 0 0,0 1 0,0-1 0,0 0 0,0 0 0,-1 0 0,1 0 0,0-1 165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07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1 3810,'0'0'4348,"0"0"-1701,0 0-667,0 0-799,0 0-418,-20 3-160,5-2-495,9-1-88,0 1-1,0-1 1,0 1-1,0 0 1,0 0-1,0 1 1,0 0 0,0 0-1,1 0 1,-1 0-1,1 1 1,-1 0-1,1 0 1,0 1-1,0-1 1,1 1 0,-1 0-1,1 1 1,0-1-1,-1 2-19,-4 7 40,0 0 0,1 0 0,1 1-1,0 1 1,1-1 0,0 1 0,1 0 0,1 0-1,0 1 1,1-1 0,1 1 0,0 6-40,2-21-11,0-1 1,0 1 0,0 0-1,0-1 1,0 1-1,0 0 1,1-1 0,-1 1-1,0 0 1,0 0-1,0-1 1,1 1 0,-1-1-1,0 1 1,1 0 0,-1-1-1,1 1 1,-1-1-1,1 1 1,-1-1 0,1 1-1,-1-1 1,1 1-1,-1-1 1,1 1 0,0-1-1,-1 0 1,1 0-1,0 1 11,0-1-46,1 1 0,0-1 0,0 0 0,0 0-1,0 1 1,0-1 0,0-1 0,0 1-1,0 0 1,0 0 0,1-1 46,3-1-188,0 0 0,0 0 0,0 0 0,0-1 0,0 0 0,0 0 0,3-2 187,9-12-560,0 0 0,-2-1 0,0 0-1,0-1 1,10-18 561,25-31-1697,-49 65 1750,-1 2-4,-1 0 0,1 0 0,0 0 0,-1 1 0,1-1 0,0 0 0,0 0-1,-1 1 1,1-1 0,0 0 0,0 1 0,0-1 0,0 1 0,0-1-1,0 1 1,0 0 0,0-1 0,0 1 0,0 0-49,0 0 731,0 12-366,2 13 162,1 0 0,2-1 0,0 1 0,2 4-527,-6-24-163,0 1 1,0-1-1,0 0 0,1 0 0,-1 0 1,1 0-1,0 0 0,1 0 0,-1-1 1,1 0-1,0 0 0,0 0 0,0 0 1,1 0-1,-1-1 0,1 0 0,0 0 1,0 0-1,0 0 0,0-1 0,2 1 163,3-2-3065,-6-1-2076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9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51 164 7555,'0'0'4386,"0"0"-1600,0 0-1810,-51-88-944,89 75 304,16-2 81,10 3-321,9 3 192,-1 1-288,-5 0-336,-9-1-1969,-45 7-2914,-9 2-3793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08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 6259,'0'0'2686,"0"0"-1047,0 0-711,-16 0 123,-49 0-221,64 0-809,1 0 1,-1 0-1,0 0 1,0 0-1,0 0 1,1 0-1,-1 0 1,0 1-1,0-1 1,0 0-1,1 0 1,-1 1-1,0-1 0,0 0 1,1 1-1,-1-1 1,0 1-1,1-1 1,-1 1-1,0-1 1,1 1-1,-1 0 1,1-1-1,-1 1 1,1 0-1,-1-1 1,1 1-1,0 0 1,-1-1-1,1 1 1,0 0-1,0 0 1,-1 0-1,1 0-21,3 21-18,-2-19 77,2 8-52,0 1 1,1-1 0,0 0-1,1-1 1,1 1-1,5 7-7,-6-10-5,0 1 0,0-1 0,-1 1 0,0 0 0,-1 0 0,1 1 0,-2-1-1,1 1 1,-2-1 0,1 1 0,-1 2 5,-1-9-1,0 0 0,0 0 1,0 0-1,0 0 0,-1 0 0,1 0 0,-1 0 0,0 0 0,0 0 0,0 0 1,0 0-1,-1-1 0,1 1 0,-1-1 0,1 1 0,-1-1 0,-1 2 1,0-2 12,0 1 0,0-1 0,0 0 0,-1 0-1,1-1 1,0 1 0,-1-1 0,1 0 0,-1 0-1,0 0 1,1 0 0,-1 0 0,-3 0-12,2-1-390,-11 1 891,16-2-689,-1 1 1,1 0-1,0 0 0,0 0 0,-1 0 0,1-1 0,0 1 1,-1 0-1,1 0 0,0-1 0,0 1 0,0 0 0,-1 0 1,1-1-1,0 1 0,0 0 0,0-1 0,0 1 0,0 0 1,-1-1-1,1 1 0,0 0 0,0 0 0,0-1 0,0 1 1,0 0-1,0-1 0,0 1 0,0-1 188,0-11-2713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08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10133,'0'0'1286,"0"0"-790,0 0-323,0 0 54,0 0-131,0 5-27,0 1-56,0 1-1,1 0 0,0-1 0,0 1 0,0 0 1,1-1-1,0 1 0,2 5-12,-3-9-9,1-1 0,0 1 0,-1 0 0,1 0 1,0-1-1,1 1 0,-1-1 0,0 0 0,1 1 0,-1-1 0,1 0 0,-1-1 1,1 1-1,0 0 0,0-1 0,0 0 0,0 1 0,0-1 0,0 0 0,4 0 9,4 1-39,1-1 0,0 0-1,-1-1 1,1-1-1,0 0 1,-1 0-1,1-1 1,-1 0 0,1-1-1,2-2 40,16-2-65,-28 6 61,-1 1-1,1-1 1,0 1-1,0-1 0,0 1 1,0 0-1,0 0 0,0 0 1,0 0-1,0 0 0,0 0 1,0 1-1,0-1 1,0 1-1,0-1 0,0 1 1,0 0-1,0 0 0,0 0 1,-1 0-1,1 0 0,0 0 1,-1 0-1,1 0 1,-1 1-1,1 0 5,1 3 34,0 0-1,0 1 1,0-1 0,-1 1 0,0-1-1,0 1 1,-1 0 0,1 3-34,7 34 426,-1 0 0,-3 1 0,0 20-426,-4 134 363,-1-182-350,-1 1-1,0 0 1,-2-1 0,0 1 0,0-1 0,-2 0 0,0 0 0,-1 0 0,0-1 0,-1 0-1,-1 0 1,-1 0-13,8-13 56,0 0 0,0 0-1,0 0 1,-1 0 0,1-1 0,0 1-1,-1 0 1,0 0 0,1-1-1,-1 1 1,0-1 0,0 0 0,0 1-1,0-1 1,0 0 0,0 0-1,0 0 1,0 0 0,0-1-1,0 1 1,0 0 0,-1-1 0,1 0-1,0 1 1,-3-1-56,5 0 30,-1-1-1,1 1 1,-1 0 0,1 0-1,0 0 1,-1-1-1,1 1 1,-1 0 0,1 0-1,-1-1 1,1 1 0,0 0-1,-1-1 1,1 1-1,0-1 1,-1 1 0,1 0-1,0-1 1,0 1 0,-1-1-1,1 1 1,0-1 0,0 1-1,0-1 1,0 1-1,0-1 1,-1 1 0,1-1-30,-3-16 59,1-1 1,0 0 0,1 1-1,1-1 1,1 0 0,1 0 0,0 1-1,4-15-59,-1 15 13,2-1 0,0 1 0,1 0 0,1 1 0,0 0 0,1 0 0,1 1 0,0 0 0,9-8-13,24-24 36,2 2 1,7-2-37,-8 8-537,1 2 1,13-5 536,-40 33-3071,-6 7-2230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1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9893,'0'0'1059,"8"15"-929,13 29-80,-3 1-1,2 10-49,-15-39-15,1 6 32,1-2-1,1 1 0,10 17-16,-16-34-34,0 0 0,0 0 0,0-1 0,1 1 1,-1-1-1,1 1 0,0-1 0,0 0 0,0 0 0,1 0 0,-1 0 0,1-1 0,-1 0 0,1 1 0,0-1 0,0-1 0,0 1 1,0 0-1,0-1 0,0 0 0,1 0 0,0 0 34,-2-1-20,-1 0 0,1 0 0,0 0 0,0-1-1,0 1 1,-1-1 0,1 0 0,0 0 0,0 0 0,-1 0 0,1 0 0,-1 0 0,1-1 0,-1 1 0,0-1 0,1 0 0,-1 0 0,0 0-1,0 0 1,0 0 0,0 0 0,-1 0 0,2-3 20,4-5 19,-1-1 0,-1 0-1,0-1 1,4-11-19,-7 15 29,25-74 1043,-1-10-1072,6-23-906,-30 108-1805,-2 7-1846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1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8852,'0'0'1433,"17"-7"-1279,-3 2-180,-7 3 16,0 0 0,-1 0 0,1-1-1,-1 0 1,0 0 0,1-1 0,-2 1 0,1-1 0,0-1-1,-1 1 1,0-1 0,0 0 0,0 0 0,0 0 0,1-4 10,0 0-291,-1 0 0,0 0 0,-1-1 0,0 0-1,0 0 1,-1 0 0,0 0 0,-1-1 0,0 1 0,-1-1 0,0-9 291,-1 19 52,0 0 0,0 0 0,-1 0-1,1 0 1,-1 0 0,1 0 0,-1 0 0,1 0-1,-1 0 1,1 0 0,-1 0 0,0 0 0,1 0-1,-1 0 1,0 0 0,0 1 0,0-1 0,0 0-1,0 1 1,0-1 0,0 0 0,0 1 0,0-1-1,0 1 1,0 0 0,0-1 0,0 1 0,0 0-1,-1 0 1,1-1 0,0 1 0,0 0-1,0 0 1,0 0 0,0 1 0,-1-1 0,1 0-52,-3 0 179,1 0 0,-1 1 1,0-1-1,0 1 1,0 0-1,1 0 0,-1 0 1,1 0-1,-1 0 1,1 1-1,-3 1-179,1 2 65,0-1 1,0 1-1,1 1 0,-1-1 0,2 0 1,-1 1-1,0 0 0,1 0 0,0 0 1,0 0-1,1 1 0,0-1 1,0 1-1,-1 4-65,-1 9 80,1 1 1,1-1-1,0 0 0,2 8-80,-1-20 8,1 0 0,1-1 0,0 1 1,0-1-1,0 1 0,1-1 0,0 1 0,0 0-8,-1-5-3,1-1 0,-1 0 0,1 1 0,-1-1 0,1 0 0,0 1 0,0-1 0,0 0 0,0 0-1,0-1 1,0 1 0,1 0 0,-1-1 0,0 1 0,1-1 0,-1 0 0,1 0 0,0 0 0,-1 0 0,1 0 0,0-1 0,0 1 0,1-1 3,46 5-616,-47-5 319,0-1 0,0 1 1,-1 0-1,1-1 0,0 1 0,0-1 0,0 0 0,0 0 0,0 0 0,-1-1 0,1 1 1,0-1-1,-1 1 0,1-1 0,1-1 297,13-17-4581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2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4178,'0'0'2988,"0"0"-1579,0 0-694,0 0-96,2 14-329,4 19 93,-2-1 0,0 32-383,-4-63-15,0 1-1,0 0 0,0 0 1,0-1-1,0 1 1,0 0-1,1 0 1,-1-1-1,0 1 1,1 0-1,-1-1 1,1 1-1,0 0 1,0-1-1,0 1 1,-1-1-1,1 1 1,0-1-1,1 1 1,-1-1-1,0 0 1,0 0-1,1 1 1,-1-1-1,0 0 1,1 0-1,-1 0 1,1-1-1,0 1 1,-1 0-1,1 0 1,0-1-1,-1 1 1,1-1-1,0 0 1,0 1-1,-1-1 1,1 0-1,0 0 1,0 0-1,-1 0 1,1-1-1,1 1 16,-2 0-71,1-1 0,-1 1 0,0 0 0,1-1 0,-1 0 0,0 1 0,0-1 0,1 1 1,-1-1-1,0 0 0,0 0 0,0 0 0,0 0 0,0 0 0,0 0 0,0 0 0,0 0 0,0 0 0,-1 0 0,1-1 0,0 1 0,-1 0 0,1-1 0,-1 1 0,1 0 0,-1-1 1,0 0 70,10-44 500,-8 35-374,0 3 168,0 0-1,1 1 0,0-1 0,1 0 0,0 1 0,0 0 0,0 0 1,1 0-1,0 1 0,0-1 0,1 1 0,0 1 0,0-1 0,0 1 0,0 0 1,1 0-1,4-2-293,4-2 15,-1 1 0,1 0-1,1 1 1,-1 1 0,1 0 0,0 2 0,14-4-15,-14 7-2017,-5 1-1579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2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17 2417,'0'0'4802,"0"0"-2638,0 0-513,-19-3-181,-35-4 91,0 3 0,-2 1-1561,55 25 115,2-12-111,1 1 1,-1-1-1,2 0 1,-1 0-1,2 0 1,-1 0 0,1 0-1,5 8-4,-4-8-21,0-1 0,-1 1 0,-1 1 0,0-1 0,0 0 0,0 1 0,-2 0 0,1-1 0,-1 1 21,-1-4-24,0 0 0,0-1-1,-1 1 1,0 0 0,0-1-1,-1 1 1,0 0 24,1-3 0,-1-1-1,1 0 1,-1 0 0,0 0 0,-1 0 0,1 0-1,0-1 1,-1 1 0,1-1 0,-1 1-1,0-1 1,0 0 0,-2 1 0,-15 8 143,15-11-7644,5-10 2629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6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271 519 7027,'0'0'2572,"0"0"-955,-20-1-209,-5 0-984,-7-1 360,-1 2-1,1 1 1,-2 1-784,29-1 95,-1 0 0,1 1 0,0-1 1,0 1-1,0 0 0,0 1 0,0-1 0,0 1 0,1 0 0,-1 0 0,1 0 0,-1 1-95,3-2 15,-1 1 0,0-1 0,1 1 0,0 0 0,0 0 0,-1 0 0,1 0 0,1 0 0,-1 0 0,0 0 0,1 0 0,0 1 0,0-1 0,0 1 0,0-1 0,0 1 0,1-1 0,-1 2-15,2-4-8,-1 0-1,0 0 0,1 0 1,-1 0-1,0 0 0,1 0 1,-1 0-1,1 0 0,0 0 1,-1 0-1,1 0 0,0 0 1,0 0-1,-1 0 0,1-1 1,0 1-1,0 0 0,0-1 1,0 1-1,0-1 0,0 1 1,0-1-1,0 1 0,0-1 1,0 1-1,0-1 0,0 0 1,0 0-1,1 0 0,-1 0 1,1 0 8,42 3-775,-37-3 540,48-1-4249,34-4 4484,-85 4 1,-1 1 1,1 1-1,-1-1 0,1 0 1,-1 1-1,1 0 0,-1-1 1,0 2-1,1-1 1,-1 0-1,0 0 0,0 1 1,0 0-1,0 0 1,0 0-1,0 0 0,0 0 1,0 1-2,2 1 29,-1-1 1,1 0 0,0 0-1,0 0 1,0-1-1,0 1 1,3 0-30,1-1-117,0 0 0,0 0-1,0 0 1,0-1 0,0-1 0,1 0 0,-1 0 0,0-1 0,0 0-1,0 0 1,1-1 0,-2 0 0,1-1 0,0 0 0,0 0 0,-1-1-1,0 0 1,0-1 0,0 0 0,0 0 0,-1 0 0,1-1 0,-2 0-1,4-4 118,2-3-169,-1 0-1,0-1 0,-1-1 1,0 0-1,-1 0 0,-1-1 1,-1 0-1,0 0 0,-1 0 1,-1-1-1,0 0 0,1-11 170,2-39 739,-2-1-1,-3 1 1,-4-16-739,1 38 914,0 35-421,-1-28 495,1 37-842,0 0 0,0 0 0,-1-1 0,1 1 0,0 0 0,0 0 1,-1 0-1,1-1 0,-1 1 0,1 0 0,-1 0 0,0 0 0,1 0 0,-1 0 0,0 0 0,0 0 0,1 0 0,-1 0 0,0 0 0,0 1 0,0-1 0,0 0 0,0 1 0,-1-1-146,0 21 1225,3 20-1040,3 0 1,1 0-1,1-1 1,13 39-186,57 153-1261,-53-166-413,-22-61 917,1 0 1,-1 1 0,1-1 0,-1 1 0,-1 0 0,1-1-1,-1 2 757,0-5-55,0-1 0,-1 0 0,1 1 0,0-1 0,-1 0 0,1 1 0,0-1 1,-1 0-1,1 0 0,-1 1 0,1-1 0,-1 0 0,1 0 0,-1 0 0,1 0 0,-1 0 0,1 0 0,0 0 0,-1 0 0,1 0 0,-1 0 0,1 0 0,-1 0 0,1 0 0,-1 0 0,1 0 0,-1 0 0,1 0 0,-1-1 0,1 1 0,-1 0 0,1 0 55,-2-1-119,-12-3 470,1-1 0,0 0 0,0-1-1,0-1 1,1 0 0,0 0 0,-10-9-351,-13-7 1039,9 5-62,-17-9 2400,47 25-3438,97-11 82,-61 9 16,-1-2-1,0-1 1,19-7-37,-3-7-1,26-7-1119,-74 26 943,0 0 1,1 1 0,-1 0-1,0 0 1,1 0 0,-1 1-1,0 1 1,1-1 0,5 2 176,-10-1-9,-1 0 1,1 0 0,-1 1-1,0-1 1,0 1 0,0-1 0,0 1-1,0 0 1,0-1 0,0 1-1,0 0 1,-1 0 0,1 0 0,-1 1-1,1-1 1,-1 0 0,0 1-1,0-1 1,0 1 8,18 52 195,-17-48-168,4 15-192,10 38 426,-11-20-3487,-5-38 99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6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7283,'0'0'3970,"0"0"-1601,0 0-1520,0 0-593,0 0-256,0 0-545,0-20-1840,9 45-8259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7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35 530 8532,'0'0'523,"0"0"-312,18-20-14,58-68-152,-67 77-28,-1-1 0,-1 0-1,0-1 1,-1 1 0,0-1-1,-1 0 1,-1-1 0,0 1-1,0-1 1,-2 0 0,1-7-17,0 4 11,2-8 186,-2 1 0,0-1 0,-2 0 0,-1 0 0,-1 0 0,-3-20-197,3 42 82,1 1 0,-1 0-1,1-1 1,-1 1 0,0 0 0,0 0-1,1 0 1,-2 0 0,1 0 0,0 0 0,0 0-1,-1 0 1,1 0 0,-1 0 0,1 1-1,-1-1 1,0 0 0,0 1 0,0 0 0,0-1-1,0 1 1,0 0 0,0 0 0,0 0 0,0 0-1,0 1 1,-1-1 0,1 0 0,0 1-1,-1 0 1,1 0 0,0-1 0,-1 1 0,1 0-1,0 1 1,-1-1 0,1 0 0,0 1-1,0-1 1,-1 1 0,1 0 0,0 0 0,0 0-1,0 0 1,0 0 0,0 0 0,0 1-1,0-1 1,0 0 0,0 1 0,1 0 0,-2 0-82,-5 8 20,1 0 0,-1 1 1,1-1-1,1 1 1,0 1-1,1-1 0,-4 12-20,-2 10 12,2 0-1,-2 15-11,2 10 26,2 1 0,3 0 0,2 0 0,4 17-26,-1-57 30,1 0 1,0 0-1,2 0 1,0 0-1,1-1 1,0 1-1,2-1 0,0-1 1,1 1-1,1-1 1,1-1-1,4 7-30,-8-16-21,-1 1-1,1-1 1,1 0-1,0 0 1,0-1-1,0 1 1,1-2 0,-1 1-1,1-1 1,1 0-1,-1-1 1,1 0-1,0 0 1,-1-1 0,2 0-1,-1-1 1,0 0-1,0 0 1,1-1-1,-1 0 1,1 0 0,-1-1-1,1-1 1,-1 0-1,7-1 22,-8 1-252,-1-1-1,0 0 0,0 0 0,0-1 0,0 0 0,0 0 1,0-1-1,4-2 253,-8 3-360,1 1 0,-1-1-1,0 0 1,0 0 0,0 0 0,0 0 0,0-1 0,0 1-1,-1-1 1,0 1 0,0-1 0,0 0 0,0 0 0,0 0 0,-1 0-1,0 0 361,4-22-6523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1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6915,'0'0'1403,"0"0"-1010,18 3 90,61 5-38,-74-8-420,0 0 1,0-1-1,0 0 1,0 1-1,0-1 0,0-1 1,0 1-1,0-1 0,-1 0 1,1 0-1,-1 0 1,1-1-1,2-1-25,1-3 51,0 0-1,0 0 1,-1-1 0,7-7-51,-11 11 30,3-3 3,0 0-1,0-1 1,-1 1-1,-1-1 1,1 0 0,-1 0-1,0 0 1,-1-1-1,0 1 1,0-1 0,-1 0-1,0 0 1,-1 0 0,0 0-1,0 0 1,-1 0-1,0 0 1,-1-4-33,1 11 9,-1 0-1,0 0 1,0 0-1,0 0 1,0 0 0,-1 0-1,1 0 1,0 0 0,-1 0-1,1 1 1,-1-1-1,0 0 1,0 1 0,1 0-1,-1-1 1,0 1-1,0 0 1,0 0 0,-1 0-1,1 0 1,0 0 0,0 0-1,0 1 1,-1-1-1,1 1 1,0 0 0,0 0-1,-2-1-8,-4 1 193,-1-1-1,0 1 0,0 0 0,0 1 1,1 0-1,-1 0 0,-1 1-192,5 0 95,-1 0-1,1 0 0,0 1 0,-1 0 1,1 0-1,1 0 0,-1 1 0,0-1 1,1 1-1,0 0 0,-1 0 0,2 1 1,-1-1-1,0 1 0,1 0 0,0 0 1,0 0-1,1 0 0,-1 1 1,1-1-1,-1 4-94,-1 4 57,0-1 0,1 1 0,0 0 1,1 0-1,1 1 0,0-1 0,0 0 1,1 1-1,1 1-57,0-9 1,0 0 0,0 0-1,1 0 1,0 0 0,0 0 0,0-1 0,1 1 0,-1-1 0,1 1 0,1-1 0,-1 0 0,1 0-1,0-1 1,0 2-1,3 1 11,1-1 0,0 1 0,-1-1 0,2-1 0,-1 1 0,1-2 0,0 1 0,3 0-11,9 3-188,1 0 1,0-2 0,0-1-1,0-1 1,0 0-1,20-1 188,-34-2-722,0-1 0,0 0-1,0-1 1,7 0 722,20-12-5835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6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17 175 5843,'0'0'3126,"0"0"-431,0 0-678,0 0-528,0 0-590,-1 0-875,1-1-1,-1 1 1,1 0 0,0 0 0,-1 0 0,1 0 0,0 0 0,-1 0-1,1 0 1,0 0 0,-1 0 0,1 0 0,0 0 0,-1 0 0,1 1-1,-1-1 1,1 0 0,0 0 0,-1 0 0,1 0 0,0 1 0,0-1 0,-1 0-1,1 0 1,0 1 0,-1-1 0,1 0 0,0 0 0,0 1 0,0-1-1,-1 0 1,1 1 0,0-1 0,0 0 0,0 1 0,0-1-24,-2 4 3,1-1 1,0 1-1,1 0 1,-1-1 0,1 1-1,-1 0 1,1 0-1,0-1 1,1 1 0,-1 0-1,0 0 1,1-1-1,0 1 1,0 0-1,0-1 1,1 1 0,0 1-4,6 13 23,0 0 0,10 13-23,-15-25 5,0-1-7,0 0 0,0 0 0,-1 1 0,1-1 0,-1 1 0,0-1 0,-1 1 1,0 0-1,0 0 0,0 0 0,0 0 0,-1-1 0,0 1 0,0 0 2,-1-5-2,1 0 0,0 0 0,-1 0 1,1 0-1,-1 0 0,1 0 0,-1 0 0,1 0 0,-1-1 0,0 1 0,0 0 0,1-1 0,-1 1 0,0 0 1,0-1-1,0 1 0,1-1 0,-1 1 0,0-1 0,0 1 0,0-1 0,0 0 0,0 1 0,0-1 2,-25 4-26,25-4-139,14-8-1770,19-18 1661,23-23 274,-26 22 63,1 2-1,16-11-62,-46 36-1,19-10 0,-19 10-5,1 0-1,-1 0 1,0 0 0,1 0 0,-1 0 0,0 0 0,1 0-1,-1 0 1,0 0 0,1 0 0,-1 0 0,1 0-1,-1 0 1,0 0 0,1 0 0,-1 0 0,0 1 0,1-1-1,-1 0 1,0 0 0,1 0 0,-1 1 0,0-1-1,0 0 1,1 0 0,-1 0 0,0 1 0,0-1 0,1 0-1,-1 1 1,0-1 0,0 0 0,0 1 0,0-1 0,1 0-1,-1 1 1,0-1 0,0 0 0,0 1 0,0-1-1,0 0 1,0 1 0,0-1 0,0 0 0,0 1 0,0-1-1,0 1 1,0-1 0,0 0 0,0 1 0,0-1 6,-2 34 183,1-21-53,1 1 0,0 0 1,1-1-1,1 13-130,-1-26-88,-1 1 0,0-1 0,0 1 0,0-1 0,0 0 0,1 1 0,-1-1 0,0 0 0,0 1 0,1-1-1,-1 0 1,0 1 0,1-1 0,-1 0 0,0 1 0,1-1 0,-1 0 0,0 0 0,1 0 0,-1 1 0,1-1 0,-1 0 0,0 0 0,1 0 0,-1 0 0,1 0 0,-1 0 0,1 0 0,-1 0 0,0 0 0,1 0 0,-1 0 0,1 0 0,-1 0-1,1 0 1,-1 0 0,0 0 0,1 0 88,5-3-4626</inkml:trace>
  <inkml:trace contextRef="#ctx0" brushRef="#br0" timeOffset="1">319 1 12310,'0'0'3121,"0"0"-1680,0 0-753,0 0-688,0 0-304,0 0-352,46 27-3346,-40-5-4466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8:59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6675,'0'0'1337,"7"14"-556,51 118 2077,-53-119-2742,14 31 301,-18-42-435,-1-1 0,1 1 0,0-1 0,0 1 0,0-1 0,0 1 0,1-1 0,-1 0 0,0 0 1,1 1-1,-1-1 0,0 0 0,1 0 0,-1 0 0,1-1 0,0 1 0,-1 0 0,1 0 0,0-1 0,-1 1 0,1-1 0,1 0 18,-2 0-43,0 0-1,-1 0 0,1-1 0,0 1 1,-1 0-1,1-1 0,-1 1 0,1 0 1,0-1-1,-1 1 0,1-1 0,-1 1 0,1-1 1,-1 1-1,0-1 0,1 1 0,-1-1 1,1 0-1,-1 1 0,0-1 0,0 0 1,1 1-1,-1-1 0,0 0 44,6-21 218,-5 16-247,12-41 1077,2 1 1,17-35-1049,-22 58 142,1 1 0,1 1-1,1 0 1,1 0 0,0 1 0,8-5-142,5 2 113,-26 23-130,0-1 1,-1 1-1,1-1 0,0 1 0,0-1 0,-1 1 0,1 0 0,0-1 1,0 1-1,0 0 0,0 0 0,-1-1 0,1 1 0,0 0 0,0 0 0,0 0 1,0 0-1,0 0 0,0 0 0,-1 0 0,1 1 0,0-1 0,0 0 0,0 0 1,0 1-1,-1-1 0,1 0 0,0 1 0,0-1 0,-1 1 0,1-1 1,0 1-1,-1-1 0,1 1 0,0 0 0,-1-1 0,1 1 0,-1 0 0,1 0 17,4 13-674,0 1 0,0 1 0,-2-1 0,0 0 0,0 13 674,6 23-4454,-8-42-253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21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2129,'0'0'3081,"0"0"-469,0 0-1358,0 0-507,0 0 432,0-10 502,-1 82-1771,4-1 1,2 0-1,4 0 1,3 0-1,3-1 90,-14-64-175,7 20-47,-8-25 110,0 0-1,1 0 0,-1 0 0,0-1 0,1 1 0,-1 0 1,0 0-1,1 0 0,-1-1 0,1 1 0,0 0 1,-1-1-1,1 1 0,-1 0 0,1-1 0,0 1 0,0-1 1,-1 1-1,1-1 0,0 1 0,0-1 0,0 1 113,0-26-1030,-3-87 1005,0 3 149,7-40-124,-4 139 34,0 0 0,1 1 0,0-1 0,1 1 0,-1 0 0,2 0 0,-1 0-1,2 0 1,3-7-34,-6 12 29,1 1 0,-1-1-1,1 1 1,0 0 0,0 0 0,0 0-1,0 0 1,1 0 0,-1 1-1,1-1 1,-1 1 0,1 0-1,0 0 1,0 0 0,0 1-1,0 0 1,0-1 0,0 1 0,1 1-1,-1-1 1,0 0 0,5 1-29,-6 0 22,0 0 0,0 0 0,1 0 0,-1 0 0,0 1 0,0-1 0,0 1 0,1 0 0,-1 0 0,0 0 0,0 0 0,1 1-22,-2 0 1,-1-1 0,0 1 0,1-1 0,-1 1-1,0-1 1,0 1 0,0 0 0,0-1 0,-1 1 0,1 0 0,0 0 0,-1 0-1,1 0 1,-1 0 0,0 0 0,1-1 0,-1 1 0,0 0 0,0 0 0,0 0-1,-1 1 0,1 2 39,1 1-1,-2-1 1,1 0-1,-1 1 0,0-1 1,0 0-1,0 0 1,-1 0-1,1 0 0,-1 0 1,0 0-1,-1 0 1,1-1-1,-1 1 0,0-1 1,0 1-1,-1-1 1,1 0-1,-1-1 0,0 1 1,0 0-1,0-1 0,-3 1-38,0 2 92,0 0-1,-1-1 1,1 0-1,-1-1 0,-1 1 1,1-2-1,0 1 0,-1-1 1,0 0-1,0-1 1,0 0-1,-7 1-91,14-3-696,7-2-3264,15-4 1849,-20 6 1792,15-4-2842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21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1345,'0'0'357,"0"0"323,0 0 686,0 0 867,0 0-61,3 7-859,0 0-1069,0 0 0,0 0 0,-1 0 0,0 0-1,-1 1 1,1-1 0,-2 0 0,1 1 0,-1 7-244,-7-11 3825,-16-4-3411,16 0 216,7 0-624,0 17-300,-1-7 301,1-7 3,-1 0-1,1 0 0,0 0 1,0 0-1,1 0 1,-1 0-1,1 0 1,-1 0-1,1 0 0,0 0-9,2 3-14,0-1-1,0 0 0,0 0 1,1 0-1,0 0 0,0 0 1,0-1-1,1 0 0,0 0 1,-1 0-1,1 0 0,1-1 1,-1 0 14,2 0-26,0 0 0,1-1 1,-1 0-1,0 0 1,1-1-1,-1 0 0,1 0 1,-1-1-1,7 0 26,-13 0-3,0 0 0,0 0 0,0 0 0,0 0 0,0 0 0,0-1 0,0 1 0,0 0 0,0 0-1,0-1 1,0 1 0,0-1 0,0 1 0,0-1 0,-1 1 0,1-1 0,0 1 0,0-1 0,0 0 0,-1 1 0,1-1 0,0 0 0,-1 0 0,1 0 0,0 1 0,-1-1 0,1 0 0,-1 0 0,0 0 0,1 0-1,-1 0 1,0 0 0,1 0 0,-1 0 0,0 0 0,0 0 0,0 0 0,0 0 0,0 0 0,0 0 0,0 0 0,0 0 0,-1 0 0,1 0 3,0-3 37,-1 0 0,0 0 0,0 0 1,-1 1-1,1-1 0,-1 1 0,1-1 0,-1 1 0,0-1 1,0 1-1,-2-2-37,-3-2 65,-1 0 0,0 1 0,0 0-1,-1 0 1,0 1 0,0 0 0,0 0 0,0 1 0,-1 0 0,0 1 0,0 0 0,0 1 0,0 0 0,0 0 0,0 1-1,0 0 1,-1 1 0,-1 0-65,11 0-37,1 0 1,0 0-1,-1 1 0,1-1 0,-1 0 1,1 0-1,0 0 0,-1 1 0,1-1 0,0 0 1,-1 0-1,1 1 0,0-1 0,-1 0 0,1 1 1,0-1-1,0 0 0,-1 1 0,1-1 0,0 0 1,0 1-1,0-1 0,-1 1 0,1-1 0,0 0 1,0 1-1,0-1 0,0 1 0,0-1 1,0 1-1,0-1 0,0 0 0,0 1 0,0-1 1,0 1-1,0-1 0,0 1 0,0-1 0,0 0 1,1 1-1,-1-1 0,0 0 0,0 1 0,0-1 1,1 1-1,-1-1 0,0 0 0,1 1 37,12 20-1619,10-6-383,-3-11-2306,-5-3-177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22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7892,'0'0'1510,"0"0"-585,0 0 249,0 0 19,0 0-729,0 0-352,8 13 0,3 5-81,0 0 2,1 0 0,1-1 1,2 2-34,-11-15-106,-1 0 0,2 0 0,-1-1 0,0 0 0,1 1 0,0-2 0,0 1 0,-1 0 0,2-1 0,-1 0 0,0 0 0,0-1 0,1 0 1,-1 1-1,0-2 0,1 1 0,-1-1 0,1 1 0,-1-2 0,1 1 0,1-1 106,-5 1-40,-1 0 0,1-1 1,-1 1-1,1 0 0,-1-1 0,1 0 0,-1 1 1,0-1-1,1 0 0,-1 0 0,0 1 1,0-1-1,1 0 0,-1 0 0,0 0 1,0-1-1,0 1 0,0 0 0,0 0 0,0-1 1,-1 1-1,1 0 0,0-1 0,-1 1 1,1-1 39,0 0 15,0 0 0,0 0 0,0 0 1,0 1-1,0-1 0,1 0 0,-1 0 1,1 1-1,-1-1 0,1 1 1,0 0-1,0-1-15,0 2 117,1-1-1,-1 1 1,1 0 0,-1 0-1,1 0 1,-1 0 0,1 1-1,0-1 1,-1 1 0,1-1 0,-1 1-1,0 0 1,1 0 0,-1 0-1,0 0 1,1 0 0,-1 1-1,1 0-116,11 5 208,-8-5-241,1 0 1,0 0-1,0 0 1,0-1-1,0 0 1,0 0-1,0-1 1,0 0-1,1-1 1,-1 1-1,0-1 1,0 0-1,0-1 1,0 0-1,4-2 33,-5 2-18,-1 0 0,0-1 0,0 1 0,0-1 0,-1-1 0,1 1 0,-1-1 0,0 0 0,1 1 0,-2-2 0,1 1 0,0 0 0,-1-1-1,0 0 1,0 0 0,0 0 0,-1 0 0,0 0 0,0 0 0,0-1 18,1-9 30,-3 14-62,0 0 1,0 0 0,0-1 0,0 1 0,0 0 0,0 0-1,1 0 1,-1-1 0,0 1 0,1 0 0,-1 0 0,1 0-1,-1 0 1,1 0 0,0 0 0,-1 0 0,1 0 0,0 0 0,0 0-1,0 0 1,0 0 0,0 0 0,0 1 0,0-1 0,0 0-1,0 1 1,0-1 0,1 0 31,14-2-2369,-7 1-416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22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5410,'0'0'4170,"0"0"-3681,0 0-692,17-15-29,57-51-339,-71 64 447,0-1 0,0 1 0,0-1 1,-1 0-1,1 0 0,-1 0 0,0-1 0,0 1 1,0 0-1,0-1 0,-1 1 0,1-1 0,-1 0 1,0 0-1,0 1 0,0-1 0,-1 0 0,1 0 1,-1 0-1,0 0 0,0 0 0,0-1 124,-1-7 40,1 11 4,-1 0 0,1 0 0,-1 0 1,0 0-1,1 0 0,-1 0 0,0 0 0,0 0 0,1 1 1,-1-1-1,0 0 0,0 1 0,0-1 0,0 0 1,0 1-1,0-1 0,0 1 0,-1-1 0,1 1 0,0 0 1,0-1-1,0 1 0,0 0 0,0 0 0,-1 0 0,1 0 1,0 0-1,0 0 0,-1 0-44,-2 0 239,0 0 1,0 0-1,1 0 1,-1 0-1,0 1 1,0-1-1,0 1 1,0 0-1,-1 1-239,2-1 53,0 1 0,1 0-1,-1 0 1,1 1 0,-1-1-1,1 1 1,0-1 0,0 1-1,0-1 1,0 1 0,1 0-1,-1 0 1,1 0 0,-1 0-1,1 0 1,0 1 0,0-1 0,1 0-1,-1 3-52,-2 10 72,2 0-1,0-1 0,1 11-71,0-20 12,0-4-9,0 1-1,0-1 1,0 1-1,0 0 1,1-1-1,-1 1 1,1-1-1,0 1 1,0-1-1,0 1 1,0-1-1,0 0 1,0 1-1,1-1 0,-1 0 1,1 0-1,0 0 1,-1 0-1,1 0 1,1 0-3,0 1-31,1-1 0,-1 0 0,0-1 1,1 1-1,-1-1 0,1 1 0,0-1 0,0 0 1,-1 0-1,1-1 0,0 1 0,0-1 0,0 0 31,5 0-201,0 0 0,0-1 0,0 0 0,-1 0 0,1-1-1,0 0 1,-1-1 0,1 1 0,-1-2 0,0 1 0,8-6 201,83-62-1110,-98 70 1446,-1 1 293,0 0 81,0 11-542,1-1 0,0 0 0,0 0 1,1 0-1,0 0 0,4 8-168,-5-15-16,-1 0 1,1-1 0,0 0 0,0 1-1,1-1 1,-1 0 0,0 1 0,1-1-1,-1 0 1,1 0 0,0 0 0,0 0-1,0 0 1,0-1 0,0 1 0,0-1-1,0 1 1,1-1 0,-1 0 0,0 0-1,1 0 1,-1 0 0,1 0 0,-1 0-1,1-1 1,0 1 0,-1-1 0,1 0 15,0 0-87,-1-1 1,1 1-1,-1-1 0,1 0 1,-1 0-1,1 0 0,-1 0 1,1 0-1,-1-1 1,0 1-1,0-1 0,0 1 1,0-1-1,0 0 1,0 0-1,0 0 0,-1 0 1,1 0-1,-1 0 0,1-1 87,30-53-114,-26 42 176,-4 10 220,1-1 0,-1 1 1,1 0-1,-1 0 0,1 0 0,0 0 1,2-1-283,-4 4 127,1-1 0,0 1 0,0 0 1,0 0-1,0 0 0,1 0 1,-1 0-1,0 1 0,0-1 1,0 1-1,1-1 0,-1 1 1,0 0-1,1 0 0,-1 0 0,1 0-127,22 0-1408,-19 0-2042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23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126 367 1521,'0'0'5285,"0"0"-4245,0 0-1149,6-8 173,6-11 63,-1-1 0,-1 0 0,-1 0 0,0-1 0,-2 0 0,-1-1 0,0 0-1,-2 0 1,0 0 0,-2 0 0,0 0 0,-1-3-127,-1 23 78,0 0 1,0 0-1,0 0 0,0 0 0,0 0 0,0 0 0,0 0 1,-1 0-1,1 0 0,-1 0 0,0 0 0,1 0 0,-1 0 0,0 0 1,0 0-1,0 0 0,0 1 0,0-1 0,-1 0 0,0 0-78,0 1 210,-1 0-1,0 0 0,0 0 0,0 0 1,0 0-1,0 1 0,-1-1 0,1 1 0,0 0 1,0 0-1,0 0 0,-2 0-209,3 0 1,0 1-1,0-1 1,0 1-1,1 0 1,-1-1-1,0 1 0,1 0 1,-1 0-1,1 0 1,-1 0-1,1 0 1,-1 1-1,1-1 1,0 0-1,-1 1 1,1-1-1,0 1 1,0-1-1,0 1 1,0-1-1,0 1 1,1 0-1,-1 0 1,0-1-1,1 1 0,0 0 1,-1 0-1,1 0 1,0-1-1,-1 2 5,-5 20-6,1 0 1,2 1 0,0 0-1,1 0 1,1 0 0,3 21 0,-1 0 2,2 18 13,2-1 0,7 23-15,-2-23-114,-4 1 0,-1 22 114,-5-68-154,1-1-71,-1 1 0,-1-1-1,-1 0 1,0 0 0,-1 0-1,-1 1 226,4-13-2,-2-1 0,1 0 1,0 1-1,-1-1 0,1 0 0,-1 0 0,0 0 0,0 0 0,0 0 0,-1 0 1,1-1-1,0 1 0,-1-1 0,0 0 0,0 1 0,0-1 0,0 0 0,0-1 1,0 1-1,0-1 0,0 1 0,-1-1 0,1 0 0,-1 0 0,1 0 0,-1-1 0,1 1 1,-1-1-1,-3 0 2,5 1 21,0-1 0,0 0 0,-1 0 1,1 0-1,0 0 0,-1 0 1,1-1-1,0 1 0,0-1 0,-1 0 1,1 1-1,0-1 0,0 0 0,0 0 1,0 0-1,0 0 0,0-1 0,0 1 1,-1-2-22,2 1 13,-1-1-1,0 0 1,1 0 0,0 0 0,0 0 0,0 0 0,0 0 0,0 0 0,1 0-1,-1 0 1,1-1 0,0 1 0,0 0 0,0-1-13,0-3 1,0 1-1,0 0 1,1 0 0,0-1-1,0 1 1,0 0 0,1 0 0,0 0-1,0 0 1,0 1 0,1-1-1,1 0 0,2-3-4,0 0-1,1 0 1,0 1-1,1 0 1,0 0-1,4-3 5,65-50-283,2 4-1,36-18 284,-111 73-41,15-12-232,-13 10 143,0-1-1,1 0 1,-1 1 0,1 1-1,0-1 1,0 1-1,0 0 1,0 0-1,1 1 1,-1 0-1,1 0 1,1 1 130,0 20 507,-8-17-603,0 0 1,1 1-1,0-1 1,0 0-1,0 0 1,0 0-1,0 0 1,0 0-1,0-1 1,0 1-1,1-1 1,-1 1-1,1-1 1,-1 0-1,1 0 1,0 0-1,-1 0 1,1 0-1,0-1 1,-1 1-1,1-1 1,0 0-1,0 0 1,0 0-1,-1 0 1,1 0-1,0 0 0,0-1 96,6-1-1065,1 1 0,-1-2 0,0 1 0,0-2 0,0 1 0,0-1 0,4-3 1065,-12 7 75,-1-1 0,1 1 0,-1-1-1,1 1 1,-1 0 0,1-1 0,0 1 0,-1 0 0,1 0 0,-1-1 0,1 1 0,0 0 0,-1 0 0,1 0 0,0 0 0,-1 0-1,1 0 1,0 0 0,-1 0 0,1 0 0,0 0 0,0 0 0,-1 0 0,1 0 0,-1 0 0,1 1 0,0-1 0,-1 0 0,1 1-1,0-1 1,-1 0 0,1 1 0,-1-1-75,6 22 3700,-3-3-4328,-2-16 632,0 0 1,1 0 0,-1 0-1,1 0 1,-1 0-1,1 0 1,0 0 0,0-1-1,0 1 1,0-1 0,1 1-1,-1-1 1,1 0 0,-1 0-1,1 0 1,0 0-1,0 0 1,-1-1 0,1 0-1,1 1 1,-1-1 0,0 0-1,0 0 1,0 0 0,1-1-5,8 2 6,0-1 1,0 0-1,0-1 0,0 0 1,0-1-1,5-1-6,-9 0 51,1 0 0,-1-1 0,0 1 0,0-1 0,0-1 0,0 0 0,-1 0 0,0 0 0,0-1 1,0 0-1,0 0 0,0-1 0,-1 0 0,0 0 0,-1-1 0,1 1 0,1-4-51,9-13 98,-2 0 0,0-1 0,-1-1 0,7-19-98,-11 21 108,0-1 0,-2-1 0,0 1 0,-2-1 0,-1 0 0,-1 0 0,-1-1 0,-1 1 0,-1 0 0,-3-20-108,2 42 192,1-1 0,-2 0 1,1 0-1,0 1 0,-1-1 0,1 1 1,-1-1-1,0 1 0,0-1 0,0 1 0,-1 0 1,1 0-1,-1 0 0,0 1 0,0-1 0,0 1 1,0-1-1,0 1 0,0 0 0,-4-1-192,5 1 88,0 1 1,0 0-1,-1 1 0,1-1 0,0 0 0,-1 1 1,1-1-1,-1 1 0,1 0 0,-1 0 1,1 0-1,-1 0 0,1 0 0,0 0 0,-1 1 1,1-1-1,-1 1 0,1 0 0,0-1 0,-1 1 1,1 0-1,0 1 0,0-1 0,0 0 0,0 1 1,0-1-1,0 1 0,0-1 0,0 1 1,1 0-1,-1 0 0,1 0 0,-2 1-88,-3 8 11,1-1 0,-1 1 0,2 0 0,-1 1-1,2-1 1,-1 1 0,2-1 0,0 1 0,0 0 0,0 9-11,0 16 38,2 0-1,4 34-37,-2-55 10,0 0 0,2 0-1,0-1 1,0 1-1,1-1 1,1 0 0,1 0-1,0 0 1,2 0-10,-5-8 1,0 0 0,1 0 0,0 0 0,0-1 0,0 0 0,1 0 0,0 0 0,0-1 0,1 0 0,-1 0 0,1-1 0,0 0 0,1 0-1,-1 0 1,0-1 0,1 0 0,0-1 0,7 2-1,-7-2 14,0-1-1,0 0 0,0 0 0,0-1 1,0 0-1,0-1 0,0 0 0,0 0 1,0-1-1,0 0 0,7-2-13,-10 1-312,0 1 1,0-1-1,-1 0 1,1 0-1,-1-1 0,0 1 1,0-1-1,0 0 1,0 0-1,-1 0 0,1 0 1,-1-1-1,0 1 0,-1-1 1,1 0-1,-1 0 1,2-4 311,11-29-10085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27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88 9604,'0'0'1124,"0"0"-524,0 0-347,0 0 433,0 0 397,0 0-413,6 0-393,29 1 1455,-59 1-2933,24-2 1238,0 0-111,0 0-214,11-7-598,-9 6 885,-1-1 1,1 1-1,0-1 0,-1 0 1,1 1-1,-1-1 1,0 0-1,1 0 0,-1 0 1,0 0-1,0 0 0,-1 0 1,1-1-1,0 1 0,-1 0 1,1 0-1,0-3 1,-22 5 734,0 3-408,21-3-326,-1 0-1,1 0 0,-1 1 0,1-1 0,-1 0 1,0 1-1,1-1 0,0 1 0,-1-1 0,1 1 1,-1-1-1,1 1 0,-1-1 0,1 1 0,0-1 1,-1 1-1,1-1 0,0 1 0,0 0 0,-1-1 1,1 1-1,0 0 0,0-1 0,0 1 0,0 0 1,0-1-1,0 1 0,0 0 1,2-1-79,0 1 0,1-1 0,-1 0 0,0 0 0,1 0 0,-1 0 0,0-1 0,1 1 0,-1-1 0,1 0 79,-3 11 28,0-7-25,0 0-1,0 0 1,0 0 0,0 0 0,0 0-1,1 0 1,-1 0 0,1 0-1,0 0 1,1 1-3,-2-3-63,1 0-1,0 0 0,0 0 1,0 0-1,0 0 1,1-1-1,-1 1 0,0 0 1,0-1-1,0 1 1,0-1-1,1 1 1,-1-1-1,0 0 0,1 0 1,-1 1-1,0-1 1,0 0-1,1 0 0,-1 0 1,0 0-1,1-1 1,-1 1-1,0 0 0,1 0 1,-1-1-1,1 0 64,0 1-57,-1-1-1,1 0 1,-1 0-1,1 0 1,-1 0-1,1 0 1,-1-1-1,1 1 0,-1 0 1,0-1-1,0 1 1,0-1-1,0 1 1,0-1-1,0 1 1,0-1-1,0 0 1,-1 1-1,1-1 1,0 0-1,-1 0 1,0 0-1,1 1 1,-1-1-1,0 0 0,0 0 1,0 0 57,1-8 52,0 1 0,-1-1 0,-1 0 1,0-6-53,1 16 46,0-1 1,-1 0 0,1 0-1,0 1 1,0-1 0,-1 0 0,1 1-1,-1-1 1,1 0 0,-1 1-1,1-1 1,-1 0 0,1 1 0,-1-1-1,0 1 1,1-1 0,-1 1-1,0-1 1,1 1 0,-1 0 0,0-1-1,0 1 1,1 0 0,-1 0-47,-27-5 1142,25 5-1050,-1 0 0,0 0 0,1 0 0,-1 1 0,1-1 0,-1 1 0,0 0 0,1 0 0,-1 0 1,1 1-1,0-1 0,-1 1 0,0 0-92,2 1 0,0 0 0,0 0 0,0 0 0,0 0 0,1 1 0,-1-1 1,1 1-1,0-1 0,0 1 0,0-1 0,1 1 0,-1 2 0,0-5-9,1 1 0,0 0-1,-1 0 1,1 0 0,0 0 0,0-1 0,0 1 0,1 0-1,-1 0 1,0 0 0,1 0 0,-1-1 0,1 1 0,-1 0-1,1 0 1,0-1 0,0 1 0,0-1 0,0 1 0,0-1-1,0 1 1,0-1 0,1 1 0,-1-1 0,0 0-1,1 0 10,3 1-216,0 0-1,1 0 1,-1-1-1,1 0 1,-1 0-1,1 0 1,0-1-1,-1 1 0,1-1 1,2-1 216,-5 1-73,-1 0 0,1 0 0,-1 0 0,1 0 1,-1-1-1,0 1 0,1-1 0,-1 0 0,1 0 0,-1 0 1,0 0-1,1 0 0,-1 0 0,0-1 0,0 1 0,0 0 1,0-1-1,0 0 0,-1 0 0,1 1 0,0-1 0,-1 0 0,1 0 1,-1-1 72,-1 3 45,0-1 0,0 1 0,1 0 0,-1-1 0,-1 1 0,1 0 1,0-1-1,0 1 0,0-1 0,0 1 0,0 0 0,0-1 0,0 1 0,0 0 1,-1-1-1,1 1 0,0 0 0,0 0 0,0-1 0,-1 1 0,1 0 0,0-1 1,0 1-1,-1 0 0,1 0 0,0 0 0,0-1 0,-1 1 0,1 0 0,0 0 1,-1 0-1,1 0 0,0-1 0,-1 1 0,1 0 0,-1 0 0,1 0 0,0 0 1,-1 0-1,1 0 0,0 0 0,-1 0 0,1 0 0,0 0 0,-1 0-45,-23 0 632,18 1-216,-22 3 188,27-4-601,0 1 0,0-1 0,0 0 0,0 1 0,0-1 0,0 1 0,1-1 0,-1 1 0,0-1 0,0 1 0,1 0 0,-1-1 0,0 1 0,1 0 0,-1 0 0,1-1 0,-1 1 0,1 0 0,-1 0 0,1 0 0,-1 0 0,1-1 1,0 1-1,0 0 0,-1 0 0,1 0 0,0 0 0,0 1-3,2-1-27,0-1 1,0 1-1,0 0 1,0-1 0,0 1-1,0-1 1,0 0-1,1 1 1,-1-1-1,0 0 1,0 0-1,0-1 1,0 1 0,1 0 26,1-1-92,0 2 50,0-1 0,0-1 0,0 1 0,0-1 0,0 1 0,0-1 0,-1 0 0,1-1 1,0 1-1,-1-1 0,1 1 0,-1-1 0,1 0 0,-1 0 0,0-1 0,0 1 0,0-1 0,0 1 0,0-1 0,0 0 0,-1 0 0,1-1 42,-3 4 50,0-1 0,1 1 0,-1 0 0,0-1 0,0 1-1,0-1 1,0 1 0,1 0 0,-1-1 0,0 1 0,0-1 0,0 1 0,0-1 0,0 1 0,0-1-1,0 1 1,0 0 0,0-1 0,0 1 0,0-1 0,-1 1 0,1-1 0,0 1 0,0 0-1,0-1 1,0 1 0,-1-1 0,1 1 0,0 0 0,0-1 0,-1 1 0,1 0 0,0-1 0,-1 1-1,1 0 1,0-1 0,-1 1 0,1 0 0,-1 0 0,1 0 0,0-1 0,-1 1 0,1 0 0,-1 0-1,1 0 1,-1 0 0,1 0 0,0 0 0,-1 0 0,1 0 0,-1 0 0,1 0-50,-29-1 701,24 1-534,-30 0 295,36 10-6439,8-3 1941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0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15 7603,'0'0'1241,"0"0"-435,-21-3-97,-73-7 308,88 10-885,0-1 0,0 1 0,1 0 0,-1 0 1,0 1-1,0 0 0,1 0 0,-1 0 0,0 0 0,1 1 1,-1 0-1,1 0 0,0 1 0,0 0 0,0 0 0,0 0 0,0 0 1,-2 2-133,5-2 19,0-1 1,0 1 0,0-1 0,0 1 0,0 0 0,1 0 0,-1 0-1,1 0 1,-1 0 0,1 0 0,0 0 0,1 0 0,-1 0 0,0 0-1,1 1 1,0-1 0,0 0 0,0 1 0,0-1 0,0 0 0,1 0-1,-1 1 1,1-1 0,0 0 0,0 0 0,0 0 0,0 0 0,2 2-20,4 8 9,1 0 0,0 0 0,1 0 0,4 3-9,-2-2 9,0 0 0,-2 0 1,6 11-10,-8-11 19,-1 0 0,-1 1 0,0 0 0,-1 0 0,-1 0 0,0 0 0,-1 1 0,-1 0 0,0-1 0,-1 1 1,0-1-1,-2 1 0,0 1-19,1-13-25,0 0 0,-1 1 0,0-1 0,1 0 0,-2 0 0,1 0 0,0 0 0,-1-1 1,0 2 24,-17 17-3765,18-21 25,2-1-2354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1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23 139 2001,'0'0'1771,"18"0"-322,6 1-1028,8 0 446,1-1 1,22-3-868,-52 2 18,0 1 0,-1-1-1,1 1 1,-1-1 0,1 0 0,-1 0 0,0 0 0,1 0 0,-1-1 0,0 1 0,0-1 0,0 1 0,0-1 0,0 0 0,0 1 0,0-1-1,-1 0 1,1 0 0,-1-1 0,1 1 0,-1 0 0,0 0 0,1-2-18,0-2 38,0 0 1,0 0-1,-1 0 1,0 0-1,0 0 0,0 0 1,-1 0-1,0 0 0,0-3-38,0 8 12,0 0-1,-1-1 0,1 1 1,0 0-1,-1 0 1,1-1-1,0 1 0,-1 0 1,0 0-1,1 0 0,-1-1 1,0 1-1,1 0 0,-1 0 1,0 0-1,0 0 0,0 1 1,0-1-1,0 0 0,0 0 1,0 0-1,0 1 1,-1-1-12,-2-1 132,0 0 1,0 1 0,0-1-1,-1 1 1,1 0 0,0 0-1,-5 0-132,-7 0 760,-1 1-1,0 0 1,-11 2-760,23-1 92,0 0 0,0 0 0,-1 1 0,1 0 0,0 0 0,0 0 0,1 0 0,-1 1 0,0 0 0,1 0 0,0 0 0,-1 1 0,1-1 1,1 1-1,-1 0 0,0 0 0,1 0 0,0 0 0,0 1 0,0 0 0,1-1 0,-1 1 0,1 0 0,0 0 0,0 4-92,0-3 14,0 0 0,0 0 1,1 0-1,0 0 0,0 1 0,1-1 0,0 0 0,0 0 0,0 1 1,1-1-1,0 0 0,0 0 0,0 0 0,1 0 0,0 0 0,0 0 1,1 0-1,-1 0 0,1-1 0,1 0 0,2 5-14,0-3 2,1-1-1,-1 1 0,1-2 1,0 1-1,1-1 0,-1 0 1,1 0-1,0-1 0,0 0 1,0-1-1,1 0 0,-1 0 1,1-1-1,8 2-1,-10-3 0,0 0 0,0-1 0,0 1 0,-1-1 0,1-1 0,0 1 0,0-1 0,0-1 0,0 1 0,0-1 0,-1 0 0,1-1 0,-1 1 0,0-1 0,0-1 0,0 1 0,0-1 0,0 0 0,2-2 0,-1 0 46,1-1 0,-1 0 0,-1-1 0,1 1 0,-1-1 0,0 0 0,-1-1 0,0 0 0,0 1 0,-1-2 0,0 1 1,-1 0-1,0-1 0,-1 1 0,1-1 0,-2 0 0,1 0 0,-2 0 0,1-6-46,3 21-43,4 15 100,-1 0 0,-1 0 0,0 1 0,-2 1-57,2 4 84,1 0-1,5 10-83,-2-19-218,-10-17 214,0 0 1,0-1-1,0 1 0,0 0 1,0 0-1,0-1 1,0 1-1,-1 0 0,1 0 1,0-1-1,0 1 0,0 0 1,0 0-1,0-1 1,1 1-1,-1 0 0,0 0 1,0-1-1,0 1 0,0 0 1,0 0-1,0-1 0,0 1 1,0 0-1,1 0 1,-1-1-1,0 1 0,0 0 1,0 0-1,0 0 0,1-1 1,-1 1-1,0 0 1,0 0-1,0 0 0,1 0 1,-1 0-1,0 0 0,0-1 1,1 1-1,-1 0 0,0 0 1,0 0-1,1 0 1,-1 0-1,0 0 0,0 0 1,1 0-1,-1 0 0,0 0 1,0 0-1,1 0 1,-1 0-1,0 0 0,1 1 1,-1-1-1,0 0 0,0 0 1,0 0-1,1 0 0,-1 0 1,0 0-1,0 1 1,0-1-1,1 0 0,-1 0 1,0 0-1,0 1 0,0-1 1,1 0 3,1-16 11,1 0 0,0 0 1,1 0-1,1 0 0,1 1 1,0 0-1,1-1-11,-4 11 5,0 0-1,-1 1 0,1-1 1,1 1-1,-1-1 1,1 1-1,0 0 1,0 0-1,0 1 1,0-1-1,1 1 0,-1 0 1,1 0-1,0 1 1,0-1-1,0 1 1,0 0-1,0 0 0,0 1 1,1-1-1,-1 1 1,1 1-1,-1-1-4,3 0 20,1 1-1,-1 0 1,0 0 0,0 0-1,6 2-19,-11-1 3,0 0 0,0 0 0,-1 0 0,1 0 0,-1 0-1,1 1 1,-1-1 0,1 1 0,-1-1 0,0 1 0,1 0 0,-1 0 0,0 0-1,-1 0 1,1 1 0,0-1 0,1 2-3,1 4 35,0 0-1,-1 1 1,1-1 0,-2 1 0,1 0-1,1 8-34,-2-7-417,0 0-1,1 0 1,1 0-1,1 3 418,-4-10-2935,-1-2-1200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3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53 3121,'0'0'2346,"0"0"-1725,0 0-146,0 0 614,0 0 111,0 0-82,4-6 138,-3 5-1180,0 0-1,0 0 0,0 0 0,0-1 0,-1 1 0,1 0 0,0-1 0,-1 1 0,1 0 0,-1-1 0,1 1 0,-1-1 0,1 1 0,-1-1 0,0 1 0,0-1 0,0-1-75,-1 2 45,1 0 0,-1 0-1,0 0 1,0 0-1,0-1 1,0 1-1,0 0 1,0 1 0,-1-1-1,1 0 1,0 0-1,0 0 1,-1 1 0,1-1-1,0 0 1,-1 1-1,1 0 1,-1-1-1,1 1 1,0 0 0,-1-1-1,1 1 1,-1 0-1,1 0 1,-1 0-45,-7-1 71,-1 0 0,1 0 0,-1 1 0,1 0 0,-1 0-1,1 1 1,-1 1 0,1-1 0,0 2 0,-1-1 0,1 1 0,-1 1-71,7-3 17,0 1 0,0 0 0,0 0 0,0 0 0,0 0 0,1 0 0,-1 1 0,0-1 0,1 1 1,0-1-1,0 1 0,0 0 0,0 0 0,0 0 0,0 0 0,1 1 0,-1-1 0,1 0 0,0 1 0,0-1 0,0 0 0,1 1 0,-1-1 0,1 1 0,0-1 0,0 1 1,0 0-1,0-1 0,1 1 0,-1-1 0,1 1 0,0-1 0,1 3-17,1 2 3,1 0 0,0-1-1,0 0 1,1 0 0,-1 0 0,1-1 0,1 1 0,-1-1-1,1 0 1,1-1 0,-1 1-3,4 3 11,-1 0 0,0 1-1,-1 0 1,7 10-11,-13-17 2,0 0 0,-1 0-1,0 1 1,1-1 0,-1 0 0,0 0-1,0 1 1,-1-1 0,1 1 0,-1-1-1,1 1 1,-1-1 0,0 1 0,-1-1-1,1 1 1,-1-1 0,1 0 0,-1 1 0,0-1-1,0 1-1,-1-1 6,1-1-1,-1 1 0,0-1 1,0 1-1,0-1 1,0 1-1,0-1 0,0 0 1,-1 0-1,1 0 1,-1-1-1,0 1 0,1 0 1,-1-1-1,0 0 1,0 0-1,-2 1-5,-55 15 313,49-14-136,-16 1 252,26-4-650,1 0-91,0 0 45,0 0 112,0 0 166,0 0 32,0 0-19,0 0 2,0 0 9,0 0 74,0 0 83,0 0 67,0 0 24,0 0 56,0 0 45,0 0-66,0 0-25,0 0 22,0 0-112,0 0 37,0 0-30,0 0-31,0 0 11,0 0-68,0 0 36,0 0-46,0 0-8,0 0 27,0 0-22,0 0-26,0 0 18,0 0-40,0 0 41,0 0 10,0 0-35,0 0 41,0 0-30,0 0-24,0 0-19,0 0-18,0 0 10,0 0-21,0 0-27,0 0 3,0 0 24,0 0-29,0 0-16,0 0 37,0 0-27,0 0 6,0 0 23,0 0 6,0 0 0,0 0 6,0 0 23,0 0 14,0 0-1,0 0 39,0 0 49,0 0 38,0 0-34,0 0 15,0 0-26,0 0-80,0 0 31,0 0-60,0 0-33,0 0 19,0 0-45,0 0-193,0 0-474,0 0-529,22 3-8521,-10 2 5873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4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4162,'0'0'5282,"0"0"-4417,0 0-481,6 94-176,-12-45 128,0 5-272,4-6-64,2-9-288,0-12-1377,0-27-1216,0 0-2994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00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8196,'0'0'1705,"0"0"-1311,0 0-226,0 0 441,0 0 362,0 2 859,0 87 905,0-88-2732,0 0 1,0 0-1,1 0 1,-1 0-1,0 0 1,1 0-1,-1 0 1,1 0 0,-1-1-1,1 1 1,0 0-1,-1 0 1,1 0-1,0 0 1,0-1-1,-1 1 1,1 0 0,0-1-1,0 1 1,0-1-1,0 1 1,0-1-1,0 1 1,0-1-1,0 1 1,0-1-1,0 0 1,0 0-4,36 7 39,-26-5-36,11 1 18,0-1 0,0-1-1,0-1 1,0-1 0,7-2-21,-26 2 3,1 1 1,-1-1-1,0-1 0,0 1 1,0 0-1,0-1 0,0 1 1,-1-1-1,1 0 0,0 0 1,-1 0-1,1-1 0,-1 1 1,0 0-1,0-1 0,0 1 1,0-1-1,0 0 0,0 0 1,-1 0-1,0 0 0,1 0 1,-1 0-1,0 0 0,0-3-3,2-6 43,0-1 0,-1 0 1,0 1-1,-1-1 0,-1-11-43,0 21 5,0 1 0,0-1 0,-1 1 0,1-1 0,-1 1 0,0-1 0,1 1 0,-1 0 0,0-1 0,-1 1 0,1 0 0,0 0 0,-1 0 0,1 0 0,-1 0 0,1 0 0,-1 0 0,0 0 0,0 1 0,0-1 0,0 1 0,0-1 0,0 1 0,-1 0 0,1 0 0,0 0 0,-1 0 0,1 0 0,0 0 0,-3 0-4,1 0 21,0 1 1,0-1 0,0 1 0,0-1 0,-1 1 0,1 0 0,0 1 0,0-1 0,0 1 0,-1 0 0,1 0 0,0 0 0,0 0 0,0 1 0,1-1 0,-1 1 0,0 0 0,1 0 0,-1 1-23,-3 3 8,1 0-1,1 0 1,-1 1 0,1 0 0,0 0 0,0 0 0,1 1-1,0-1 1,1 1 0,-1 0 0,1 0 0,1 0 0,0 0-1,0 1 1,0 1-8,-1 13 4,0 0 1,1 0-1,2 0 0,0 1 1,2 2-5,-1-19 0,-1 1-1,2-1 1,-1 0 0,1 1 0,0-1 0,1 0 0,0 0 0,0 0 0,0 0 0,1-1 0,0 1 0,0-1 0,1 0 0,0 0 0,0-1 0,0 1 0,0-1 0,1 0 0,3 2 0,-2-2-190,1-1 0,0 0 0,0 0-1,0-1 1,0 0 0,1 0 0,-1 0-1,1-1 1,-1-1 0,1 0 0,0 0-1,0 0 1,0-1 0,-1-1 0,1 1-1,5-2 191,-7 1-197,-1 0-1,0-1 1,0 1-1,0-1 0,0 0 1,0-1 197,-3 1-591,0 1-1,0-1 1,0 0 0,0 0 0,0-1 0,-1 1 0,1 0 0,0-2 591,13-16-8519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4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10933,'0'0'1937,"0"0"-1937,0 0-464,0 0-1265,0 0-3730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4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6419,'0'0'3442,"0"0"-1586,0 0-95,0 0-352,0 0-769,0 90-544,0-16-48,0 10 32,0-3-80,0-3 16,0-9-16,10-10-320,-3-8-528,-1-14-577,-1-10-1152,-5-27-833,0 0-912</inkml:trace>
  <inkml:trace contextRef="#ctx0" brushRef="#br0" timeOffset="1">77 588 576,'0'0'4258,"0"0"-1280,0 0-1074,0 0 289,0 0-592,0 0-800,-77-87-753,81 81 16,24-3 112,9 3 192,7-1-224,1 3-144,2 1-192,-1 3-673,-2 0-991,-35 0-1522,-3 0-2048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5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5635,'0'0'5602,"0"0"-3665,0 0-1377,0 0-560,0 0 112,-6 86 0,23-44-96,2-5-16,-2-3-48,-4-7-448,0-7-16,-3-8 64,-3-2 368,1-1 64,1-1-753,-7-8-1040,2 0-2224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5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9412,'0'0'1905,"0"0"-1905,0 0-2993,0 0 208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7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6659,'0'0'2316,"0"0"-1345,0 0-672,6 20 130,44 130 155,-43-126-517,0 0 4,1-1 0,9 19-71,-16-41-4,-1 0 1,1 0 0,-1 0 0,1 0-1,0 0 1,-1 0 0,1 0-1,0 0 1,0 0 0,-1 0 0,1 0-1,0 0 1,0-1 0,0 1 0,0 0-1,0-1 4,0 0-4,-1 0-1,1 0 1,-1 1 0,1-1-1,-1 0 1,1 0-1,-1 0 1,1 0 0,-1-1-1,1 1 1,0 0-1,-1 0 1,1 0 0,-1 0-1,1 0 1,-1-1-1,0 1 1,1 0 0,-1 0-1,1-1 1,-1 1-1,1 0 1,-1-1 0,0 1 4,3-3 5,0 0 0,-1 0 0,0-1 0,0 1 0,0 0 0,0-1 0,0 0 0,-1 0-5,28-67 327,41-93 451,-51 125-3225,16-23 2447,-31 56-3215,-4 6-1816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3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5458,'0'0'1873,"0"0"-707,19 1-496,3 0-513,1-1 1,10-1-158,-28 0 20,0 0 0,0-1 0,-1 1 0,1-1 1,-1 0-1,1-1 0,-1 1 0,0-1 0,0 0 1,0 0-1,-1 0 0,1 0 0,0-1 0,-1 0 0,0 1 1,0-1-1,0 0 0,-1-1 0,1 1 0,-1 0 1,2-5-21,1 0 16,-1 2 13,-1 0 0,1 0 0,-1-1 0,-1 1 0,1-1 1,-1 0-1,-1 1 0,0-1 0,0 0 0,0 0 0,-1-5-29,0 12 10,0 0-1,0 0 1,0 0-1,0 0 1,-1 0-1,1 0 1,0 0-1,-1 0 1,1-1-1,-1 1 1,1 0-1,-1 1 1,1-1-1,-1 0 1,0 0 0,0 0-1,1 0 1,-1 0-1,0 1 1,0-1-1,0 0 1,0 0-10,-2 0 62,0-1 0,1 1 0,-1 0 0,0 0 0,0 0 1,0 0-1,0 0 0,-3 0-62,0 0 161,0 1-1,0-1 1,0 1 0,0 1-1,0-1 1,1 1 0,-1 0-1,0 0 1,-3 1-161,6 0 41,0 0-1,-1 0 1,1 1 0,0-1-1,0 1 1,0-1-1,1 1 1,-1 0 0,0 0-1,1 0 1,0 0 0,0 1-1,0-1 1,0 1 0,1-1-1,-1 1 1,1 0 0,0 0-41,-3 7 70,1 0 1,1 1 0,0-1 0,0 1 0,1 7-71,0-5 94,1 0 0,0 1 0,1-1 0,1 0 0,1 0 0,0 1 0,2 6-94,-1-12 27,0 1 0,1-1 0,-1 0 0,2 0 0,-1-1 0,1 1 0,1-1 0,-1 0 0,1-1 0,8 7-27,-9-9 0,1 0 0,-1 0 0,1 0 0,0-1-1,0 0 1,0-1 0,1 1 0,-1-1 0,1-1 0,4 1 0,-7-1-530,1-1 1,0-1-1,-1 1 1,1-1-1,5-1 530,-1 0-3900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44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0 4514,'0'0'4912,"0"0"-2426,-6 21-1568,-11 46 105,2 0 0,-4 64-1023,14-61 248,2 0 0,8 65-248,-3-122-146,0 0 0,2 0 0,-1-1 0,5 9 146,4 16-3108,-12-37 3044,0 0 0,0 0 1,1 0-1,-1 0 0,0 0 0,0 0 0,0 1 0,0-1 1,0 0-1,0 0 0,0 0 0,0 0 0,0 0 0,0 1 1,0-1-1,0 0 0,0 0 0,0 0 0,1 0 0,-1 1 1,0-1-1,-1 0 0,1 0 0,0 0 0,0 0 1,0 1-1,0-1 0,0 0 0,0 0 0,0 0 0,0 0 1,0 0-1,0 1 0,0-1 0,0 0 0,0 0 0,-1 0 1,1 0-1,0 0 0,0 0 0,0 1 0,0-1 0,0 0 1,0 0-1,-1 0 0,1 0 0,0 0 0,0 0 0,0 0 1,0 0-1,0 0 0,-1 0 0,1 0 0,0 0 1,0 0-1,0 0 0,0 0 0,-1 0 0,1 0 0,0 0 1,0 0-1,0 0 0,0 0 0,-1 0 64,-12-8-1438,-8-10 1411,0-2-1,1-1 1,-8-11 27,-13-13 3087,41 44-3031,-1 1 1,1 0-1,-1 0 1,1-1-1,-1 1 1,1 0-1,0-1 1,-1 1 0,1-1-1,0 1 1,-1 0-1,1-1 1,0 1-1,-1-1 1,1 1-1,0-1 1,0 1 0,0-1-1,-1 1 1,1-1-1,0 1 1,0-1-1,0 1 1,0-1 0,0 0-1,0 1 1,0-1-1,0 1 1,0-1-1,0 1 1,0-1-1,1 1 1,-1-1 0,0 1-1,0-1 1,0 1-1,1-1 1,-1 1-1,0-1 1,1 1-1,-1 0 1,0-1 0,1 1-1,-1-1 1,0 1-1,1 0 1,-1-1-1,1 1 1,-1 0 0,1 0-1,-1-1 1,1 1-57,31-8-488,-23 7 697,177-44-84,-103 23-87,-70 19-47,0 1 1,0 0-1,0 1 1,0 0-1,1 1 9,-13 0-7,-1 1 0,1-1 0,0 0 0,-1 0 0,1 1 0,-1-1 0,1 0 0,0 1 0,-1-1 0,1 1 0,-1-1 0,0 1 0,1-1 0,-1 1 0,1-1 0,-1 1-1,0-1 1,1 1 0,-1 0 0,0-1 0,1 1 0,-1 0 0,0-1 0,0 1 0,0-1 0,0 1 0,0 0 0,1 0 0,-1 0 7,2 27 262,-2-19-117,1 4-53,1 0 1,0 0-1,1 0 1,0 0-1,1 0 0,2 3-92,-5-13-1,1 1 0,0 0-1,0-1 1,0 0-1,0 1 1,0-1-1,1 0 1,-1 0-1,1 0 1,0-1 0,0 1-1,0 0 1,0-1-1,1 0 1,-1 0-1,1 0 1,-1 0 0,1-1-1,0 1 1,-1-1-1,1 0 1,3 0 1,-1 1-5,0-2 0,0 1 0,0-1-1,-1 0 1,1 0 0,0-1 0,0 1 0,0-1 0,-1-1 0,1 1 0,0-1 0,-1 0 0,1 0 0,-1-1-1,0 1 1,0-1 0,0 0 0,0-1 0,2-1 5,-1-1-29,0 0 0,0 0 0,-1-1 0,0 1 0,0-1 0,-1 0-1,0-1 1,0 1 0,-1-1 0,0 0 0,0 0 0,-1 0 0,2-4 29,-1-6-23,-1-1 1,0 1-1,-2 0 0,0-11 23,0 25 12,0 1-1,0 0 0,-1-1 1,1 1-1,-1-1 0,0 1 1,0 0-1,0 0 0,0 0 1,0-1-1,-1 1 0,1 0 1,-1 0-1,0 1 0,0-1 1,0 0-1,-1 1 0,1-1 1,0 1-1,-2-1-11,0 0 137,-1 0 1,0 1 0,0-1-1,0 1 1,0 0 0,0 1-1,0-1 1,0 1 0,-1 0-1,1 0 1,0 1-1,-5-1-137,3 1 176,1-1-23,-1 1 0,0 0 0,1 0 1,-1 1-1,-1 0-153,6-1 2,0 1 0,0-1 0,1 1 1,-1 0-1,0-1 0,1 1 0,-1 0 0,1 0 0,-1 0 1,1 0-1,0 0 0,-1 0 0,1 1 0,0-1 0,0 0 1,0 1-1,-1-1 0,2 1 0,-1-1 0,0 1 1,0 0-3,-6 25-673,6-5-3443,1-5-4560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46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338 534 4850,'-16'-3'4266,"-143"-32"179,148 33-4158,1 0 0,-1 1 0,0 0 1,0 1-1,-8 0-287,15 1 18,1-1 1,0 0-1,0 1 1,0 0-1,0 0 1,0 0-1,0 0 1,0 0-1,0 1 1,0-1-1,0 1 1,1 0-1,-1 0 1,1 0-1,-1 0 1,1 0 0,0 1-1,0-1 1,0 1-1,-1 1-18,-3 7 10,2-1 0,-1 1 1,1 0-1,1 0 0,0 0 0,1 1 0,0-1 1,0 1-1,2-1 0,-1 1 0,2 9-10,-1-19-26,0 0 1,0 0-1,1 0 1,-1 0-1,1-1 0,-1 1 1,1 0-1,0 0 0,0 0 1,0-1-1,0 1 0,0 0 1,0-1-1,0 1 1,1-1-1,-1 0 0,0 1 1,1-1-1,-1 0 0,1 0 1,0 0-1,-1 0 0,1 0 1,0 0-1,0 0 0,-1 0 1,1-1-1,0 1 1,0-1-1,0 1 0,0-1 1,0 0-1,0 0 0,1 0 26,2 1-113,0-1 1,0 0-1,0 0 0,0 0 0,0-1 0,1 0 0,-1 0 0,0 0 0,0 0 0,-1-1 0,1 0 0,0 0 0,2-2 113,1-2-279,0 0-1,-1 0 1,0-1-1,-1 0 0,1 0 1,-1-1-1,0 0 1,-1 0-1,2-3 280,5-12-1468,0-1-1,8-23 1469,-10 19-911,-2-1 0,-1 0 0,-1-1 0,-1 1 0,0-20 911,-3 14 956,-2 0-1,-3-27-955,2 56 427,0 1 0,0-1-1,0 1 1,-1-1-1,1 1 1,-1 0-1,-3-5-426,5 9 207,-1-1-1,0 1 0,0 0 0,0-1 0,0 1 0,0 0 0,0-1 0,0 1 0,0 0 0,-1 0 0,1 0 1,0 0-1,-1 0 0,1 0 0,0 0 0,-1 1 0,0-1 0,1 0 0,-1 1 0,1-1 0,-1 1 0,1 0 1,-1-1-1,0 1 0,1 0 0,-1 0 0,0 0-206,1 0 36,1 0 0,-1 1 1,0-1-1,1 0 0,-1 0 1,1 1-1,-1-1 0,1 0 1,0 1-1,-1-1 0,1 0 1,-1 1-1,1-1 0,0 1 0,-1-1 1,1 0-1,0 1 0,-1-1 1,1 1-1,0-1 0,0 1 1,-1 0-1,1-1 0,0 1 0,0-1 1,0 1-1,0-1-36,-3 20-51,3-13 136,-4 26-30,2 0 1,1 1 0,2-1 0,1 0 0,4 16-56,-3-32 3,1 0-1,0 0 1,2 0 0,0-1 0,1 0-1,0 0 1,1 0 0,1-1 0,0-1-1,1 1 1,5 4-3,-6-10-25,0 0 0,0 0-1,0 0 1,1-2 0,1 1-1,0-1 1,-1 0 0,2-1-1,-1-1 1,1 0 0,5 2 25,3-1-644,0-1 1,0-1 0,0-1 0,0 0-1,1-2 1,13 0 643,-30-1-197,1 0 1,-1 0-1,1-1 0,-1 1 0,0-1 0,1 0 1,-1 0-1,0 0 0,0-1 0,0 1 0,0-1 1,0 0-1,0 0 0,1-1 197,-3 1-19,0 0 1,0-1 0,0 1-1,0 0 1,-1-1-1,1 1 1,-1-1-1,1 1 1,-1-1-1,0 0 1,0 0 0,0 0-1,-1 1 1,1-1-1,0 0 1,-1 0-1,0 0 1,0 0-1,0 0 1,0 0-1,-1-2 19,1 4 91,0-1 0,-1 0 0,1 0 0,-1 1 0,1-1-1,-1 1 1,0-1 0,1 0 0,-1 1 0,0-1 0,0 1-1,0 0 1,0-1 0,-1 1 0,1 0 0,0 0 0,-1-1-1,1 1 1,0 0 0,-1 1 0,1-1 0,-1 0-1,0 0 1,1 0 0,-1 1 0,1-1 0,-1 1 0,0 0-1,0-1 1,-1 1-91,-9-2 659,0 1-1,0 0 1,0 1-1,-4 0-658,4 0 460,7 0-368,1 0-1,-1 1 1,1-1 0,-1 1-1,1 0 1,-1 0-1,1 0 1,0 1 0,-1 0-92,3-1 9,1-1 0,-1 1 1,1 0-1,-1 0 0,1 0 1,0 0-1,0 0 0,-1 1 1,1-1-1,0 0 0,0 0 1,0 1-1,0-1 0,0 1 1,1-1-1,-1 1 0,0-1 1,1 1-1,-1-1 0,1 1 1,-1 0-1,1-1 0,0 1 1,0 0-1,0-1 0,0 1-9,0-1-3,0 0 0,0-1 1,1 1-1,-1-1 0,0 1 0,1 0 0,-1-1 0,0 1 0,1-1 0,-1 1 0,1-1 0,-1 1 0,1-1 0,-1 1 0,1-1 0,-1 1 0,1-1 1,-1 0-1,1 1 0,0-1 0,-1 0 0,1 0 0,-1 1 0,1-1 0,0 0 0,-1 0 0,1 0 0,0 0 0,-1 0 0,1 0 0,0 0 0,0 0 3,28 1-314,-22-1 141,-1-1-31,0 1 0,0-1 0,0-1 0,0 1 0,-1-1 0,1 0 0,0 0 0,-1-1 0,1 1 0,-1-1 1,0 0-1,3-3 204,12-8-1276,-1-2 0,9-10 1276,-9 9-513,-18 16 1260,-1 1 835,0 7-120,2-2-1434,-1-1 0,1 0 0,0 0 0,0 0 0,0 0 0,0 0 0,1 0 0,0-1 0,0 1-1,0-1 1,0 0 0,0 0 0,1 0 0,-1 0 0,1 0 0,0-1 0,-1 0 0,1 0 0,4 2-28,1 0-3,0-1 1,1 0-1,-1-1 0,1 0 1,-1 0-1,1-1 0,-1 0 0,11-1 3,-15 0-42,0-1-1,0 0 1,1 1-1,-1-2 1,0 1-1,0-1 0,0 1 1,0-2-1,0 1 1,0 0-1,-1-1 1,1 0-1,-1 0 0,1-1 43,3-2-137,-1-1-1,0 0 1,-1 0-1,0-1 0,0 0 1,0 0-1,2-7 138,3-7-284,0-1 0,-2 0 0,-1-1 0,0 0-1,2-21 285,-2-3-69,-2 0-1,-2 0 0,-3 0 0,-1-1 0,-3-9 70,2 52 140,0-1 0,0 1 0,0-1 0,-1 1 0,-1-4-140,2 9 156,1-1 0,-1 1 0,1-1-1,-1 1 1,0 0 0,1 0 0,-1-1 0,0 1-1,0 0 1,0 0 0,0 0 0,0 0-1,0 0 1,0 0 0,0 0 0,0 0-1,0 0 1,-1 1 0,1-1 0,0 0 0,-1 1-1,1-1 1,0 1 0,-1 0 0,1-1-1,-1 1 1,1 0-156,0 0 25,1 0 1,-1 0-1,1 1 0,-1-1 1,1 0-1,0 0 0,-1 1 0,1-1 1,-1 0-1,1 1 0,0-1 1,-1 0-1,1 1 0,0-1 0,-1 1 1,1-1-1,0 0 0,-1 1 1,1-1-1,0 1 0,0-1 0,0 1 1,0-1-1,-1 1 0,1-1 1,0 1-1,0-1 0,0 1 0,0-1 1,0 1-1,0-1 0,0 1 1,0-1-1,1 1 0,-1-1 0,0 1 1,0 0-26,0 5 70,-3 118-33,6 0 1,5 0-1,8 22-37,-8-74-3564,-3 67 3564,-4-138-8,-1 0 1,-1 0-1,1 0 1,0-1-1,0 1 1,0 0-1,0 0 1,-1 0-1,1 0 1,0 0-1,-1 0 1,1 0-1,-1 0 1,1 0-1,-1-1 1,1 1-1,-1 0 1,0 0-1,1-1 1,-1 1-1,0 0 1,0-1-1,1 1 1,-1-1-1,0 1 1,0-1-1,0 1 1,0-1-1,0 0 1,0 1-1,1-1 1,-1 0-1,0 0 1,0 0-1,0 1 1,0-1-1,0 0 1,0 0 0,-1-1 7,-1 1 50,-1 0 0,1 0 1,-1-1-1,1 0 0,0 0 1,-1 0-1,1 0 0,0 0 1,-1-1-1,1 1 0,-2-3-50,-1 0 47,0-1-1,0 0 0,1 0 0,-1-1 1,1 0-1,1 0 0,-1 0 1,1 0-1,0-1 0,0 0 0,1 0 1,-1-2-47,0-1 18,0-1 0,1 0 0,0 0-1,1 0 1,0-1 0,1 1 0,0-1 0,0 0-18,1 11-6,1 0 0,-1 0-1,0-1 1,0 1 0,1 0 0,-1 0-1,1-1 1,-1 1 0,1 0 0,-1 0-1,1 0 1,0 0 0,0 0 0,-1 0-1,1 0 1,0 0 0,0 0 0,0 0-1,0 0 1,0 0 0,0 1 0,0-1-1,0 0 1,1 1 0,-1-1 0,0 1-1,0-1 1,0 1 0,1 0 0,-1-1-1,1 1 7,7-2-109,0 1 0,0 0 0,0 1-1,4 0 110,-3 0-113,322 0-1066,-331 0 1373,-1 0 633,0 0 70,0 0-278,0 0-280,0 0-241,0 0-135,0 0-27,21 0-96,42 0 213,-63 0 3,0 0 203,-7 0 1256,0 0-1486,0 1-1,0 0 0,0 0 0,0 1 0,1 0 1,-1 0-1,0 1 0,1 0 0,0 0 0,-1 0 0,1 1 1,0 0-1,1 0 0,-1 1 0,1-1 0,0 1 1,0 0-1,0 1 0,1-1 0,0 1 0,0 0 1,0 0-1,-1 3-28,4-6-3,0-1 1,0 0-1,1 0 1,-1 0-1,1 0 1,-1 1-1,1-1 1,0 0-1,0 0 1,0 1-1,0-1 1,0 0 0,0 0-1,1 1 1,-1-1-1,1 0 1,-1 1 2,1-2-2,0 1 0,0-1 0,0 1 1,0-1-1,0 0 0,0 1 0,1-1 1,-1 0-1,0 0 0,1 0 0,-1 0 1,1 0-1,-1 0 0,1 0 0,-1 0 1,1-1-1,1 1 2,4 1-33,0 0 0,1-1 0,-1 0 0,0 0 0,1-1 0,0 0 0,-1-1 0,1 1 1,1-2 32,-6 2-22,1-1 0,-1 0 0,0 0 0,1-1 0,-1 1 0,0-1 0,0 0 0,0 1 0,0-1-1,0-1 1,-1 1 0,1 0 0,-1-1 0,1 1 0,-1-1 0,0 0 0,0 1 0,0-1 0,0 0 0,0-1 0,-1 1 22,3-4 0,-1 0-1,-1 0 0,1 0 0,-1 0 0,-1 0 0,1-1 1,-1 1-1,0-1 0,-1-4 1,0 12 21,2 13-63,1-3-47,0-1-1,0 1 1,1-1 0,1 1 0,0-1 0,0-1 0,1 1 0,-1-1-1,2 0 1,-1 0 0,1-1 0,1 1 0,-1-2 0,1 1 0,1-1-1,-1 0 1,2 0 89,9 0-4327,-4-6-5112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47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0 155 8100,'0'0'1737,"3"15"-1039,20 117 554,-20-117-1100,-2-8-112,0 0 0,1 0-1,-1 0 1,1 0-1,1 0 1,-1-1 0,1 1-1,2 2-39,-3-30 64,-4-58-205,0 21 265,3 0 0,3-6-124,-4 60 86,1-1 0,-1 1 0,1-1 0,0 1 0,0-1-1,1 1 1,0 0 0,-1-1 0,1 1 0,0 0 0,1 0 0,-1 1 0,1-1 0,0 0 0,0 1 0,0 0-1,3-3-85,-1 3 10,0 0 0,0 0-1,1 0 1,-1 1-1,1 0 1,0 0-1,-1 0 1,1 1 0,0 0-1,0 0 1,0 0-1,0 1 1,1 0-10,5-1-216,48 1-897,-57 0 665,1 0 0,-1 1-1,0-1 1,1 1 0,-1 0 0,0 0 0,0 0-1,0 0 1,0 0 0,0 1 0,0-1 0,0 1-1,0 0 1,0 0 0,0 1 448,4 6-5640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48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38 6867,'0'0'1945,"0"0"-648,0 0-78,0 0-48,0 0-304,-17-5-453,-53-17-190,67 21-213,-1 0 1,0 0-1,1 1 1,-1-1-1,0 1 1,0 0 0,1 0-1,-1 0 1,-2 1-12,5-1 7,0 0 1,0 0 0,0 1-1,0-1 1,-1 1 0,1-1-1,0 1 1,0-1 0,0 1 0,0 0-1,0-1 1,0 1 0,0 0-1,1 0 1,-1 0 0,0 0-1,0 0 1,0 0-8,0 3 21,-1 0-1,1-1 0,0 1 1,1 0-1,-1 0 0,1 0 1,-1 0-1,1 0 0,0 0 1,0 0-1,1 2-20,0 8 17,-2-12-49,1 0-1,0 0 1,0 0 0,1 0 0,-1 0 0,0 1 0,1-1 0,-1 0 0,1-1 0,0 1 0,-1 0 0,1 0 0,0 0 0,0 0 0,0 0 0,1-1-1,-1 1 1,0-1 0,1 1 0,-1-1 0,1 1 0,-1-1 0,1 0 0,0 1 32,1-1-93,1 1 0,-1-1 0,1 0 1,0 0-1,0 0 0,-1 0 0,1-1 0,0 0 1,0 1-1,0-2 0,-1 1 0,5-1 93,-5 1-59,0-1-1,0 0 0,0-1 1,0 1-1,0-1 1,0 1-1,0-1 0,0 0 1,-1 0-1,1 0 1,-1 0-1,1 0 0,-1-1 1,0 1-1,0-1 1,0 0-1,0 1 1,-1-1-1,1 0 0,-1 0 1,1-2 59,2-2 311,-1-1-1,0 1 1,-1-1 0,0 0 0,0 1 0,0-1 0,-1 0-1,0-6-310,-2 13 125,1 0-1,-1 1 0,0-1 1,0 0-1,1 0 0,-1 1 1,0-1-1,0 0 0,0 1 0,0-1 1,0 1-1,0 0 0,0-1 1,0 1-1,0 0 0,0-1 1,0 1-1,0 0 0,0 0 1,0 0-125,-3-2-1262,12 2-5386,1 0 1050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00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9861,'0'0'2401,"0"0"-1297,0 0-794,0 0 71,20 7-191,67 18-78,-81-23-93,-1-1 1,1 0-1,0 0 1,0-1-1,-1 0 1,1 0-1,0 0 1,0-1-1,0 0 1,-1 0-1,1 0 1,-1-1-1,1 0 1,-1 0-1,1 0 1,-1-1-1,3-2-19,3-2 14,0-1 1,-1-1-1,0 0 0,-1 0 0,0-1 0,1-1-14,-4 4 20,0-1 0,0 1 0,-1-1 0,0 0 0,0 0 0,-1-1 0,0 1 0,-1-1 0,1 0 0,-2 0 0,1 0 0,-1 0 0,-1-1 0,0 1 0,0 0 0,-1-10-20,0 17 29,0 0 1,0 0-1,-1 1 1,1-1-1,-1 0 1,0 0-1,1 1 1,-1-1-1,0 1 0,0-1 1,0 0-1,0 1 1,0-1-1,0 1 1,-1 0-1,1 0 1,0-1-1,-1 1 0,1 0 1,-1 0-1,1 0 1,-1 0-1,0 0 1,1 1-1,-1-1 1,0 0-1,1 1 0,-1-1 1,0 1-1,0 0 1,0-1-1,1 1 1,-1 0-1,-1 0-29,0 0 60,0 0 0,0 0 0,0 0 0,0 1 0,0-1 0,1 1 1,-1-1-1,0 1 0,0 0 0,1 0 0,-1 0 0,0 0 0,1 1 0,-1-1 0,1 1 0,0-1 0,-1 1 0,1 0 0,0 0 0,0 0 0,0 0 0,0 0 0,0 2-60,-2 4 53,0 0-1,1 1 1,0 0 0,0-1-1,1 1 1,0 0-1,1 1 1,0-1 0,0 3-53,0 23 130,3 30-130,-1-55 29,0 4-6,0-1 1,1 0 0,0 0 0,2 0-1,-1 0 1,1 0 0,1-1 0,0 1-1,1-1 1,1 0 0,0-1-1,0 0 1,9 10-24,-11-15-8,1 0-1,0-1 0,0 1 1,0-1-1,1-1 0,0 1 1,0-1-1,0 0 1,0-1-1,1 0 0,-1 0 1,1 0-1,0-1 0,-1 0 1,1-1-1,0 0 0,0 0 1,1 0-1,-1-1 1,0-1-1,0 1 0,0-1 1,0 0-1,0-1 9,3 0-287,0-1-1,0 0 1,0-1-1,-1 0 1,0 0-1,0-1 1,9-6 287,-11 6-916,0-1 0,-1 0 0,1-1 0,-1 0 0,-1 0 1,6-8 915,38-56-5662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49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61 9716,'0'0'2260,"-18"3"-811,-62 11-486,77-13-935,0-1-1,0 1 1,0 0 0,0 0 0,0 0-1,0 1 1,0-1 0,0 1 0,0 0-1,1 0 1,-1-1 0,1 2-1,-1-1 1,1 0 0,0 0 0,0 1-1,0-1 1,0 1 0,0 0 0,0 0-1,1-1 1,-1 1 0,1 0 0,0 0-1,0 1 1,0-1 0,1 0-1,-1 0 1,0 0 0,1 1 0,0 1-28,0-1 27,0 1 0,1 0 0,-1-1 0,1 1 0,0-1 0,1 1 0,-1-1 0,1 0 0,-1 0 1,1 1-1,1-1 0,-1 0 0,0-1 0,1 1 0,0 0 0,0-1 0,0 1 0,2 1-27,2 0-5,0-1 0,0 0 0,1 0 1,-1-1-1,1 1 0,-1-2 0,1 1 0,0-1 0,0 0 0,0-1 0,6 1 5,11-1-70,0 0 0,0-2 0,4 0 70,-17 0-151,0-1-1,-1 0 0,1 0 1,-1-1-1,0-1 1,0 0-1,0 0 1,0-1-1,-1 0 1,0-1-1,4-3 152,-9 6-20,0-1-1,0 0 1,0-1 0,-1 1-1,1-1 1,-1 0 0,0 0-1,-1 0 1,1 0 0,-1-1-1,0 1 1,0-1 0,-1 0-1,0 0 1,0 0 0,0 0-1,-1 0 1,0 0-1,0-1 1,0 1 0,-1-3 20,0 6 35,0 0 0,0 0 0,-1 0-1,0 0 1,1 0 0,-1 0 0,0 1 0,0-1 0,0 0 0,-1 0 0,1 1 0,-1-1 0,1 1 0,-1 0-1,0-1 1,0 1 0,0 0 0,-1-1-35,-2-1 180,0 0-1,-1 0 0,1 0 1,-1 1-1,0 0 1,0 0-1,0 0 1,-2 1-180,-6-3-215,-1 1 0,1 1 0,-1 0 0,0 1 0,0 0-1,-1 1 216,72 1-5349,-31 0 518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0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7828,'0'0'3772,"0"0"-1979,0 0-897,0 0-288,-5 20-418,2-8-173,-3 15 26,1-1-1,1 1 0,1 0 1,1 17-43,2 21-130,2 1 0,4 0 0,8 35 130,-7-49-2490,-6-18-2698,-1-34 5132,-1 1 1,1-1-1,0 0 1,0 0-1,-1 1 1,1-1-1,0 0 1,0 1-1,-1-1 1,1 0-1,0 0 1,-1 0-1,1 1 1,0-1-1,-1 0 1,1 0-1,0 0 0,-1 0 1,1 0-1,-1 0 1,1 1-1,0-1 1,-1 0-1,1 0 1,-1 0-1,1 0 1,0 0-1,-1-1 1,1 1-1,0 0 1,-1 0-1,1 0 1,-1 0 55,-12-2 31,6-1 67,1 0-1,0 0 0,0 0 1,0-1-1,1 0 1,-1 0-1,1 0 1,0-1-1,0 1 1,0-1-1,1 0 1,-2-3-98,-1-1 320,0 0 1,1 0 0,1 0 0,-1 0-1,2-1 1,-1 0 0,-1-6-321,5 14 26,1 1 0,-1-1 0,0 0 0,1 0 0,-1 0 0,1 0 0,0 0 0,0 0 0,-1 0 0,1 0 0,0 0 0,1 0 0,-1 1 0,0-1 0,1 0 0,-1 0 0,1 0 0,-1 0 0,1 0 0,0 0 0,0 1 0,0-1 0,0 0 0,0 1 0,0-1 0,0 1 0,1-1 0,-1 1 0,0-1 0,1 1 0,0-1-26,4 0-7,-1 0 0,1-1 0,0 2 0,0-1-1,0 1 1,0 0 0,0 0 0,0 0 0,4 1 7,110-4 377,1 5-377,-22 0 60,11 6 58,-110-7 599,0 0 1508,-18 0 259,12 1-2451,0 0 0,-1 0 0,1 1 0,0 0 0,0 0 0,0 0 0,1 1 0,-1 0 0,1 0 0,-1 0 0,1 1 0,0 0 0,0 0 0,1 0 0,-4 4-33,5-5 1,0 1 0,0 0 0,0 0 0,1 1 0,0-1-1,0 0 1,0 1 0,0 0 0,1-1 0,-1 1 0,1 0 0,0 0-1,1-1 1,-1 1 0,1 0 0,0 0 0,0 0 0,1 0-1,-1 0 1,2 3-1,-1-5-28,1 0-1,-1 0 0,1 0 0,-1 0 1,1-1-1,0 1 0,0-1 0,0 1 0,0-1 1,1 0-1,-1 0 0,1 0 0,-1 0 1,1 0-1,0 0 0,-1-1 0,1 1 1,0-1-1,0 0 0,0 0 0,0 0 1,0 0-1,1-1 0,-1 1 0,3-1 29,-1 1-274,1 0-1,-1 0 1,0-1-1,1 0 1,-1 0-1,1 0 1,-1-1-1,0 0 1,0 0-1,1 0 1,-1-1-1,0 0 1,0 0-1,0 0 0,4-3 275,-4 1-65,0-1 0,0 0 0,0-1 0,-1 1 1,0-1-1,0 0 0,0 0 0,0 0 0,-1-1 0,2-5 65,5-15 355,-1 0 1,-1-3-356,-5 18 219,9 59 1216,-9-35-1546,-1 0 249,0-1-1,1 1 0,1-1 1,0 0-1,3 6-137,-6-14-121,0-1 1,1 1 0,-1-1-1,1 0 1,0 0-1,0 1 1,0-1-1,0 0 1,0-1-1,0 1 1,0 0-1,0 0 1,1-1-1,-1 0 1,1 1-1,-1-1 1,1 0-1,0 0 1,-1 0 0,1-1-1,0 1 1,-1-1-1,1 1 1,0-1-1,2 0 121,-4 0-89,1 0 0,-1 0 1,0 0-1,1 0 0,-1 0 0,1 0 0,-1-1 0,0 1 0,1-1 1,-1 1-1,0-1 0,1 1 0,-1-1 0,0 1 0,0-1 1,0 0-1,2-1 89,-3 1 121,1 0-1,0-1 1,0 1 0,0-1 0,-1 1 0,1 0 0,-1-1 0,1 0 0,-1 1 0,0-1 0,1 1 0,-1-1 0,0 1 0,0-1-1,0 0 1,0 0-121,7-11 4509,-6 12-4457,0-1 0,0 1 0,1 0-1,-1 0 1,0 0 0,1 0-1,-1 1 1,1-1 0,-1 0-1,1 1 1,-1-1 0,1 1-1,1-1-51,-2 0-231,0 1-1,0 0 0,0-1 1,-1 1-1,1-1 0,0 0 0,0 1 1,0-1-1,0 0 0,-1 1 1,1-1-1,0 0 0,-1 0 0,1 1 1,-1-1-1,1 0 0,-1 0 1,1 0-1,-1 0 0,1 0 0,-1 0 1,0 0-1,1 0 0,-1 0 1,0 0-1,0 0 0,0-1 232,1-11-4965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0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1 304,'0'0'8964,"0"0"-5845,0 0-2089,0 0 365,0 0-272,0 0-677,-1 27-321,1-22-115,-8 212 335,14 15-398,-2-118-1779,-3 0-3566,-1-110 5351,1 1-630,-1-1 0,-1 1 0,1-1 0,-1 1 0,1-1 0,-1 1 0,-1 1 677,2-5-87,-1-1-1,1 1 1,0 0 0,-1 0-1,1-1 1,-1 1-1,1 0 1,-1-1 0,0 1-1,1-1 1,-1 1-1,0-1 1,1 1 0,-1-1-1,0 1 1,0-1 0,1 0-1,-1 1 1,0-1-1,0 0 1,0 0 0,0 1-1,1-1 1,-1 0-1,0 0 1,0 0 0,0 0-1,0 0 1,0 0-1,1 0 1,-1-1 0,0 1-1,0 0 1,0 0 0,0-1-1,1 1 1,-1 0-1,0-1 1,0 1 0,0-1 87,-2-1 184,-1 0 0,1 0 0,0 0-1,0-1 1,0 1 0,0-1 0,0 0 0,0 0 0,1 0 0,0 0 0,-1 0 0,1 0 0,-1-3-184,-21-46 1389,20 41-1097,0 0 0,0 0 0,1 0 0,1 0 0,0-1 0,0 1 0,1-1 0,0 0 0,1 1 0,1-1 0,0 1-292,-1 10-5,1 0 0,-1 0 0,1 0 0,-1 0 1,1 0-1,-1 0 0,1 1 0,0-1 0,-1 0 0,1 0 0,0 1 0,0-1 0,-1 1 0,1-1 0,0 0 0,0 1 0,0-1 0,0 1 1,0 0-1,0-1 0,0 1 0,0 0 5,26-6-54,-20 4 99,33-6 191,-12 1-169,0 2 0,0 0 0,1 2 0,-1 1 0,28 2-67,-54 1 38,0 0 1,0-1-1,0 1 1,0 0-1,0 0 1,0 0-1,-1 0 1,1 0-1,0 1 1,-1-1-1,1 1 1,-1-1-1,1 1 1,-1-1-1,0 1 1,1 0-1,-1-1 1,0 1-1,0 0 1,0 0-1,-1 0 1,2 2-39,15 51 1167,-14-41-983,3 7-279,0 1 1,2-1-1,1 0 0,1 2 95,-7-18-2721,-2-5-2191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0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1 768,'0'0'8180,"0"0"-7684,0 0-496,0 0-3169,0 0-2130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7363,'0'0'950,"4"17"-680,6 24-25,1-1 0,3 2-245,-9-28 66,1 0 0,0 0 0,1 0 0,1-1 0,0 0 1,0-1-1,2 1 0,7 7-66,-16-19-12,0 1 0,0-1 0,0 0 0,0 0 0,0 0 0,0 0 1,0 0-1,1-1 0,-1 1 0,0 0 0,1 0 0,-1-1 0,0 1 0,1-1 1,-1 1-1,1-1 0,-1 0 0,0 1 0,1-1 0,-1 0 0,1 0 0,-1 0 0,1 0 1,1-1 11,-2 1-19,0-1 1,0 0 0,1 0 0,-1 0 0,0 0 0,0 0-1,0-1 1,0 1 0,0 0 0,0 0 0,0-1-1,0 1 1,-1-1 0,1 1 0,-1 0 0,1-1 0,-1 1-1,1-3 19,2-8 45,-1 0 1,-1 0-1,0 0 0,0-1 0,-1 1-45,0-13 167,1 9 19,-1 1 0,-1-1 0,-2-8-186,2 17 564,-1 1 1,1 0 0,-1 0 0,-1 0 0,1 0 0,-3-3-565,5 9 69,0 0 0,0-1 0,-1 1 0,1 0 0,0-1 0,0 1 0,0-1 0,0 1 0,-1 0 0,1-1 0,0 1 0,0 0 0,0-1 0,0 1 1,0-1-1,0 1 0,0 0 0,0-1 0,0 1 0,0-1 0,1 1 0,-1 0 0,0-1 0,0 1 0,0-1 0,0 1 0,1 0 0,-1-1 0,0 1 0,0 0 0,0-1 0,1 1 0,-1 0 1,0 0-1,1-1 0,-1 1-69,20-6 875,36 6-1033,-42 0 391,-8 0-224,-1 1 0,0-1 0,1 1 0,-1 0 0,0 0-1,1 1 1,-1 0 0,0 0 0,0 0 0,0 0 0,0 1 0,-1 0 0,2 1-9,7 6 74,-1 1-1,0 0 1,8 10-74,-13-13-90,0 0 1,0-1-1,1 0 0,0 0 0,0-1 0,0 1 0,1-2 1,0 1-1,0-1 0,1-1 0,1 1 90,5-2-135,0 0 0,0-1 0,0 0 0,0-2 1,13 0 134,-16-1-20,0 1 0,0 0 0,0 1 0,0 0 0,0 1 0,0 1 0,0 0 0,-1 1 0,6 2 20,-15-5-119,0 0 0,-1 1-1,1-1 1,-1 1 0,0-1-1,1 1 1,-1 0 0,0 0-1,0 0 1,0 0 0,0 0 0,-1 0-1,1 1 1,0-1 0,-1 0-1,0 1 1,1-1 0,-1 3 119,-1 1-5830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4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41 9012,'0'0'2484,"0"0"-659,0 0-569,0 0-319,0 0-137,0 0-152,-8 1-141,-41 0 171,47-1-681,0 1 0,0-1-1,0 1 1,0-1 0,1 1 0,-1 0 0,0 0-1,0 0 1,0 0 0,1 0 0,-1 0 0,0 0-1,1 1 1,-1-1 0,1 1 0,0-1 0,-1 1-1,1-1 1,0 1 0,0 0 0,0-1 0,0 1-1,0 0 1,0 0 0,1 0 3,20-4-2206,9-16-177,-27 17 2440,-1-1 1,1 1 0,0 0 0,-1-1-1,0 1 1,1-1 0,-1 0-1,0 1 1,0-1 0,0 0 0,0 0-1,0 1 1,0-1 0,0 0 0,-1 0-1,1-1-57,-11 12 1155,9-8-1154,1 0-1,-1 0 0,1 0 0,-1 1 0,1-1 0,-1 0 0,1 0 0,0 0 0,0 1 1,0-1-1,0 0 0,0 0 0,0 1 0,0-1 0,0 0 0,0 0 0,1 1 0,-1-1 1,0 0-1,1 0 0,-1 0 0,1 0 0,-1 1 0,1-1 0,0 0-77,-1-1 0,1 1 1,0-1-1,0 1 0,-1-1 0,1 1 0,0-1 1,0 1-1,-1-1 0,1 0 0,0 1 0,0-1 0,0 0 1,0 0-1,0 0 0,-1 1 0,1-1 0,0 0 1,0 0-1,0 0 0,0-1 0,0 1 0,0 0 0,-1 0 1,1 0-1,0-1 0,0 1 0,0 0 0,0-1 1,-1 1-1,1-1 0,0 1 0,0-1 0,-1 1 77,2-2-134,-1 1 0,0-1-1,0 1 1,0-1 0,0 0-1,-1 1 1,1-1 0,0 0-1,-1 1 1,1-1 0,-1 0 0,0 0-1,1-1 135,-1 3 34,0-1 0,0 0 0,1 1 0,-1-1 0,0 0-1,0 0 1,0 1 0,0-1 0,0 0 0,0 0 0,0 1 0,0-1-1,0 0 1,0 0 0,0 1 0,-1-1 0,1 0 0,0 1-1,0-1 1,-1 0 0,1 1 0,-1-1 0,1 0 0,0 1 0,-1-1-1,1 1 1,-1-1 0,1 1 0,-1-1 0,0 1 0,1-1 0,-1 1-1,0-1 1,1 1-34,-9-1 588,1 0 0,0 1 0,-1 0 0,1 0 0,-6 2-588,13-2 5,1 1-1,-1-1 1,1 1-1,-1-1 1,1 1-1,-1-1 1,1 1-1,-1-1 1,1 1-1,0 0 1,-1-1-1,1 1 1,0 0-1,0-1 1,-1 1-1,1 0 1,0-1-1,0 1 1,0 0-1,0-1 1,0 1-1,0 0 1,0 0-1,0-1 1,0 1-1,0 0 1,0-1-1,0 1 1,1 0-1,-1-1 1,0 1-1,0 0 1,1-1-1,-1 1 1,0 0-1,1-1 1,-1 1-1,1-1-4,3 2-179,0-1-1,0 1 1,0-1-1,0 0 1,0-1 0,1 1-1,-1-1 1,0 0-1,0 0 1,4 0 179,-6 0-109,1 0 0,0 0 0,-1-1 1,1 1-1,0 0 0,-1-1 0,1 0 0,0 0 0,-1 0 1,1 0-1,-1 0 0,1 0 0,-1-1 0,0 1 0,0-1 1,1 1-1,0-3 109,-3 4 42,0 0 1,0 0 0,0-1 0,0 1-1,0 0 1,0 0 0,0-1-1,0 1 1,0 0 0,0 0-1,0 0 1,0-1 0,0 1-1,0 0 1,-1 0 0,1 0-1,0-1 1,0 1 0,0 0 0,0 0-1,-1 0 1,1 0 0,0 0-1,0-1 1,0 1 0,0 0-1,-1 0 1,1 0 0,0 0-1,0 0 1,0 0 0,-1 0-1,1 0 1,0 0 0,0 0 0,-1 0-1,1 0 1,0 0 0,0 0-1,-1 0 1,1 0 0,0 0-1,0 0 1,0 0 0,-1 0-1,1 0 1,0 0 0,0 0 0,0 0-1,-1 0 1,1 0-43,-15 2 539,13 0-517,0-1 0,0 0 0,1 0 0,-1 0 0,0 1 0,1-1 0,-1 1 0,1 0 0,-1-1 0,1 1 0,0 0 0,0 0 0,0 0 0,0-1 0,0 1 0,0 0 0,1 1 0,-1-1 0,0 0 0,1 0 0,0 0 0,-1 0 0,1 0 0,0 0 0,0 1 0,0-1 0,1 0 0,-1 2-22,1-3-25,0-1-1,0 1 1,0 0-1,0-1 1,0 1 0,0-1-1,0 0 1,0 1-1,0-1 1,0 0 0,0 0-1,0 1 1,0-1-1,0 0 1,0 0 0,0 0-1,1 0 1,-1 0-1,0-1 26,22-1-963,-22 2 898,1-1-1,-1 1 1,1-1 0,-1 1 0,0-1-1,1 0 1,-1 0 0,1 0 0,-1 1-1,0-1 1,0-1 0,0 1 0,0 0-1,0 0 1,0 0 0,0 0-1,0-1 1,0 1 0,0 0 0,0-1-1,-1 1 1,1-2 65,0 0 38,0 0 0,0 0 1,0 0-1,-1 0 0,0 0 0,1 0 0,-1 0 0,0 0 0,0 0 0,-1 0 0,1 0-38,0 2 89,-1 0-1,1-1 1,-1 1-1,1 0 1,-1 1 0,0-1-1,1 0 1,-1 0-1,0 0 1,0 0-1,1 0 1,-1 1-1,0-1 1,0 0-1,0 1 1,0-1-1,0 0 1,0 1-1,0 0 1,0-1-1,0 1 1,0-1-1,-1 1-88,-28-6 939,26 5-728,-21-1 846,0 1 0,-13 1-1057,17 0 74,19 0-613,5 0-2559,8 0-2907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5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13574,'0'0'1729,"0"0"-1249,0 0-480,0 0 16,0 89 64,0-35-80,0 2-464,0-12-1649,21-14-1569,-12-30-528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5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7571,'0'0'2578,"0"0"-2290,0 0-192,2 110 0,-2-52-96,0-35-2001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5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10917,'0'0'2353,"0"0"-1392,0 0-529,0 0-112,0 0-240,-41 137-64,31-76 0,5-2 48,3-5-64,2-17-704,0-17-1585,-2-13-1409,0-7-1569,-6-8 2066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6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60 10389,'0'0'2513,"0"0"-2017,0 0-384,0 0 961,0 0-209,130-47-496,-74 40-192,2 2-16,-1 5-112,-5 0 48,-7 0-96,-9 15-448,-14 14-784,-12 9-1361,-10-17-1761</inkml:trace>
  <inkml:trace contextRef="#ctx0" brushRef="#br0" timeOffset="1">0 604 12054,'0'0'1984,"0"0"-1503,0 0-481,0 0 0,0 0 304,126 52-64,-44-50-208,10-2-32,6-9-977,-63-9-3361,-10-4-3745</inkml:trace>
  <inkml:trace contextRef="#ctx0" brushRef="#br0" timeOffset="2">751 374 11269,'0'0'1505,"0"0"-1217,0 0-272,0 0 48,0 0-64,43 99-432,-17-82-1841,0-5-352,-1-8 191,-3-4-687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28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1 344 9476,'0'0'883,"0"0"-693,0 0-166,21-4 72,60-8 213,172-29 1313,-168 21-1189,-1-3 0,47-21-433,159-74 366,-114 46-853,-158 64-3091,-15 7-4172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2113,'0'0'2673,"0"0"-976,0 0-368,0 0-593,0 0-176,0 0-192,51 3-96,-40 12-79,2 4-193,-9-11-833,0-4-2592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7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1 2017,'0'0'4279,"-21"12"-1664,-135 73 709,139-77-2828,-45 29 1097,58-34-1467,-1 0-1,1 0 1,0 0 0,1 1 0,-1 0 0,1-1 0,-1 1 0,1 1 0,0-1 0,1 0 0,-3 4-126,5-6 5,-1 0 0,0 0 1,1 1-1,-1-1 1,1 0-1,0 0 1,0 1-1,0-1 0,0 0 1,0 0-1,1 0 1,-1 1-1,1-1 1,-1 0-1,1 0 0,0 0 1,-1 0-1,1 0 1,0 0-1,1 0 1,-1 0-1,0 0 1,0 0-1,1-1 0,-1 1 1,1 0-1,0-1 1,-1 0-1,2 2-5,6 3-9,1 1 1,-1-2-1,1 1 0,0-1 1,3 1 8,-6-3 14,43 17 0,-36-16-61,0 2 1,0 0-1,-1 0 1,0 1-1,0 1 1,0 0 0,-1 1-1,2 2 47,-12-10-17,-1 1 0,1-1 0,-1 1 0,0 0 0,0 0-1,1 0 1,-1 0 0,0 0 0,-1 0 0,1 0 0,0 0 0,-1 0 0,1 1 0,-1-1 0,1 0-1,-1 0 1,0 0 0,0 1 0,0-1 0,0 0 0,-1 0 0,1 1 0,0-1 0,-1 0-1,0 0 1,1 0 0,-1 0 0,0 0 0,0 1 17,-2 1 5,1 1-1,-1-1 1,0 0-1,0 0 1,-1 0 0,1 0-1,-1 0 1,0-1-1,0 1 1,0-1 0,-3 1-5,0 1-108,-1-1 1,0-1-1,-1 1 1,1-2-1,0 1 1,-1-1-1,1 0 1,-1-1 0,0 0-1,0 0 1,-6-1 107,13-4-2257,2 0 1187,0 0 469,0 1 0,-1 0 0,2 0 0,-1 0 0,0 0 0,1 0 0,-1-1 0,2-1 601,9-13-3748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8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11 832,'0'0'4010,"0"0"-1566,0 0-408,0 0 698,0 0-463,10-4-1404,-9 4-860,1-1 8,0 0 0,0 0 0,0 0 1,0 0-1,1 1 0,-1-1 0,0 1 0,0-1 0,1 1 1,-1 0-1,0 0 0,1 0 0,0 0-15,-2 1 4,-1-1 0,1 0 0,0 1 1,-1-1-1,1 1 0,-1-1 0,1 1 0,0-1 0,-1 1 0,1-1 0,-1 1 0,0-1 0,1 1 0,-1 0 1,1-1-1,-1 1 0,0 0 0,1-1 0,-1 1-4,4 27 94,-4 15-75,2 0 0,2 0 0,2-1 1,2 1-1,2 0-19,1-2-1748,-1 1 1,-2 0-1,-2 0 1,0 34 1747,-6-76-69,0 1 0,0 0 0,0 0 0,0 0 1,0 0-1,0 0 0,-1 0 0,1 0 0,0 0 0,0-1 0,-1 1 0,1 0 0,-1 0 1,1 0-1,0 0 0,-1-1 0,0 1 0,1 0 0,-1-1 0,1 1 0,-1 0 0,0-1 1,0 1-1,1-1 0,-1 1 0,0-1 0,0 1 69,-1 0-33,0-1 1,0 1-1,0-1 0,0 0 0,0 0 1,0 1-1,0-1 0,-1-1 1,1 1-1,0 0 0,0 0 0,-1-1 33,-3-1 125,0 1-1,0-1 1,0-1-1,1 1 1,-1-1-1,1 0 1,-1 0-1,-3-4-124,1 0 161,0 1 0,1-1 0,0-1-1,1 0 1,-1 1 0,2-2 0,-1 1-1,1-1 1,0 0 0,1 0 0,0 0-1,1-1 1,-1 1 0,2-1 0,0 0-1,0 0 1,0 0 0,1 0-1,1 0 1,0-6-161,1 13 0,-1 1-1,1-1 1,0 1 0,0-1-1,0 1 1,0 0 0,1-1-1,-1 1 1,1 0 0,-1 0-1,1 0 1,0 0-1,0 0 1,0 0 0,0 1-1,0-1 1,0 1 0,0-1-1,1 1 1,-1 0 0,0 0-1,1 0 1,-1 0-1,1 0 1,-1 0 0,2 1 0,11-4 19,1 0 0,1 1 0,14 0-19,-16 2 43,304-25 197,-285 26-251,-34 1 168,0 0-1,0 0 1,0 0-1,0 0 1,0 0-1,0 1 1,-1-1-1,1 0 1,0 0-1,-1 0 0,1 0 1,-1 0-1,1 0 1,-1 0-1,0 0 1,1 0-1,-2 0-156,-32 32 883,27-28-777,0 1 0,0 0-1,1 0 1,0 0 0,0 1 0,1 0 0,0 0 0,0 1 0,-2 3-106,7-10-5,-1 0 1,1 0-1,-1 0 1,1 1 0,-1-1-1,1 0 1,0 0-1,0 0 1,-1 1-1,1-1 1,0 0-1,0 0 1,0 1 0,0-1-1,1 0 1,-1 0-1,0 0 1,0 1-1,1-1 1,-1 0 0,1 0-1,-1 0 1,1 0-1,-1 0 1,1 0-1,0 0 1,0 0-1,-1 0 1,1 0 0,0 0-1,0 0 1,0 0-1,0-1 1,0 1-1,0 0 1,0-1-1,0 1 1,0-1 0,0 1-1,1-1 1,-1 1-1,0-1 1,0 0-1,0 0 1,1 1 0,0-1 4,8 1-281,0 0 0,1 0 0,-1-1 1,1-1-1,3 0 281,-6 1-417,-3-1 346,0 0 0,-1 0 0,1 0 0,-1-1 0,1 1 0,-1-1 0,1 0 0,-1 0 0,0-1 0,0 1 0,0-1 0,-1 0 0,1 0 0,-1 0 0,1-1 0,-1 1 0,0-1 0,0 0 0,0 0 0,-1 0 0,0 0 0,1 0 0,-1-1 71,-1 4 187,4 1-30,1 2 0,0-1 1,-1 0-1,1 1 0,-1 0 1,1 1-1,-1-1 0,0 1 1,0 0-1,0 0 0,4 4-157,30 15 65,-25-16-64,1-1-1,-1-1 1,1-1-1,7 1 0,13-1-2763,-28-3-1447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10517,'0'0'2553,"0"0"-1758,0 0-99,0 0 331,0 0-389,0 0-422,3 5 6,1 4-185,-1-1 0,0 1 1,0-1-1,-1 1 0,0 0 1,0 0-1,-1 0 0,0 3-37,1 84 295,-2-44-232,1 1-133,1 31-476,4 1 546,-6-84-79,0 0 0,1 0 1,-1 0-1,0 0 0,0 0 1,1 0-1,-1 0 0,0 0 1,1-1-1,-1 1 0,1 0 1,-1 0-1,1 0 0,-1-1 1,1 1-1,0 0 0,-1-1 1,1 1-1,0 0 0,0-1 1,0 1-1,-1-1 0,1 0 1,1 1 78,0 0-115,0 0 1,1-1 0,-1 1-1,1-1 1,-1 0-1,1 1 1,-1-1 0,1 0-1,-1 0 1,1-1 114,6 0-84,-1-1 1,1 0-1,0 0 1,-1-1-1,2 0 84,-1-1-35,1 0 0,-1 1 0,0 1 0,1 0 0,-1 0 1,1 1-1,0 0 0,-1 0 0,1 1 0,0 1 0,2 0 35,-12-1-1,1 0 1,-1 1-1,1-1 0,-1 0 1,1 1-1,-1-1 0,1 1 1,-1-1-1,1 0 1,-1 1-1,0-1 0,1 1 1,-1 0-1,0-1 0,0 1 1,1-1-1,-1 1 0,0-1 1,0 1-1,0 0 1,1-1-1,-1 1 0,0 0 1,0-1-1,0 1 0,0-1 1,0 1 0,-1 23 246,1-17-72,-1-1-47,1-1 0,-1 1 0,-1-1 1,1 1-1,-1-1 0,0 0 0,0 0 1,0 1-1,-1-1 0,0-1 0,-1 3-127,-39 50 330,40-54-378,2-2-1783,1-1-3352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9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6019,'0'0'1368,"0"0"-44,18-1-553,59-4-174,-65 4-382,0-1 0,0 0 0,0-1 0,-1-1 0,1 0 0,-1 0 0,0-1 0,0 0 0,0-1 0,-1 0 0,0-1 0,0 0 0,7-7-215,3-1 188,-16 12-156,7-5 24,-1 1 0,0-2-1,0 1 1,0-3-56,-7 8 9,0 0 0,-1 0 0,0-1-1,0 1 1,0 0 0,0-1-1,-1 1 1,1-1 0,-1 0 0,0 1-1,0-1 1,0 0 0,-1 0-1,1 0 1,-1 1 0,0-1-9,0-1 12,0 1 1,0 0 0,0 0-1,-1 0 1,1-1 0,-1 1-1,0 0 1,-1 0 0,1 0-1,-1 0 1,0 0 0,0 1-1,0-1-12,0 1 18,0 1-1,0-1 0,-1 1 0,1 0 1,-1 0-1,1 0 0,-1 1 0,0-1 1,0 0-1,1 1 0,-1 0 0,0 0 1,-1 0-1,1 0 0,0 0 0,0 0 0,0 1 1,0 0-18,-1-1 39,-1 0 1,1 1 0,0-1 0,0 1 0,0 0-1,0 1 1,0-1 0,0 1 0,0-1-1,0 1 1,0 0 0,0 1 0,0-1-1,0 1 1,0 0 0,1 0 0,-1 0 0,1 0-1,-1 0 1,1 1 0,0 0 0,0-1-1,0 1 1,0 1 0,1-1 0,-1 0-1,1 0 1,0 1 0,0 0 0,0-1 0,0 1-1,0 2-39,-6 11 10,1 1-1,1 0 1,1 0-1,1 1 1,0-1-1,1 1 1,1 11-10,-1 25 400,5 53-400,-1-100 54,-1-1-1,1 1 0,1-1 1,-1 0-1,1 0 1,0 1-1,1-1 1,0-1-1,0 1 0,0 0 1,1-1-1,0 1 1,0-1-1,1 0 1,-1-1-1,4 4-53,-1-3 23,1 0 0,-1 0 1,1-1-1,0 0 0,0-1 0,1 1 1,-1-2-1,1 1 0,0-1 1,0 0-1,0-1 0,8 1-23,17 1-707,0-1 0,23-2 707,-27-2-4295,-14-8-3952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9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0 285 13814,'0'0'1214,"19"-6"-920,-19 6-294,25-7 4,0-1 0,6-4-4,-26 10 3,0-1 0,0 0 0,-1 0 1,0 0-1,0 0 0,0-1 0,0 0 0,0 0 1,-1 0-1,1 0 0,-1 0 0,0-1 1,0 1-1,-1-1 0,0 0 0,1 0 0,-1 0 1,-1 0-1,1-2-3,1-5 38,-1-1 0,0 0-1,-1 0 1,-1 1 0,0-1 0,-1-9-38,1 20 13,0-1 1,-1 0 0,1 0-1,-1 0 1,0 0 0,0 1-1,0-1 1,0 0 0,0 1-1,-1-1 1,1 1 0,-1-1-1,0 1 1,1-1 0,-1 1-1,0 0 1,0 0 0,-1 0-1,1 0 1,0 1-1,-1-1 1,1 1 0,-1-1-1,1 1 1,-1 0 0,-2-1-14,-4-1 186,0 1 0,0 0 0,0 0 0,0 1 0,-1 0 0,1 1 0,-9 0-186,16 0 15,0 0 1,1 1-1,-1-1 1,0 0-1,0 1 1,1-1-1,-1 1 1,1 0 0,-1-1-1,0 1 1,1 0-1,0 0 1,-1 0-1,1 0 1,-1 0 0,1 0-1,0 0 1,0 1-1,0-1 1,-1 0-1,1 1 1,1-1-1,-1 1 1,0-1 0,0 1-1,0-1 1,1 1-1,-1 0 1,1-1-1,-1 2-15,-1 6 0,1 0 0,0 0 0,0 0 0,1 1 0,0 3 0,0-5 16,0-1-27,1 1-1,0-1 1,0 0-1,0 0 0,1 0 1,0 0-1,0 0 0,1 0 1,0-1-1,0 1 0,1-1 1,0 0-1,3 5 12,0-2 41,1-1 0,0 0 0,0 0 0,0 0 0,1-1 0,0-1 0,0 0 0,9 5-41,-5-4-224,0-1-1,1 0 0,0-1 0,0 0 0,1-1 1,-1-1-1,1 0 0,0-1 0,-1-1 1,1 0-1,0-1 0,0 0 0,6-2 225,-19 2-304,0-1 1,0 1-1,-1-1 0,1 1 0,-1-1 1,1 1-1,0-1 0,-1 0 0,1 0 0,-1 0 1,1 0-1,-1 0 0,0 0 0,0 0 0,1-1 304,12-17-8054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8:59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11989,'0'0'1169,"0"0"-993,0 0-96,4 104 32,-9-51-48,3-4-64,2-4-16,0-11-1793,0-30-2272</inkml:trace>
  <inkml:trace contextRef="#ctx0" brushRef="#br0" timeOffset="1">145 102 10405,'0'0'1793,"0"0"-1441,0 0-256,0 0-32,6 118-64,-10-101-1745,0 0-5618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08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80 160,'0'0'7614,"0"0"-4866,-19 2-1891,-61 10-305,77-11-514,-1 0 0,1 1-1,-1-1 1,1 1 0,-1 0 0,1 0 0,0 0 0,0 0 0,0 1-1,0-1 1,0 1 0,1 0 0,-1 0 0,1 0 0,-1 0 0,1 0-1,0 0 1,0 1 0,1-1 0,-1 0 0,1 1 0,0 0 0,0-1-1,0 1 1,0 0 0,0 0 0,1 2-38,-1-4 21,-1 6 16,1 0 1,0 0-1,0 0 1,0 0 0,1 0-1,0 0 1,1 0-1,0 0 1,1 4-38,-1-9 0,0-1 0,0 1 0,0 0 0,0-1 0,0 1 0,1-1 1,-1 1-1,1-1 0,-1 0 0,1 0 0,0 0 0,0 0 0,0 0 1,0 0-1,1 0 0,-1-1 0,0 1 0,1-1 0,-1 1 0,1-1 1,-1 0-1,1 0 0,0 0 0,0-1 0,-1 1 0,1 0 0,2-1 0,0 1-18,1 0-1,-1-1 0,1 0 0,-1 0 0,1-1 0,-1 1 0,1-1 1,-1 0-1,0 0 0,1-1 0,-1 0 0,0 0 0,0 0 1,0 0-1,0-1 0,-1 0 0,1 0 0,-1 0 0,0-1 0,1 1 1,-1-1-1,-1 0 0,1 0 0,-1 0 0,3-4 19,0-1 11,-1-1 0,0 0 0,0 0 0,-1 0 0,-1 0 0,1-1 0,-2 1 0,1-1 1,-1 0-1,-1 0 0,0 0 0,-1-7-11,0 14 26,0 0 1,-1 0 0,0 0 0,0-1-1,0 1 1,0 0 0,-1 0-1,0 0 1,1 0 0,-1 1 0,-1-1-1,1 0 1,-1 1 0,1 0 0,-1-1-1,0 1 1,0 0 0,0 0 0,0 1-1,-1-1 1,1 1 0,-1 0-1,0 0 1,-2-2-27,-4 0 155,1 0-1,-1 0 0,0 1 0,0 0 1,-1 0-1,1 1 0,0 1 1,-1 0-1,-7 0-154,16 1-640,13 6-4253,-9-5 4170,15 6-2009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09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5266,'0'0'2377,"0"0"-290,0 0-414,0 0-516,0 0-490,-3 12-338,-1 11-245,0-1 0,1 1 0,1 0 0,2 21-84,-1-36 6,2 0 0,-1 0 0,1 0 0,0-1 0,1 1 0,0-1-1,0 1 1,1-1 0,-1 1 0,2-1 0,-1 0 0,1 0 0,0-1 0,0 1 0,1-1 0,0 0 0,0 0-1,2 1-5,-4-4-38,0-1-1,1 0 1,-1 0-1,0-1 1,0 1-1,1-1 1,-1 1-1,1-1 1,0 0-1,-1-1 1,1 1-1,0-1 1,-1 1-1,1-1 1,0 0-1,-1 0 1,1-1-1,0 1 0,0-1 1,-1 0-1,1 0 1,-1 0-1,3-1 39,3-2-259,0 0 0,-1-1 0,1 0 0,-1 0 0,0-1 0,-1 0 0,1 0 0,1-4 259,14-14-569,-15 15 442,1 0 0,0 0 0,8-5 127,-17 13 79,1 1 0,-1 0 0,1-1 0,-1 1 0,1 0 0,0 0 0,-1-1 0,1 1 0,-1 0 0,1 0 0,0 0 0,-1 0 0,1 0 0,0 0 0,-1 0 0,1 0 0,0 0 0,-1 0 0,1 0 0,-1 0 0,1 1 0,0-1 0,-1 0 0,1 0 0,-1 1 0,1-1 0,-1 0 0,1 1 0,-1-1 0,1 0 0,-1 1 0,1-1 0,-1 1 0,1-1 0,-1 1 0,0-1 0,1 1 0,-1 0-79,16 26-337,-10-15 551,-2-6-217,1 0 1,0 0 0,0 0 0,0 0 0,1-1 0,0 0-1,0 0 1,0 0 0,1-1 0,-1 0 0,1-1 0,0 1-1,1-1 1,-1 0 0,7 1 2,-5-2-742,0 0 1,0 0-1,0-1 1,0-1-1,2 1 742,1-1-4586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10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23 7684,'0'0'1341,"0"0"-244,0 0 458,0 0-61,0 0-357,0-6-558,0-10-230,0 24 309,0 41-59,0 39-521,1 141 0,10-80-4199,-9-135 3568,1 7-3723,-4-20 2474,-2-14 1396,-6-16 1027,-2 1 1,0 0 0,-13-20-622,-11-29 3561,33 73-3228,0-1 0,0 1 0,1-1 0,0 0 0,0 1 0,0-4-333,1 7 14,0 0 0,0 0 0,0 1 0,0-1 0,0 0 0,0 0 0,0 0 0,1 0 0,-1 0-1,0 1 1,1-1 0,-1 0 0,0 0 0,1 0 0,-1 1 0,1-1 0,-1 0 0,1 1 0,-1-1 0,1 0 0,0 1 0,-1-1 0,1 1 0,0-1 0,-1 1-1,1-1 1,0 1 0,0-1 0,0 1 0,-1 0 0,1-1 0,0 1 0,0 0 0,0 0 0,0 0 0,0 0-14,41-5 18,0 3 1,0 1 0,22 4-19,-28-2-120,-8 0-343,-3-1-251,1 1 0,-1 2 0,0 0 0,8 3 714,-27-5 56,-5-1 531,26 2 2464,9 0-3122,-36-2 188,1-1 23,-1 1-1,0 0 1,1 1 0,-1-1-1,0 0 1,1 0-1,-1 0 1,0 0-1,1 0 1,-1 0-1,0 0 1,1 0-1,-1 1 1,0-1 0,0 0-1,1 0 1,-1 0-1,0 1 1,0-1-1,1 0 1,-1 0-1,0 1 1,0-1 0,1 0-1,-1 0 1,0 1-1,0-1 1,0 0-1,0 1 1,0-1-1,0 0 1,0 1-1,1-1 1,-1 0 0,0 1-1,0-1 1,0 0-1,0 1 1,0-1-140,12 57 52,-3 0-1,-2 0 1,-2 18-52,-1 176-1750,-5-177 399,2-59 1074,0-11 236,-1 0 0,0-1 0,0 1 0,0 0 1,0 0-1,0 0 0,-1 0 0,0 0 0,0 0 0,0 0 1,0-1-1,0 1 0,-2 2 41,3-6 1,0 0-1,-1 0 1,1 0-1,0 0 1,0 0 0,0 0-1,0 0 1,-1 0-1,1 0 1,0 0 0,0 0-1,0 0 1,-1-1-1,1 1 1,0 0 0,0 0-1,0 0 1,0 0-1,0 0 1,-1 0 0,1 0-1,0-1 1,0 1-1,0 0 1,0 0 0,0 0-1,0 0 1,0 0-1,-1-1 1,1 1 0,0 0-1,0 0 1,0 0-1,0-1 1,0 1-1,0 0 1,0 0 0,0 0-1,0 0 1,0-1-1,0 1 1,0 0 0,0 0-1,0 0 1,0-1-1,0 1 0,-2-16-392,-5-116-1260,11-119 1652,-3 236 18,0 1-1,1-1 1,1 0-1,0 0 1,1 1-1,1-1 1,0 1-1,1 1 0,0-1 1,6-8-18,-6 14 34,-1 1 1,1-1-1,0 1 1,0 0-1,1 1 1,0-1-1,0 1 1,1 1-1,-1-1 0,1 1 1,0 1-1,1-1 1,-1 1-1,1 1 1,0 0-1,0 0 1,4-1-35,5 1 54,1 1 1,-1 1 0,0 0-1,5 1-54,-19 0 3,-2 0 4,-1 0 1,0 0-1,1 0 1,-1 0-1,0 1 0,0-1 1,1 0-1,-1 0 0,0 1 1,0-1-1,0 1 1,1-1-1,-1 1 0,0 0 1,0-1-1,0 1 1,0 0-1,0 0 0,0 0 1,0 0-1,0 0 1,-1 0-1,1 0-7,0 1 34,0 0 0,0 0 0,0 0 0,0 0 0,-1 1 1,1-1-1,-1 0 0,0 0 0,0 0 0,0 1 0,0-1 0,0 0 0,0 1-34,-1 3 86,0 0 0,0 0 0,-1 0 0,1 0 0,-1 0 0,-1 0 0,1 0 0,-1-1 0,-3 6-86,-11 9 360,0 0 0,-2-2 0,-18 16-360,24-22 118,12-12-157,1 0 0,-1 1 0,1-1 0,0 0 0,-1 0 0,1 0-1,0 1 1,-1-1 0,1 0 0,0 0 0,0 1 0,-1-1 0,1 0 0,0 1 0,0-1 0,-1 0 0,1 1-1,0-1 1,0 1 0,0-1 0,0 0 0,0 1 0,-1-1 0,1 1 0,0-1 0,0 0 0,0 1-1,0-1 1,0 1 0,0-1 0,0 0 0,0 1 0,1-1 39,11 2-1895,17-8-517,-3-7-1459,-1-5-3050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29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1 6579,'0'0'1582,"0"0"-59,0 0-418,0 0-126,0 0-384,-6 6-443,-80 84 13,46-47-119,-1-1-1,-25 17-45,58-53-33,0 1 112,0-1 1,1 1-1,-1 0 1,1 1-1,-1 1-79,6-7 22,1 0 0,0-1 0,0 1 1,0 0-1,0 0 0,0 0 0,0 0 0,0 0 0,0 0 0,1 0 0,-1 0 0,1 1 0,0-1 0,-1 0 1,1 0-1,0 0 0,0 0 0,1 1 0,-1-1 0,0 0 0,1 0 0,-1 0 0,1 0 0,0 0 0,-1 0 1,1 0-1,1 1-22,1 1 4,0 0 0,0 0 1,0-1-1,1 1 0,-1-1 1,1 0-1,0 0 1,0 0-1,0-1 0,1 1 1,-1-1-1,2 0-4,58 23 46,-58-23-38,23 6-198,0 0 1,0-2-1,1-1 0,0-1 0,0-2 0,4-1 190,-17-1-3959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11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0 418 5555,'0'0'3948,"0"0"-899,0 0-824,0 0-963,0 0-661,6 10-460,4 11-158,-1-1-1,4 19 18,-11-34-100,1-1-1,-1 1 1,1-1-1,0 1 1,0-1-1,0 0 1,0 0-1,1 0 1,0 0-1,0-1 1,0 0-1,0 0 1,0 0 0,1 0-1,-1 0 1,1-1-1,0 0 1,-1 0-1,1 0 1,0-1-1,0 1 1,1-1-1,1 0 101,1 0-144,0 0 0,1 0 0,-1 0-1,0-1 1,0-1 0,0 1 0,1-1 0,-1-1-1,0 0 1,0 0 0,0 0 0,-1-1 0,1 0-1,5-3 145,-2-1-9,-6 4 58,0-1 0,1 1 0,0 0 0,0 0 0,0 0 0,0 1 0,0 0 0,0 0 0,1 1 0,-1 0 0,0 0 0,7 0-49,44 2 517,-3 0-313,19-4-204,-68 2 5,0 0 0,0 0 0,0-1 0,0 0 0,0 0 0,-1 0 0,1 0 0,-1-1 0,1 0 0,-1 0 0,0 0 0,0 0 0,-1-1 0,1 1 0,0-1 0,-1 0 0,0 0 0,0 0 1,0-1-1,0-1-5,6-10 28,-1 0 1,-1 0 0,0-1 0,-1 0 0,0-4-29,9-37 622,-2 0 0,-3-1 1,-3 0-1,-2 0 0,-3-10-622,-2 552 1678,0-163-4071,1-328 2337,0-1 0,0 0 1,1 1-1,0-1 0,1 1 1,0 0-1,0 0 56,5-16 35,11-31 203,2 1 0,24-42-238,-31 68-36,2 2 0,1 0 0,1 0 0,1 2 0,21-21 36,-38 42-194,0 1-1,0 0 1,0 0-1,0 0 1,1 1-1,-1-1 1,1 0-1,0 1 1,2-1 194,15-1-5392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12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12838,'0'0'1873,"0"0"-835,0 0-636,0 0 129,0 0 8,-1 8-267,-2 28-149,1 2 0,2-1-1,1 0 1,5 22-123,1 46 75,-7-87-63,-1-11-29,2 0 0,-1 0 0,1 0 1,-1-1-1,3 7 17,-3-13-21,0 0 1,0 0-1,0 0 1,0 0-1,0 1 1,0-1 0,0 0-1,0 0 1,0 0-1,0 0 1,0 0-1,0 0 1,0 0-1,0 1 1,0-1-1,0 0 1,0 0-1,0 0 1,0 0-1,0 0 1,1 0-1,-1 0 1,0 0-1,0 0 1,0 1-1,0-1 1,0 0-1,0 0 1,0 0-1,0 0 1,0 0-1,1 0 1,-1 0-1,0 0 1,0 0-1,0 0 1,0 0 0,0 0-1,0 0 1,0 0-1,1 0 1,-1 0-1,0 0 1,0 0-1,0 0 1,0 0-1,0 0 1,0 0-1,0 0 1,1 0-1,-1 0 1,0 0 20,5-7-185,1-10 288,5-28-20,23-85 16,-27 110-76,1-1 1,0 2-1,2-1 0,0 1 1,1 0-24,-8 14 36,0 1 1,0 1-1,0-1 1,1 0-1,-1 1 1,1-1-1,0 1 1,0 0-1,2 0-36,-4 2 4,0-1 0,0 1 1,0 0-1,0 0 0,1 1 0,-1-1 0,0 0 0,1 1 0,-1-1 0,1 1 0,-1 0 0,1 0 0,-1 0 0,0 0 0,1 0 0,-1 1 0,1-1 0,-1 1 0,2 0-4,-3 0 8,1 0 0,-1 0 1,1 0-1,-1 1 0,1-1 0,-1 0 1,0 1-1,1-1 0,-1 1 0,0 0 0,0-1 1,0 1-1,0 0 0,-1 0 0,1 0 1,0 0-1,-1-1 0,1 1 0,-1 1-8,8 42 117,-7-38-94,1 12 138,-1-7-302,1 1 0,0 0 1,1-1-1,0 1 0,4 8 141,-5-17-239,0 0 1,0-1-1,0 1 1,1-1-1,-1 1 0,1-1 1,0 0-1,0 0 0,0 0 1,0 0-1,0-1 1,1 1-1,-1-1 0,1 0 1,0 0-1,0 0 0,0 0 1,0-1-1,1 1 239,2 1-304,9 2-64,-5-3 1368,-9-2-999,-1 0 0,1 1 0,0-1 0,0 0 0,0 0 0,0 0 0,-1 0 0,1 0 0,0 0 1,0-1-1,0 1 0,-1-1 0,3 0-1,57-31 76,-42 22-56,0-1 1,13-3-21,-18 9-86,0 0 0,0 1 0,1 1 1,-1 0-1,1 1 0,0 1 0,0 0 0,0 1 0,0 0 0,0 1 0,-1 1 1,1 0-1,0 1 0,-1 1 0,0 1 0,6 2 86,16 5-177,1 0 1,0-3-1,0-1 1,1-1-1,12-1 177,21-1 152,0-3 0,28-5-152,-90 3 314,1-1 0,-1 0 0,1-1 0,-1 1 0,0-2 0,1 1 1,5-4-315,-15 5 270,1-1 0,0 1 0,-1-1 0,1 0 0,-1 1 1,1-1-1,-1 1 0,0-1 0,0 0 0,0 1 0,0-1 1,0 1-1,0-1 0,0 0 0,0 1 0,-1-1-270,1-4 194,0 3-117,0 0-1,-1 0 0,1 0 1,-1 0-1,1 1 0,-1-1 1,0 0-1,0 0 0,0 1 1,-1-1-1,1 1 0,-1-1 1,1 1-1,-1-1 0,0 1 1,0 0-1,0 0 1,0 0-1,0 0 0,0 0 1,0 0-1,-1 1 0,1-1 1,-1 1-1,1-1 0,-1 1 1,0 0-1,1 0 0,-1 0 1,0 1-1,0-1 0,0 1 1,0-1-1,-2 1-76,5 0 37,0 0-93,20 0-21,-18-1 397,-6 0-131,-19 1-91,18 0-108,1 0 0,-1 0 0,1 1 0,-1-1 0,1 1-1,0 0 1,0 1 0,-1-1 0,1 1 0,0 0 0,0 0 0,-2 1 10,1 3-4,0 0 0,0-1 0,1 2 1,0-1-1,0 0 0,1 1 1,0 0-1,0 0 0,0 0 1,1 0-1,0 0 0,0 0 0,1 1 1,0-1-1,0 0 0,1 1 1,0-1-1,0 6 4,0-10-2,0 0 0,0 0 0,0 0 0,1 1 0,-1-1 0,1 0 1,0 0-1,0 0 0,0 0 0,0 0 0,0 0 0,1 0 0,-1 0 0,1 0 0,0-1 0,0 1 1,0-1-1,0 1 0,0-1 0,0 0 0,1 0 0,-1 0 0,1 0 0,0 0 0,-1 0 0,1-1 1,1 1 1,4 1-20,1 0 0,0-1 0,0 0 0,0 0 1,0-1-1,0 0 0,1-1 0,-1 0 0,1 0 20,-4-1-17,0 0 0,0-1-1,0 1 1,0-1-1,-1 0 1,1 0-1,-1-1 1,1 0-1,-1 0 1,0 0 0,0-1-1,0 1 1,-1-1-1,1 0 1,-1 0-1,0-1 1,0 0-1,0 1 1,-1-1 0,0 0-1,1-2 18,2-3-23,0 0-1,-1 0 1,-1 0-1,1 0 1,-2-1-1,0 0 1,0 0 0,0 0-1,-2 0 1,1 0-1,-1-4 24,-1 11 0,0-1 0,-1 0-1,1 1 1,-1-1 0,0 1-1,0-1 1,0 1 0,0-1-1,-1 1 1,1 1-126,-1 1 0,1 0 0,-1 0-1,1 0 1,-1 0 0,0 0-1,1 0 1,-1 0 0,0 0 0,-1 1-1,1-1 1,0 1 0,0-1 0,-1 1-1,-1-1 127,-3 1-3823,1 1-4807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13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111 350 6883,'0'0'4386,"0"0"-2548,0 0-923,0 0 369,0 0-351,0 0-562,-5-4-72,3 2-247,-1 0 0,1 0 0,-1 0 0,0 1 0,1-1 0,-1 1 0,0 0 0,-3-1-52,5 2 19,0 0 0,-1-1 0,1 1 1,-1 0-1,1 0 0,-1 0 0,1 1 0,0-1 0,-1 0 0,1 1 0,-1-1 0,1 1 0,0-1 0,-1 1 1,1-1-1,0 1 0,0 0 0,-1 0 0,1 0 0,0-1 0,0 1 0,0 0 0,0 0 0,0 1 0,0-1 1,0 0-20,-5 8 6,1 0 1,0 1-1,0 0 1,0-1-1,2 1 1,-1 1-1,1-1 1,1 0-1,-1 1 1,2 0-1,0-1 1,0 1-1,1 0 1,0 0-1,1-1 1,0 1-7,-1-9-2,1 0 1,-1 0 0,1 0 0,-1 0 0,1-1 0,0 1-1,0 0 1,-1 0 0,1-1 0,0 1 0,1 0 0,-1-1-1,0 1 1,0-1 0,1 0 0,-1 1 0,1-1 0,-1 0-1,1 0 2,2 2-27,0-1 0,0 0 0,0-1 0,0 1 0,0-1 0,0 1 0,0-1 0,0 0 0,3 0 27,-3-1-114,0 1-1,1-1 0,-1 0 0,0 0 0,1 0 1,-1 0-1,0-1 0,1 1 0,-1-1 0,0 0 1,0-1-1,0 1 0,0-1 0,0 0 0,0 0 0,0 0 1,0 0-1,-1-1 0,2-1 115,0-3-156,0 0 0,-1 0 0,0 0 0,0-1 0,0 1 1,-1-1-1,-1 0 0,1 0 0,-1 0 0,-1-1 0,1-5 156,3-22 7,-3 0 0,-1-3-7,0 30-17,-1-318 2503,-8 371-1157,1 22-1196,3-1 1,2 0-1,7 59-133,-3-111 0,0 0 1,1 1-1,1-1 0,0 0 0,1 0 0,1-1 0,-1 0 1,2 0-1,0 0 0,0-1 0,1 0 0,1 0 0,5 6 0,-6-9-64,1 0-1,-1 0 0,1-1 1,1 0-1,-1 0 0,1-1 0,1 0 1,-1-1-1,1-1 0,0 1 1,0-1-1,0-1 0,0 0 0,1-1 1,10 1 64,-12-2-187,0 0-1,0-1 1,-1-1 0,1 1 0,2-2 187,-9 1-39,1 1 0,-1-1-1,1-1 1,-1 1 0,0-1 0,0 1 0,0-1 0,0 0-1,0 0 1,0 0 0,0 0 0,0-1 0,-1 1 0,1-1-1,0-1 40,6-8-20,0-1 0,-1-1-1,-1 1 1,0-1-1,-1 0 1,-1-1-1,0 1 1,-1-1 0,0 0-1,0-10 21,1-11 15,-1 0 0,-3-1-1,-1-33-14,-1 69 24,1 0-1,0 0 0,0-1 0,-1 1 1,1 0-1,0 0 0,-1 0 0,1 0 1,-1-1-1,0 1 0,1 0 0,-1 0 1,0 0-1,0 0 0,0 1 0,1-1 1,-1 0-1,0 0 0,0 0 1,0 1-1,0-1 0,0 0 0,-1 1 1,1-1-1,0 1 0,0-1 0,0 1 1,0 0-1,-1 0 0,1-1 0,0 1 1,0 0-1,-1 0 0,1 0 0,0 0 1,0 0-1,-1 0 0,1 1 0,0-1-23,-2 0 71,0 1-1,0-1 1,0 1-1,0-1 1,0 1-1,0 0 1,1 0-1,-1 1 1,0-1-1,1 0 1,-1 1-1,1 0 0,0-1 1,-1 1-1,1 0 1,0 0-1,-1 2-70,0 1 50,0 1-1,0-1 0,0 1 0,1 0 1,0 0-1,0 0 0,1 0 0,0 0 0,-1 5-49,-1 58 237,3-62-223,0-1-10,1 0 1,-1 0-1,1 0 1,1 0-1,-1 0 1,1 0-1,0 0 1,0 0-1,1 0 0,-1-1 1,1 1-1,1-1 1,-1 0-1,1 0 1,0 0-1,0 0-4,2 1-107,1 0 0,-1 0 0,1 0 1,0-1-1,1 0 0,0 0 0,-1-1 0,1 0 0,1-1 0,1 1 107,15 0-2718,-6-4-2645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13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0 690 12486,'0'0'2609,"0"0"-1742,20-10-734,2-2-121,3 0 5,0-1-1,-2-1 0,1-2 1,4-5-17,-14 10 26,0-1 0,-1-1 0,-1-1 0,0 1-1,-1-2 1,-1 0 0,0 0 0,0-1 0,-2 0 0,0 0 0,3-11-26,-3 1 6,0-1 0,-2 0-1,0 0 1,-2 0 0,-2-1-1,0 0 1,-2-6-6,0 15 30,1 4-38,-1-1 0,-1 0 0,0 1 0,-1-1 0,-4-11 8,5 23 18,1 1 0,-2 0-1,1 0 1,0 0 0,-1 0 0,1 0-1,-1 0 1,0 0 0,0 0 0,0 1-1,0-1 1,-1 1 0,1-1-1,-1 1 1,1 0 0,-1 0 0,0 0-1,0 0 1,0 1 0,0-1 0,0 1-1,0 0 1,0 0 0,0 0 0,-1 0-1,1 0 1,0 1 0,-1-1-1,1 1-17,-1 0 35,0 0 1,0 0-1,0 1 0,0-1 0,0 1 0,0 0 0,0 0 0,0 0 0,0 1 0,0-1 0,1 1 0,-1 0 0,1 0 0,-1 0 0,1 1 0,0-1 0,0 1 0,0 0 0,0 0 0,0 0 0,0 0 0,1 0 0,0 0 0,-1 1 0,2-1 0,-2 2-35,-5 11 24,1 0-1,1 0 0,0 1 0,1 0 1,-2 12-24,-2 23 90,1 1 0,4-1 0,1 1 0,3-1 0,5 44-90,-3-72 32,2 0 0,0 0-1,2-1 1,0 1 0,2-1-1,0-1 1,2 1 0,0-2-1,2 1 1,7 10-32,-11-21-13,0 0-1,0 0 1,1-1-1,0-1 1,1 1-1,0-1 1,0-1 0,1 0-1,0-1 1,0 0-1,1 0 1,0-1-1,0-1 1,1 0 0,0-1-1,-1 0 1,1-1-1,0 0 1,10 0 13,-13-2-309,28 0-200,-36-1 309,0 0 0,0-1 1,-1 1-1,1-1 0,0 1 0,-1-1 1,1 0-1,0 1 0,-1-1 0,1 0 1,-1 0-1,1 0 0,-1 0 0,0-1 1,1 1-1,-1 0 0,0-1 0,0 1 1,0 0-1,1-2 200,8-23-6638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14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0 395 8532,'0'0'80,"156"-108"-80,13 36 64,45 4 400,43 9 176,39 17-127,23 17-321,4 13-192,-23 3-16,-218 9-1905,-18 0-2401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32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34 704,'0'0'1844,"0"0"-977,0 0 99,-16-1-89,-132-5 1452,123 8-1712,0 1-1,0 1 0,0 1 1,1 1-1,0 1 0,0 1 0,-7 4-616,14-7 441,4 0 954,28-5-907,22-5-298,1-2 0,0-2-190,-1 0 96,1 2-1,15 0-95,149-2 353,40 10-353,-66 1 66,438-2 574,-594-2-601,0 0-1,0-1 0,0-1 0,0-1-38,5-1 40,-1 1-1,9 1-39,-32 3-130,39 0 547,-39 1-572,0 0-1,0-1 1,0 1 0,0 0 0,0 0-1,0 0 1,0 1 0,0-1-1,0 0 1,0 0 0,0 0-1,0 1 1,0-1 0,0 0-1,0 1 1,0-1 0,0 1-1,0-1 1,0 1 0,-1 0 0,1-1-1,0 1 1,0 0 0,-1 0-1,1-1 1,0 1 0,-1 0-1,1 0 1,-1 0 0,1 0 155,-1 9-6176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34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7187,'0'0'3890,"0"0"-2897,0 0-1135,14 3 444,53 6 923,0-3 1,21-2-1226,995-7 2671,-1024 5-2570,19 5-101,-19-1 75,19-3-75,185-14 256,-156 7-7,42 6-249,-28-1 138,676-4 316,-427-10 405,-319 10-699,30-5-160,-30 3 138,33 0-138,37 5 52,119 0-56,113 19 4,-243-16 30,-100-3-12,-10 1-20,1-1 0,-1 0 0,0 1 0,1-1 0,-1 1 0,0-1 0,1 1 0,-1-1 0,0 1 0,1-1 0,-1 1-1,0-1 1,0 1 0,0 0 0,1-1 0,-1 1 0,0-1 0,0 1 0,0-1 0,0 1 0,0 0 0,0-1 0,0 1-1,-1 0 3,1 18-281,0-18 135,-2 17-1906,-5 1-2091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38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31 12470,'20'1'856,"484"5"218,-347-7-905,-144 1-151,-1 0-9,0 0 0,0 0 0,0 1 0,-1 0 1,1 1-1,0 0 0,-1 1 0,8 3-9,-18-6 1,0 1 0,-1-1 0,1 0 0,-1 0 0,0 0 0,1 0 0,-1 1 0,1-1 0,-1 0 0,1 1 0,-1-1 0,1 0 0,-1 1 0,0-1 0,1 0 0,-1 1 0,0-1 0,1 1 0,-1-1 0,0 1 0,0-1 0,1 1 0,-1-1 0,0 1 0,0 0-1,-8 6 45,-24 4 42,30-11-84,-90 20 40,-1-5 1,-49 0-44,-190 0 236,146-15 1410,186 0-1639,0 0 1,0 0-1,0 0 1,0 0-1,0 0 1,-1 0-1,1 0 1,0 0-1,0-1 1,0 1-1,0 0 1,0 0-1,0 0 1,0 0-1,0 0 1,0-1-1,0 1 1,0 0-1,0 0 1,0 0-1,0 0 0,0 0 1,0 0-1,0-1 1,0 1-1,0 0 1,0 0-1,0 0 1,0 0-1,0 0 1,1 0-1,-1-1 1,0 1-1,0 0 1,0 0-1,0 0 1,0 0-1,0 0 1,0 0-1,0 0 0,0 0 1,1 0-1,-1-1 1,0 1-1,0 0 1,0 0-1,0 0 1,0 0-1,0 0 1,1 0-1,-1 0 1,0 0-1,0 0 1,0 0-1,0 0 1,0 0-1,0 0 1,1 0-1,-1 0-7,13-8-11,59-20 23,1 2 0,2 4 0,0 4 0,62-8-12,-95 20-99,42 1 99,-83 4-18,0 1 1,0 0-1,1 0 0,-1 0 0,0 0 1,1 0-1,-1 0 0,0 1 1,1-1-1,-1 0 0,0 1 1,0-1-1,0 1 0,1-1 1,-1 1 17,-1-1-5,0 1-1,0-1 1,0 0 0,0 1 0,0-1 0,0 0 0,0 1-1,0-1 1,0 0 0,0 1 0,0-1 0,0 0 0,0 1 0,0-1-1,0 0 1,-1 0 0,1 1 0,0-1 0,0 0 0,0 1 0,0-1-1,-1 0 1,1 0 0,0 1 0,0-1 0,-1 0 0,1 0-1,0 1 1,0-1 0,-1 0 0,1 0 0,0 0 0,-1 0 5,-38 23-45,-40 11 588,-2-3 1,-1-4 0,-1-4 0,-1-3 0,-1-3-1,-30-2-543,266-29-53,-61-5-2007,-1-2-3099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2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42 9941,'0'0'1392,"0"0"-730,0 0-265,0 0 166,-18-7 430,-54-20-190,67 25-737,1 1 0,-1 0 0,1-1 0,-1 2 1,0-1-1,1 1 0,-1-1 0,0 1 0,1 1 0,-6 0-66,8-1 15,1 0 0,-1 1-1,0 0 1,0-1-1,1 1 1,-1 0 0,1 0-1,-1 0 1,0 0-1,1 0 1,0 0-1,-1 1 1,1-1 0,0 0-1,0 1 1,-1-1-1,1 1 1,0 0-15,-2 5 2,1 0 0,0 0 0,0 1 0,1-1 0,0 0 0,0 0 0,0 1-1,1-1 1,0 0 0,1 1-2,-1-1 4,2 21-4,2 0 0,0 0 0,2-1 0,2 1 0,0-2 0,5 10 0,17 61-86,-21-54-500,-1 1 0,-3 1 0,-1-1-1,-2 36 587,-2-74-31,0-1 0,0 1 0,-1 0 0,0-1 0,0 1-1,-1-1 1,1 1 0,-1-1 0,0 1 0,-1-1-1,1 0 1,-1 0 0,0 0 0,-2 2 31,2-4 10,0 1 1,0-2-1,0 1 1,0 0-1,-1-1 1,1 1-1,-1-1 1,0 0-1,1 0 1,-1 0-1,0-1 1,0 1-1,0-1 1,0 0-1,0 0 1,0-1-1,-1 1 0,1-1 1,-4 0-11,7 0-9,0 0-1,1 0 1,-1 0 0,0 0-1,0 0 1,1-1 0,-1 1-1,0 0 1,1-1 0,-1 1-1,0 0 1,1-1 0,-1 1-1,0-1 1,1 1 0,-1 0 0,1-1-1,-1 0 1,1 1 0,-1-1-1,1 1 1,-1-1 0,1 0-1,-1 1 1,1-1 0,0 0-1,-1 1 1,1-1 0,0 0-1,0 0 1,0 1 0,0-1-1,-1 0 1,1 0 9,1-30-821,-1 24 593,1-2 80,1 0 0,0 0 0,1 0 0,0 0 0,0 0 0,1 1 0,0 0 0,0 0 0,1 0 0,0 0 0,0 0 0,1 1 0,0 0 0,0 0 0,5-3 148,1-1-48,1 0 0,-1 2 0,2-1 0,-1 2 0,1 0 0,1 0 0,-1 2 0,12-5 48,-17 8-74,1 1-1,-1 0 1,0 0 0,1 1-1,-1 0 1,1 1-1,-1 0 1,1 0 0,8 2 74,-17-2 0,1 1 0,0 0 1,0-1-1,-1 1 1,1 0-1,0 0 1,-1 0-1,1 0 1,-1 0-1,1 0 1,-1 0-1,1 1 1,-1-1-1,0 0 0,0 1 1,0-1-1,0 1 1,0 0-1,0-1 1,0 1-1,0 1 0,14 44 880,-10-29-449,-1-4-339,1-1 1,0 1-1,1-1 0,0-1 0,1 1 0,1-1 1,3 4-93,-7-11 0,0 0 0,0-1 0,0 0 0,0 0 0,1 0 1,0 0-1,-1-1 0,1 0 0,1 0 0,-1 0 0,0 0 0,1-1 1,-1 0-1,1 0 0,0-1 0,0 1 0,0-1 0,-1-1 0,2 1 0,-1-1-62,-1 1 0,1-1 0,0-1 0,0 1-1,-1-1 1,1 0 0,0 0 0,-1-1-1,1 0 1,-1 0 0,1 0 0,0-1 62,-4 2-1,1-1 0,0 0 0,-1 0 0,1-1 0,-1 1 1,0 0-1,0-1 0,0 1 0,0-1 0,0 0 0,-1 0 0,1 0 1,-1 0-1,1 0 0,-1 0 0,0 0 0,-1 0 0,1 0 0,0 0 0,-1-1 1,0 1-1,1-1 1,-1 1 45,0 1-1,0 0 1,0-1 0,-1 1 0,1-1 0,-1 1 0,1 0 0,-1-1 0,0 1 0,1 0-1,-1 0 1,0-1 0,-1 1 0,1 0 0,0 0 0,-1 0 0,1 0 0,-2-1-45,0 0 188,-1 0 1,0 0 0,0 0 0,0 0 0,0 1 0,0-1-1,-1 1 1,1 0 0,-3 0-189,-6-2 461,0 0 0,-1 1-1,1 1 1,-1 0 0,0 1-1,-6 1-460,8 0 3,10 0-512,2 0-1711,2 1-1739,7 3-651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3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192 542 11237,'0'0'624,"0"0"-319,0 0-335,0 0-138,-1 5-51,0 8 182,9-17 52,21-30 39,-9 7-55,-1-1 0,-2 0 0,0-2 0,-2 0 0,-2 0 0,2-8 1,-6 14-42,-2-1 1,0-1-1,-2 1 1,0-1-1,-2 0 1,-1 0-1,-1 0 1,-2-9 41,1 32 22,-1 0 0,1 0 0,-1 0 0,0 0 0,0 0 1,0 0-1,-1 0 0,1 0 0,0 0 0,-1 0 0,0 0 1,0 1-1,0-1 0,0 1 0,0 0 0,0-1 1,-1 1-1,1 0 0,-1 0 0,0 0 0,1 1 0,-1-1 1,0 1-1,0-1 0,0 1 0,-2 0-22,0-1 80,0 1 0,-1-1 1,1 1-1,0 1 0,-1-1 0,1 1 0,0 0 1,-1 0-1,1 0 0,0 1 0,-1 0 0,1 0 1,0 0-1,0 1 0,0 0 0,-2 0-80,-2 4 61,0 1-1,1-1 1,0 1 0,0 1-1,1-1 1,0 1 0,0 1-1,1-1 1,0 1-1,0 0 1,0 3-61,-18 30 38,3 1 0,2 1 0,1 1 0,3 0 0,1 1 0,3 1 0,1 0 0,3 0 0,-2 44-38,8-75 3,1 0 0,0 0 0,1 0 0,1 0 0,0-1 0,1 1 0,3 6-3,-5-17-3,2 1 0,-1-1 0,0 0 0,1 0 0,0 0 0,1-1 0,-1 1 0,1-1 0,-1 1 1,1-1-1,1 0 0,-1-1 0,0 1 0,1-1 0,0 0 0,0 0 0,0 0 0,0-1 0,0 1 0,0-1 1,6 1 2,2 0-203,1 0 1,-1-1 0,1 0 0,-1-2-1,1 1 1,-1-1 0,1-1 0,-1-1-1,1 0 1,-1 0 0,1-2 0,-1 1-1,-1-2 1,1 0 0,0 0 0,2-3 202,29-16-744,0-2 0,-3-2 1,31-26 743,-33 25 107,-30 21-56,-8 7 50,1-1 0,-1 1 0,0 0 0,1 0 0,-1 0-1,1 0 1,-1 0 0,1 0 0,0 0 0,-1 0 0,1 1 0,0-1-101,-2 1 1795,-1 11 177,-10 12-1609,9-20-361,0 0 0,0 0 0,1 0 0,-1 1 0,1-1 0,0 0 0,0 1 0,0-1 0,0 1 0,1-1 0,-1 1 0,1-1 0,0 1 0,0-1 0,0 1 0,1 2-2,-1-5-15,0 0 1,0-1 0,1 1 0,-1-1-1,0 1 1,1-1 0,-1 1-1,1-1 1,-1 0 0,0 1 0,1-1-1,-1 1 1,1-1 0,-1 0 0,1 0-1,-1 1 1,1-1 0,-1 0 0,1 0-1,0 1 1,-1-1 0,1 0 0,-1 0-1,1 0 1,-1 0 0,1 0 14,7 1-354,-1 0 1,1 0-1,0-1 0,-1 0 1,1-1-1,0 0 1,-1 0-1,1-1 1,-1 1-1,0-2 0,6-1 354,8-5-769,0-2-1,0 0 1,2-4 769,-4 4-107,0 0-1,1 0 1,0 2 0,6-1 107,-22 8 107,28-10 126,-30 11-208,-1 1 1,0-1-1,0 1 0,0-1 0,0 0 0,0 1 1,0-1-1,0 0 0,0 0 0,0 0 0,0 0 1,-1 0-1,1 0 0,0 0 0,-1 0 1,1 0-1,0 0 0,-1-1 0,0 1 0,1 0 1,-1 0-1,0 0 0,1-1-25,-1 2 408,-5-1 4791,-1 2-3360,4 11-1636,2 177 106,0-186-301,0 0-1,0-1 0,0 1 1,1-1-1,-1 1 0,1-1 1,0 0-1,-1 1 0,1-1 1,0 0-1,1 1 0,-1-1 1,0 0-1,0 0 0,1 0 1,0 0-1,-1 0 0,1 0 1,0 0-1,1 1-7,21 7-1926,5-7-5280,-24-3-24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31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1 563 9716,'0'0'697,"0"0"-489,11-17-139,132-236 190,21-40-320,-163 315-83,-1 396 2377,1-397-2230,1 0 0,1 1 0,3 13-3,2 6-3824,-10-41-2880,-9-11 6354,-49-51 2470,-2-1 3480,62 63-5534,-1 0-1,1 0 0,0 0 0,-1 0 0,1-1 1,0 1-1,-1 0 0,1 0 0,0-1 0,0 1 0,-1 0 1,1 0-1,0-1 0,0 1 0,0 0 0,0-1 0,-1 1 1,1 0-1,0-1 0,0 1 0,0 0 0,0-1 0,0 1 1,0-1-1,0 1 0,0 0 0,0-1 0,0 1 0,0 0 1,0-1-1,0 1 0,0-1 0,0 1 0,0 0 0,0-1 1,0 1-1,1 0 0,-1-1 0,0 1 0,0 0 0,0 0 1,1-1-1,-1 1 0,0 0 0,0-1 0,1 1 0,-1 0 1,0 0-1,0 0 0,1-1 0,-1 1 0,0 0 1,1 0-1,-1 0 0,0 0 0,1-1 0,-1 1 0,1 0 1,-1 0-1,0 0 0,1 0 0,-1 0 0,0 0 0,1 0 1,-1 0-1,0 0 0,1 0-65,35-2-738,-26 2 1093,160-5-787,111-5-6065,-269 9 6130,-5 1 131,1 0 0,-1-1 0,1 0-1,-1 0 1,1 0 0,-1-1-1,0-1 1,4-1 236,-11 4 26,1 0 1,-1 0-1,1 0 0,-1 0 0,1-1 1,-1 1-1,0 0 0,1 0 0,-1-1 1,1 1-1,-1 0 0,0-1 0,1 1 1,-1-1-1,0 1 0,1 0 1,-1-1-1,0 1 0,0-1 0,1 1 1,-1-1-1,0 1 0,0-1 0,0 1 1,0-1-1,1 1 0,-1-1 0,0 1 1,0-1-1,0 1 0,0-1 0,0 1 1,0-1-1,-1 1 0,1-1 0,0 1 1,0-1-1,0 1 0,0-1 0,-1 1 1,1-1-1,0 1-26,-1-1 151,0 0 0,1 0-1,-1 0 1,0 0 0,0 0 0,0 1-1,0-1 1,0 0 0,0 1 0,0-1-1,0 1 1,0-1 0,-1 1 0,1-1-1,0 1 1,0 0 0,0-1-151,-13 0 1089,1-1 1,0 2-1,0 0 1,-5 0-1090,14 1 183,0-1 1,0 1 0,0 0 0,0 0-1,0 0 1,0 1 0,0-1 0,0 1-184,3-1 57,0 0 0,-1-1 1,1 1-1,0 0 0,0 0 1,0 0-1,0 0 0,0 0 0,0 1 1,0-1-1,0 0 0,0 0 1,0 1-1,1-1 0,-1 0 0,0 1 1,1-1-1,0 0 0,-1 1 1,1 0-58,-1 3 8,1-1 1,0 1-1,0 0 1,0-1-1,1 1 1,-1-1 0,1 1-1,0-1 1,0 1-1,1-1 1,0 1-1,-1-1 1,1 0-1,1 0 1,1 3-9,6 7 43,0 0 0,1 0 0,8 7-43,16 20 36,-33-39-37,0 0 0,0 0 0,-1 1 0,1-1-1,-1 1 1,0-1 0,0 1 0,0 0 0,0-1 0,0 1 0,-1 0 0,1 0-1,-1-1 1,1 1 0,-1 0 0,0 0 0,0 0 0,-1 0 0,1-1 0,0 1-1,-1 2 2,-1-2-3,0 1-1,1-1 0,-1 0 1,0 0-1,-1 0 0,1 0 1,0 0-1,-1 0 0,0 0 1,0-1-1,0 1 0,0-1 0,0 0 1,-2 1 3,-6 3-9,-1 0 0,0-1 0,0 0 0,-1-1 0,1 0 0,-1-1 0,0 0 0,-9 0 9,21-3-8,1 0 0,-1 0 0,1 0-1,-1 0 1,1 0 0,-1 0-1,1 0 1,-1 0 0,1 0 0,-1 0-1,1 0 1,-1 0 0,1 0-1,-1 0 1,1-1 0,-1 1 0,1 0-1,-1 0 1,1-1 0,-1 1 0,1 0-1,0 0 1,-1-1 0,1 1-1,0-1 1,-1 1 0,1 0 0,0-1-1,-1 1 1,1-1 0,0 1-1,-1-1 1,1 1 0,0 0 0,0-1-1,0 1 1,0-1 0,0 1 0,-1-1-1,1 0 1,0 1 0,0-1-1,0 1 1,0-1 8,7-25-831,-3 19 282,0-1-1,0 1 1,1 0 0,4-5 549,15-15-4566,0 4-2728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4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7299,'0'0'3730,"0"0"-1761,0 0-961,0 0-31,0 0-113,0 0-576,8 39 177,-14 40-385,2 9-16,4-7 16,0-8-64,2-12-16,13-7 0,0-9-400,-2-6-913,-5-9-1616,-8-30-609,0 0-1552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4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119 230 5170,'0'0'2244,"-17"-10"13,-55-27 45,47 27-1142,20 8-352,12 2-585,15 0-248,17 1-184,0-2-1,0-1 1,0-2-1,0-2 0,12-5 210,-9-1-652,0 2 0,0 1 0,1 2 0,0 2 0,20 1 652,-62 4 17,0 0 0,0 0 0,0 0 0,0 1 1,0-1-1,0 0 0,0 0 0,0 1 0,0-1 0,0 0 0,0 1 0,0-1 0,0 1 0,-1-1 0,1 1 0,0 0 1,0-1-1,0 1 0,-1 0 0,1-1 0,0 1 0,-1 0 0,1 0 0,0 0 0,-1 0 0,1 0 0,-1 0 0,0-1 0,1 1 1,-1 0-1,0 0 0,1 0 0,-1 1-17,1 4 262,-1 0 0,1 1 1,-1-1-1,0 0 0,-1 4-262,0 7 510,-1 33-7,1-30-693,0-1 0,1 0 0,1 0 0,1 0 0,0 0 0,1 0 0,3 4 190,-1-14-4103,2-8-2575</inkml:trace>
  <inkml:trace contextRef="#ctx0" brushRef="#br0" timeOffset="1">738 5 3201,'0'0'7636,"0"0"-5491,0 0-1361,0 0-368,0 0-416,0 0-768,2-5-2801,-2 25 175,0-3-928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4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5186,'0'0'1310,"0"0"-243,6 19-37,2 7-716,2 4 179,0 0 0,3 0-493,-12-26 148,0-2-101,-1 0-1,0-1 1,1 1-1,-1-1 1,1 1-1,0-1 1,0 1-1,-1-1 1,1 0-1,0 1 1,0-1 0,0 0-1,0 0 1,1 0-1,-1 0 1,0 0-1,0 0 1,1 0-1,-1 0 1,0 0-1,2 0-46,-3-19 2511,-8-45-1275,5 46-663,1 1-1,0-1 0,1-1-572,2 17 8,-1 0 0,1 0 0,-1 0 0,1 0 1,-1 0-1,1 0 0,0 0 0,0 0 0,-1 0 0,1 0 0,0 0 0,0 0 0,0 1 0,0-1 0,0 0 0,0 1 0,0-1 0,0 1 0,0-1 1,1 0-9,29-11 109,-25 9-89,5-1 26,1 1 0,-1 0 0,1 0 0,0 1 1,-1 1-1,1 0 0,12 1-46,-23 0 2,1 0 0,0 1 1,0-1-1,-1 1 0,1 0 1,-1-1-1,1 1 0,0 0 0,-1 0 1,0 0-1,1 0 0,-1 0 0,1 0 1,-1 0-1,0 1 0,0-1 1,0 0-1,0 1-2,21 30 81,-15-21-3,5 9-36,13 16-699,-23-34 536,-1-1 0,1 1 1,0-1-1,0 1 1,0-1-1,0 0 1,0 0-1,0 0 1,0 0-1,0 0 0,0 0 1,0-1-1,0 1 1,0-1-1,1 1 1,-1-1-1,0 0 1,1 0 120,6 0-134,0-1 0,0-1 0,-1 1 1,1-1-1,0-1 0,-1 0 1,3-1 133,26-8-27,-34 11 27,0 0 0,-1 1 0,1-1 0,0 0 0,0 1 0,0 0 0,0-1 0,-1 1 0,1 0 0,0 1 0,0-1 0,0 0 0,0 1 0,-1 0 0,1-1 0,0 1 0,0 0 0,-1 0 0,1 1 0,-1-1 0,1 1 0,-1-1 0,0 1 0,1 0 0,-1 0 0,0 0 0,0 0 0,0 0 0,-1 0 0,1 0 0,0 1 0,-1-1 0,1 1 0,24 39-1150,-21-33-2028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5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10885,'0'0'2337,"0"0"-2065,0 0-192,0 0 0,0 0-80,0 0-2945,64 17-1953</inkml:trace>
  <inkml:trace contextRef="#ctx0" brushRef="#br0" timeOffset="0.07">27 314 11797,'0'0'2530,"0"0"-2434,0 0-96,0 0-4018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6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88 10629,'0'0'2180,"0"0"-1164,0 0-789,0 0 109,-7 21 99,-23 89 40,-8 65-475,10 32-71,24-134-4076,4-135 3677,-2-9 163,4 0 0,3 0 0,4-4 307,-6 55 55,1 0 1,0 0-1,2 1 0,0 0 0,1 0 1,2 0-1,-1 1 0,2 0 0,0 1 1,2 0-1,-1 1 0,2 0 0,2-1-55,-8 10 32,0 1-1,0 0 1,0 1-1,1-1 1,-1 1-1,1 1 1,1 0-1,-1 0 0,0 0 1,8-1-32,0 1 40,0 1 0,0 0 0,1 2 0,-1-1 0,11 2-40,-16 1 20,0 0 0,-1 1 0,1 0 0,0 0 0,-1 1 0,0 1 0,0-1 0,0 2 0,0 0 0,0 0 0,-1 0 0,0 1 0,0 1 0,-1-1 0,1 2-20,-2-2 10,0 1 1,0-1-1,-1 1 1,0 1 0,-1-1-1,1 1 1,-1 0 0,-1 0-1,1 0 1,-2 1 0,1-1-1,-1 1 1,0 0 0,-1 0-1,0 0 1,-1 0 0,1 7-11,-2-11 8,-1 1 0,1-1 0,-1 0 0,0 0 1,-1-1-1,1 1 0,-1 0 0,0 0 0,0-1 1,-1 1-1,1-1 0,-1 1 0,0-1 0,0 0 0,-1 0 1,1-1-1,-1 1 0,0-1 0,1 1 0,-2-1 1,1-1-1,-1 2-8,-13 7 85,0-1 0,-1-1 0,0 0 0,-18 5-85,4-3 296,0-1 1,0-2-1,-1-2 1,0-1-1,0-1 1,0-2-1,-1-1-296,35-1-11,0 0-1,-1 0 0,1 0 1,0 0-1,0 0 0,-1 0 0,1 0 1,0 0-1,0-1 0,0 1 1,-1 0-1,1 0 0,0 0 1,0 0-1,0 0 0,-1 0 0,1-1 1,0 1-1,0 0 0,0 0 1,-1 0-1,1 0 0,0-1 0,0 1 1,0 0-1,0 0 0,0 0 1,0-1-1,0 1 0,-1 0 1,1 0-1,0-1 0,0 1 0,0 0 1,0 0-1,0-1 0,0 1 1,0 0-1,0 0 0,0-1 0,0 1 1,0 0-1,0 0 0,1 0 1,-1-1-1,0 1 0,0 0 0,0 0 1,0-1 11,6-10-859,1 3-285,1 1 0,-1 1 1,1-1-1,1 1 1,0 1-1,5-3 1144,19-10-5528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7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28 6531,'0'0'1809,"0"0"-315,0 0-256,0 0 85,0 0-74,-19-6-166,-65-14-414,79 20-629,0-1-1,0 1 0,1 0 0,-1 0 1,0 0-1,0 1 0,1-1 0,-1 1 0,0 0 1,1 1-1,-1-1 0,1 1 0,-1 0 1,1 0-1,0 0 0,0 1-39,-5 3 54,2 0 1,-1 1-1,1 0 0,0 0 0,-6 8-54,5-4 24,0 0-1,0 1 0,1 0 0,0 0 0,1 1 0,1-1 0,0 1 0,1 1 0,0-1 0,-1 8-23,1 2 9,1 0 0,1 0 0,2 0-1,0 0 1,3 23-9,-3-40-2,1 0-1,0-1 1,0 1-1,1 0 1,-1-1-1,1 1 0,0 0 1,1-1-1,0 0 1,0 0-1,0 0 1,0 0-1,1 0 1,-1-1-1,1 1 1,0-1-1,1 0 1,0 0 2,1 1 5,1-1 1,0 0 0,0 0-1,1-1 1,-1 0-1,1-1 1,-1 1 0,1-1-1,0-1 1,0 1 0,0-1-1,2-1-5,6 1-367,-1-1 1,1-1-1,0 0 0,-1-1 0,1-1 0,-1 0 0,0-2 0,0 1 0,0-2 0,-1 0 0,1 0 1,7-6 366,-15 7-1208,0 0 1,-1-1-1,1 0 1,-1 0-1,3-4 1208,20-24-6152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7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1 459 10853,'0'0'1513,"5"-15"-1137,20-38-251,1 1 1,3 2-1,4-1-125,-2 2 23,2-3 9,3 2 1,9-8-33,-43 55 14,0 1 0,0-1-1,1 1 1,0 0 0,-1 0 0,1-1-1,0 2 1,0-1 0,0 0 0,0 1-1,0-1 1,0 1 0,1 0 0,0 0-14,-3 0 17,1 1 1,0 0 0,-1 0-1,1 0 1,0 1 0,0-1-1,-1 0 1,1 1 0,0-1-1,-1 1 1,1-1 0,0 1-1,-1 0 1,1 0 0,-1-1-1,1 1 1,-1 0 0,0 0-1,1 1 1,-1-1 0,0 0-1,0 0 1,1 1 0,-1-1-1,0 1 1,-1-1 0,2 1-18,6 13 196,0-1 1,-1 1 0,-1 0 0,0 0 0,2 11-197,17 86 240,-15-66-173,-5-25-464,17 90 851,-17-37-7933,-5-73 1863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28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7988,'0'0'5106,"0"0"-4082,0 0-1024,0 0 0,0 0 449,154 0-17,-66-3-32,6-4-192,1-3-176,-8 0-32,-12 0-128,-64 5-3009,-11 5-4867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4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55 8820,'0'0'747,"-16"4"-312,-48 12-32,48-13 621,22-3-175,56-2-69,0-4 0,4-3-780,71-7 502,834-25 660,1 37-932,-641 5-213,-322-1-46,1-1-51,1 1 0,-1 0 1,1 1-1,-1 0 0,0 1 0,0 0 1,7 3 79,-17-5-53,0 0 0,0 0 0,1 0 0,-1 0 0,0 0 0,0 0 0,0 0 1,0 0-1,1 0 0,-1 0 0,0 0 0,0 0 0,0 0 0,0 1 0,0-1 0,1 0 1,-1 0-1,0 0 0,0 0 0,0 0 0,0 1 0,0-1 0,0 0 0,0 0 1,0 0-1,1 0 0,-1 0 0,0 1 0,0-1 0,0 0 0,0 0 0,0 0 0,0 1 1,0-1-1,0 0 0,0 0 0,0 0 0,0 0 0,0 1 0,0-1 0,0 0 1,0 0-1,-1 0 0,1 0 0,0 1 53,-4 6-5018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05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11029,'0'0'256,"0"0"-48,0 0-208,0 0-448,0 0 448,147 59 496,-20-57 209,33-2-113,24 0-336,24-20-176,11 1 16,1-3-96,-151 15-1793,-25 6-1952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32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0 351 8308,'0'0'1993,"0"0"-894,0 0-795,17-11-101,-5 2-169,6-2 26,-1-2 0,-1 0 0,0-1-1,0 0 1,12-16-60,-15 13 24,-1 0 0,0-1 0,-1 0 0,7-15-24,-14 24 19,-1 0 0,0 1 0,0-1 0,0 0 0,-1-1 0,-1 1 0,1 0 0,-2-1 0,1 1-1,-1 0 1,-1-9-19,0 17 25,1 0 0,0 0 0,-1 1 0,1-1 0,-1 0 0,1 0 0,-1 1-1,1-1 1,-1 0 0,0 1 0,1-1 0,-1 0 0,0 1 0,1-1 0,-1 1-1,0-1 1,0 1 0,0-1 0,1 1 0,-1 0 0,0-1 0,0 1 0,0 0-1,0 0 1,0 0 0,0 0 0,1-1 0,-1 1 0,0 0 0,0 1 0,0-1-1,-1 0-24,0 0 70,1 0 0,-1 0 0,0 0 0,0 1 0,0-1 0,0 1 0,0-1 0,0 1 0,0 0 0,1-1 0,-1 1 0,0 0 0,1 0 0,-1 0 0,0 1 0,0 0-70,-4 8 80,0 0 1,1 1-1,0-1 0,0 1 0,1 1 1,1-1-1,0 1-80,1-5 6,-16 64 6,3 1 1,3 1-1,4 0 0,2 0 1,4 61-13,2-129-99,0 0 1,0 0 0,1 0-1,-1 0 1,1 0-1,0 0 1,0-1 0,1 1-1,0 0 1,-1-1 0,2 1-1,-1 0 99,0-3-206,-1 0 0,1-1-1,0 1 1,-1 0-1,1-1 1,0 0-1,0 1 1,0-1 0,0 0-1,0 0 1,0 0-1,0 0 1,1-1 0,-1 1-1,0 0 1,0-1-1,1 0 1,-1 1-1,0-1 1,1 0 0,-1 0-1,0 0 1,1-1-1,-1 1 1,0-1 0,3 0 206,1 0-169,0-1 0,0 0 0,0-1 0,0 1 0,0-1 0,-1 0 0,1-1 0,3-2 169,43-36-158,-34 27 35,-7 5 108,1 1 39,0-1 1,-1 0 0,1-3-25,-12 13 48,0 0 1,0 0 0,0 0 0,0-1 0,0 1 0,0 0 0,0 0 0,0 0 0,0 0 0,0 0-1,-1 0 1,1-1 0,0 1 0,0 0 0,0 0 0,0 0 0,0 0 0,0 0 0,0 0 0,0 0 0,0-1-1,0 1 1,0 0 0,-1 0 0,1 0 0,0 0 0,0 0 0,0 0 0,0 0 0,0 0 0,0 0-1,0 0 1,-1 0 0,1 0 0,0 0 0,0 0 0,0 0 0,0 0 0,0 0 0,0 0 0,-1 0 0,1 0-1,0 0 1,0 0 0,0 0 0,0 0 0,0 0 0,-1 0 0,1 0 0,0 0 0,0 0 0,0 0-1,0 0 1,0 0 0,0 0 0,0 0 0,-1 0 0,1 0 0,0 1 0,0-1 0,0 0-49,-3 0 399,-6 1-149,0 0 0,0 0-1,-1 1 1,2 0-1,-1 1 1,0 0-1,0 0 1,-7 5-250,-10 6 816,2 0 0,-9 8-816,30-20 108,0 0 0,0 1 1,1-1-1,-1 1 0,0 0 1,1 0-1,0 0 1,0 0-1,0 0 0,0 1 1,0-1-1,1 0 0,-1 1 1,1 2-109,0-5 10,1 1 1,-1 0 0,1 0 0,0 0 0,0 0-1,0-1 1,0 1 0,0 0 0,0 0 0,0 0-1,1 0 1,-1-1 0,1 1 0,-1 0 0,1 0-1,0-1 1,0 1 0,-1 0 0,1-1 0,0 1-1,1-1 1,-1 1 0,0-1 0,0 0-1,1 1 1,-1-1 0,0 0 0,1 0 0,-1 0-1,1 0 1,0 0-11,5 2-1,-1 0 0,1 0 0,0-1 0,0 0 0,0-1 0,0 1 0,0-1 0,5 0 1,60-1-874,-48 0-237,13 0-4035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49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126 133 13734,'0'0'835,"-19"5"-181,-57 14-16,48-14 266,27-5-931,4-8-98,7-5 121,0 0 0,1 1 0,0 0 0,3-2 4,-13 21 19,-2 2-5,0 1 0,-1-1 0,0 0 0,-1 0 0,0-1 0,0 1 0,-1 0 0,0-1 0,-1 0 0,0 1-14,-23 49 30,28-58-31,0 0 0,0 1 0,0-1 0,0 0 0,0 0 0,0 0 0,0 0-1,0 0 1,0 0 0,0 0 0,0 0 0,0 0 0,0 0 0,0 1 0,0-1 0,0 0-1,0 0 1,0 0 0,0 0 0,0 0 0,0 0 0,0 0 0,0 0 0,0 1 0,0-1 0,0 0-1,0 0 1,0 0 0,0 0 0,0 0 0,0 0 0,0 0 0,0 0 0,0 0 0,0 0-1,0 1 1,0-1 0,0 0 0,0 0 0,1 0 0,-1 0 0,0 0 0,0 0 0,0 0-1,0 0 1,0 0 0,0 0 0,0 0 0,0 0 0,0 0 0,1 0 0,-1 0 0,0 0-1,0 0 1,0 0 0,0 0 0,0 0 0,0 0 0,0 0 0,0 0 0,0 0 0,1 0 1,7-4-60,2-3 33,-1 0 0,0-1 0,0 0 0,-1-1 0,0 0 0,0 0 0,-1 0 0,0-2 27,14-21-101,15-31 101,-32 56-6,-1 0 0,1 0 0,-2 0-1,1 0 1,-1-1 0,0 1 0,1-8 6,-3 15 1,0-1 1,0 1-1,0-1 0,0 0 1,0 1-1,0-1 0,-1 1 1,1-1-1,0 0 0,0 1 0,0-1 1,-1 1-1,1-1 0,0 1 1,-1-1-1,1 1 0,0-1 1,-1 1-1,1-1 0,-1 1 0,1 0 1,-1-1-1,1 1 0,-1 0 1,1-1-1,-1 1 0,1 0 1,-1 0-1,1-1 0,-1 1 1,1 0-1,-1 0 0,0 0 0,1 0 1,-1 0-1,1 0 0,-1 0 1,0 0-2,-27 0 36,19 1-39,3-1 26,0 1 1,0 0-1,0 0 1,0 1-1,0 0 1,0 0-1,-1 1-23,5-3-57,1 0 0,0 1 0,0-1 1,0 1-1,-1-1 0,1 1 0,0-1 0,0 1 0,0 0 0,0-1 1,0 1-1,0 0 0,0 0 0,0 0 0,1 0 0,-1 0 0,0 0 1,0 0-1,1 0 0,-1 0 0,1 0 0,-1 1 0,1-1 0,-1 0 1,1 0-1,0 0 0,-1 1 0,1-1 0,0 0 0,0 1 0,0-1 1,0 0-1,0 0 0,0 1 0,1-1 0,-1 0 0,0 1 57,10 5-3799,9-5-856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0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48 10213,'0'0'1382,"0"0"-457,-2 20-268,-7 67-273,8-82-371,0 0 0,1 0 1,0 0-1,0 0 0,0 0 1,0 0-1,1 0 0,0 0 1,0 0-1,0 0 0,1 0-13,-1-4 1,0 1 0,0-1 0,1 0-1,-1 0 1,0 0 0,1 1 0,-1-2 0,1 1 0,0 0-1,-1 0 1,1 0 0,0-1 0,-1 1 0,1-1 0,0 1-1,0-1 1,-1 0 0,1 0 0,0 0 0,0 0 0,0 0-1,-1 0 1,1 0-1,6-1-178,0 1 0,-1-1 0,1-1 0,-1 0 0,0 0 0,1 0 0,-1-1 0,0 0 0,0 0 0,-1 0 0,1-1 0,-1-1-1,1 1 1,-1-1 0,-1 0 0,4-3 178,0 0-411,0-1 0,0-1 1,-1 0-1,-1 0 0,0-1 0,0 0 0,-1 0 0,0 0 0,2-8 411,-6 15-2,-1 0 0,0 1 1,0-1-1,0 0 0,0 0 0,-1 0 0,0 0 0,1-1 2,-2 4 68,1 0 0,0 0-1,0 0 1,0 0 0,0 1 0,-1-1-1,1 0 1,0 0 0,-1 0 0,1 0 0,-1 0-1,1 1 1,-1-1 0,1 0 0,-1 0-1,0 1 1,1-1 0,-1 0 0,0 1 0,0-1-1,1 1 1,-1-1 0,0 1 0,0-1-1,0 1 1,0 0 0,1-1 0,-1 1-1,0 0 1,0 0 0,0-1 0,0 1 0,0 0-1,0 0-67,-8 0 284,0-1 0,0 2-1,0-1 1,0 1 0,0 0-1,0 1 1,0 0 0,1 1 0,-1 0-1,1 0 1,-1 0 0,1 1-1,0 1 1,1-1 0,-1 1-1,1 1 1,0-1 0,0 1-1,0 0 1,1 1 0,-4 4-284,6-5 70,6-4-66,5-4-33,1-3-53,0 0 1,0-1-1,0 0 0,-1 0 0,0 0 1,4-6 81,31-26-2175,-40 37 1534,9-6-113,-3 7-5332,-8 0 1129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0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116 123 11637,'-16'-2'1348,"-7"-3"-799,11 2-77,0 1 1,0 0-1,-1 1 0,1 1 0,-3 0-472,73 11 384,-46-11-408,0 1-1,0-2 0,0 1 0,-1-2 0,1 0 0,0 0 0,6-3 25,-13 4-11,0-1 0,0 0 0,-1 0 1,1 0-1,0-1 0,-1 0 0,0 0 0,1 0 0,-1 0 0,0-1 0,-1 1 0,1-1 0,-1 0 0,1 0 0,-1-1 0,0 1 1,-1-1-1,1 0 11,-2 3-15,0 1 1,-1 0 0,1-1 0,0 1-1,-1-1 1,0 1 0,1-1 0,-1 1 0,0-1-1,0 1 1,0-1 0,0 1 0,0-1-1,0 1 1,0-1 0,0 1 0,-1-2 14,1 2 22,-1 0 1,0 0 0,1 0-1,-1 0 1,1 0 0,-1 1-1,0-1 1,0 0 0,0 0-1,1 1 1,-1-1 0,0 0-1,0 1 1,0-1 0,0 1-1,0 0 1,0-1 0,0 1-1,-1-1-22,-5 0-33,-1 0-1,0 0 0,0 1 0,1-1 0,-1 2 1,-3 0 33,-13-1-2548,40 3-2507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0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25 202 10213,'0'0'899,"0"0"-278,0 0-226,0 0-205,0 0-134,12 1-30,-9 0-19,0-1 0,0 0 0,0 0 0,0 0 0,0 0 0,0 0 0,0-1 0,0 1-1,0-1 1,-1 0 0,1 1 0,0-1 0,0-1 0,0 1 0,-1 0 0,1-1 0,-1 0 0,1 1 0,-1-1-1,1 0 1,-1 0 0,0 0 0,0 0 0,0-1 0,0 1 0,-1-1 0,1 1 0,-1-1 0,1 1-1,-1-1 1,0 0 0,0 0 0,0 0 0,0 0-7,9-20 65,-4 10-39,0-1 1,-1 0-1,0 0 1,-1 0 0,-1-1-1,0 0 1,0-10-27,-3 24 15,-1 1 1,0 0-1,1-1 1,-1 1-1,0 0 0,1 0 1,-1-1-1,0 1 1,0 0-1,1 0 0,-1 0 1,0 0-1,0 0 1,1 0-1,-1 0 0,0 0 1,0 0-1,1 0 1,-1 0-1,0 1 0,0-1-15,0 0 42,-5 2 17,0-1 0,0 1-1,0 1 1,0-1-1,0 1 1,1 0-1,0 0 1,-1 1-1,1-1 1,-2 3-59,3-2-20,-1 0 0,1-1 1,-1 0-1,0 0 0,0 0 0,0-1 0,0 0 1,0 0-1,-1 0 0,1 0 0,-1-1 0,1 0 1,-2 0 19,-1-1-1735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1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10949,'0'0'376,"-9"18"-216,-30 60-2,37-71-77,-1 1 0,1-1 0,0 0 0,0 1 0,1-1 0,0 0 0,0 1 0,1 0 0,0-1 0,0 1 0,1-1-81,0 16 320,-1-21-294,0-1-1,0 1 1,0 0 0,0 0 0,0 0 0,1-1-1,-1 1 1,1 0 0,-1-1 0,1 1 0,0 0-1,-1-1 1,1 1 0,0-1 0,0 1 0,0-1-1,0 1 1,0-1 0,1 0 0,-1 0 0,0 1-1,1-1-25,1 1 16,-1-1-1,1 0 1,0 0-1,-1 0 1,1 0-1,0 0 0,0-1 1,0 1-1,-1-1 1,1 0-1,0 0 1,0 0-1,1 0-15,-2 0 4,-1-1 1,1 1-1,0-1 0,0 1 0,0-1 0,-1 0 0,1 1 0,-1-1 0,1 0 1,0 0-1,-1 0 0,1 0 0,-1-1 0,0 1 0,1 0 0,-1-1 0,0 1 1,0 0-1,0-1 0,0 0 0,0 1 0,0-1 0,0 1 0,-1-1 1,1 0-1,-1 0 0,1 1 0,-1-1 0,0 0 0,1-1-4,1-10 14,-1 1 1,0-1-1,0 1 0,-1-5-14,-1 9 17,2 3-10,-1 1 0,-1 0 0,1-1 0,-1 1 0,0 0 0,0 0 0,0-1 0,0 1 0,-1 0 0,1 0 0,-1 0 0,0 1 0,0-1 0,-1 0 1,1 1-1,-2-1-7,2 1 74,-1 0 0,0 1 0,0 0 0,-1-1 0,1 1 0,0 1 0,-1-1 0,1 0 0,-1 1 0,0 0 0,1 0 0,-1 0 0,0 0 0,0 0 0,0 1 1,1 0-1,-1 0 0,-2 0-74,6 0 23,-1-1 1,0 1-1,1 0 1,-1 0-1,0 0 0,0 0 1,1 0-1,-1 0 1,0 0-1,0 1 1,1-1-1,-1 0 1,0 0-1,1 0 1,-1 1-1,0-1 1,1 0-1,-1 1 1,0-1-1,1 1 0,-1-1 1,1 0-1,-1 1 1,1-1-1,-1 1 1,1 0-1,-1-1 1,1 1-1,-1-1 1,1 1-1,0 0 1,-1-1-1,1 1 1,0 0-1,0-1 1,-1 1-1,1 0 0,0 0 1,0-1-1,0 1 1,0 0-1,0 0 1,0-1-1,0 1 1,0 0-1,0-1 1,0 1-1,1 0 1,-1 0-1,0-1 1,0 1-1,1 0 0,-1-1 1,0 1-1,1 0 1,-1-1-1,1 1 1,-1-1-1,1 1-23,1 1 4,0-1-1,-1 1 0,1-1 1,1 0-1,-1 1 0,0-1 0,0 0 1,0 0-1,1-1 0,-1 1 1,0 0-1,1-1 0,-1 1 1,0-1-1,2 0-3,38 2-673,-38-2 387,-1 0-3273,-3 0-3693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1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9973,'0'0'2241,"0"0"-763,0 0-438,0 0-226,-6 16-302,-17 54-227,22-66-273,0-1-1,0 0 0,0 1 1,1 0-1,-1-1 0,1 1 0,0-1 1,0 1-1,0 2-11,1-5 0,-1-1 1,0 1-1,0 0 0,1 0 1,-1 0-1,0 0 0,1 0 1,-1 0-1,1 0 0,-1-1 1,1 1-1,-1 0 0,1 0 1,0-1-1,-1 1 0,1 0 1,0-1-1,0 1 0,-1-1 1,1 1-1,0-1 0,3 1-9,-1 0 1,0 0 0,1-1-1,-1 0 1,0 0 0,1 0-1,-1 0 1,0 0 0,1 0-1,-1-1 1,0 0-1,4-1 9,-4 1 1,0 0 0,1 0 0,-1 0 0,0-1 0,0 1 0,0-1 0,0 0 0,0 0 0,0 0 0,0-1 0,-1 1 0,1-1 0,-1 1 0,0-1 0,1 0 0,-1 0 0,0 0 0,-1 0 0,1 0 0,-1 0 0,1 0 0,-1-1 0,0 1 0,0-1 0,0 1 0,-1-1 0,1 1 0,-1-1 0,0 1 0,0-3-1,0 5 3,-1-1 0,1 1 0,-1-1 0,1 1 0,-1-1-1,0 1 1,1 0 0,-1-1 0,0 1 0,0 0 0,0 0 0,0 0 0,0-1 0,0 1 0,-1 0 0,1 0 0,0 1 0,0-1 0,-1 0 0,1 0 0,-1 0 0,1 1-1,0-1 1,-1 1 0,1-1 0,-1 1 0,0 0 0,1 0 0,-2-1-3,-8 0 23,0 0-1,0 0 1,0 1 0,0 1-23,-2-1 24,-10 0-177,55 0-1188,7 0-2413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1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42 12598,'0'0'1886,"0"0"-224,0 0-515,0 0-704,-5 9-395,0-3-53,4-4 4,-1 1 0,0-1 0,1 1 0,-1-1 0,1 1 1,0 0-1,0-1 0,0 1 0,0 0 1,1-2-1,0-1 0,0 1 1,0-1-1,0 0 0,0 1 0,0-1 1,0 1-1,0-1 0,0 1 0,0-1 0,1 0 1,-1 1-1,0-1 0,0 1 0,0-1 1,1 0-1,-1 1 0,0-1 0,0 0 0,1 1 1,-1-1-1,0 0 0,1 1 0,-1-1 1,1 0 0,19 4-48,-11-5-16,-1-1-1,1 1 1,0-1-1,-1-1 1,1 0-1,-1 0 1,0-1-1,0 0 1,0 0-1,0-1 1,-1 0-1,0 0 1,0-1-1,0 0 1,-1 0-1,0-1 1,2-2 64,-5 6-34,-2 3 29,-1-1 0,1 1 0,0-1 1,0 0-1,-1 0 0,1 0 0,-1 1 0,1-1 1,0 0-1,-1 0 0,0 0 0,1 0 0,-1 0 1,0 0-1,1 0 0,-1 0 0,0 0 1,0 0 4,-22 0 194,20 1-197,-6 0-12,1 0 1,0 0-1,0 1 0,0 0 0,0 0 0,0 1 0,0 0 1,0 0-1,1 1 0,-1-1 0,1 2 0,-1-1 0,1 1 1,-1 0 14,5-3-3381,2-2-4524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2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19 6931,'0'0'4981,"0"0"-2807,0 0-962,0 0-236,0 0-405,-9 4-285,9-3-281,-6 2 18,0 0 0,1 0-1,-1 1 1,1 0-1,-3 4-22,7-8 3,-1 1 0,1 0-1,1 0 1,-1 0 0,0 0 0,0 0-1,0 0 1,0 0 0,1 0-1,-1 0 1,0 0 0,1 0-1,-1 1 1,1-1 0,0 0 0,-1 0-1,1 1 1,0-1 0,-1 0-1,1 1 1,0-1 0,0 0-1,0 0 1,1 1 0,-1-1 0,0 0-1,0 1 1,1-1 0,-1 0-1,0 0 1,1 1 0,-1-1-1,1 0 1,0 0 0,-1 0-1,1 0 1,0 0 0,0 0 0,0 0-1,0 0 1,0 0-3,1 1-4,1 0 0,-1-1 0,1 0 0,0 1 1,0-1-1,0 0 0,-1 0 0,1 0 0,0-1 0,0 1 0,0-1 1,0 1-1,0-1 0,0 0 0,1 0 0,-1 0 0,0-1 0,0 1 0,0-1 1,1 0 3,3-1-16,-1 1 0,-1-1 0,1 0 1,0-1-1,0 1 0,-1-1 1,1 0-1,-1-1 0,3-2 16,-4 4-8,0-1 0,-1 0 0,1-1 0,-1 1-1,0 0 1,0-1 0,0 0 0,-1 1 0,1-1-1,-1 0 1,0 0 0,0-1 0,0 1 0,-1 0 0,1-1-1,-1-2 9,-1 7 3,0-1-1,0 1 1,0-1-1,0 1 1,0-1-1,0 1 0,0-1 1,0 1-1,0-1 1,0 1-1,0 0 0,0-1 1,-1 1-1,1-1 1,0 1-1,0 0 0,-1-1 1,1 1-1,0-1 1,-1 1-1,1 0 0,0 0 1,-1-1-1,1 1 1,0 0-1,-1-1 1,1 1-1,-1 0 0,1 0 1,0 0-1,-1-1 1,1 1-1,-1 0 0,1 0 1,-1 0-1,1 0 1,-1 0-1,1 0 0,-1 0-2,-20 2 75,18-1-65,-3 0-3,1 1 1,-1-1-1,1 2 0,0-1 0,0 1 1,0-1-1,0 1 0,1 1 0,-1-1 1,-1 2-8,4-3 2,-1 0 0,0 0 1,1 1-1,0-1 0,0 1 1,0-1-1,0 1 0,0 0 1,0 0-1,0 0 0,1 0 1,0 0-1,0 0 1,0 1-1,0-1 0,0 0 1,0 1-1,1-1-2,0-2-8,1-1 1,-1 1-1,1 0 1,-1-1-1,1 1 1,-1-1 0,1 1-1,-1-1 1,1 1-1,0-1 1,-1 1-1,1-1 1,0 1-1,0-1 1,-1 0-1,1 0 1,0 1-1,0-1 1,-1 0-1,1 0 1,0 0-1,0 0 1,-1 0-1,1 0 1,0 0-1,0 0 1,0 0-1,-1 0 1,1 0 7,27-4-429,-27 4 357,1-1 0,-1 0 1,1 0-1,-1 0 0,0 0 0,1 0 0,-1-1 0,0 1 0,0 0 0,0-1 0,0 1 0,0 0 1,0-1-1,0 1 0,0-1 0,-1 0 0,1 1 0,-1-1 0,1 0 72,1-13-6283,-2 11-2726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67 8148,'0'0'1624,"-8"15"-68,0 0-1210,3-8-232,1 0 1,0 0-1,1 1 0,-1-1 1,2 1-1,-1 0 0,1 0 1,0 0-1,1 0 0,-1 0 1,2 0-1,-1 3-114,1-8 13,1-1 0,-1 1 0,0 0-1,1-1 1,-1 1 0,1-1 0,0 1 0,0-1 0,0 1 0,0-1 0,0 0-1,1 0 1,-1 1 0,1-1 0,-1 0 0,1 0 0,0-1 0,0 1-1,0 0 1,0 0 0,0-1 0,0 1 0,0-1 0,1 0 0,-1 0 0,0 0-1,1 0 1,-1 0 0,1 0 0,-1-1 0,1 1 0,0-1 0,-1 1-1,1-1 1,1 0-13,3 0-6,1 1 0,-1-1 0,1-1 0,0 0-1,-1 0 1,1 0 0,-1-1 0,0 0 0,1 0 0,-1-1-1,0 0 1,3-1 6,-3-1-6,0 0 0,0 0 0,-1-1 0,1 0 0,-1 0 0,0 0 0,-1-1 0,0 0 0,0 0 0,3-6 6,-5 8 6,-1 1 0,1-1 0,-1 1 1,0-1-1,-1 0 0,1 0 0,-1 0 0,0 0 0,0 0 0,-1 0 0,1 0 0,-1 0 1,-1-1-1,1 1 0,0 0 0,-1 0 0,0 0 0,0 0 0,-1-2-6,-1 3 72,1 1 0,-1-1 0,0 0 0,0 1-1,0-1 1,-1 1 0,1 0 0,-1 0 0,1 0 0,-1 1 0,0-1-1,0 1 1,-1 0 0,1 0 0,0 0 0,-3 0-72,-2-2-43,-1 1 0,0 0 1,-1 1-1,1 0 1,0 0-1,-10 1 43,15 1-4191,0 0-5014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2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4868 9236,'-118'121'11,"103"-107"-801,15-14 774,0 0 1,0 0 0,0 0 0,0 0 0,0 0 0,0 0 0,0 0 0,0 0 0,0 0-1,0 0 1,-1 0 0,1-1 0,0 1 0,0 0 0,0 0 0,0 0 0,0 0 0,0 0 0,0 0-1,0 0 1,0 0 0,0 0 0,0 0 0,0 0 0,0 0 0,0 0 0,0 0 0,0 0-1,0 0 1,0 0 0,-1 0 0,1 0 0,0 0 0,0 0 0,0 0 0,0 0 0,0 0 15,14-20-797,-9 14 486,121-164 1319,8 5 1,95-86-1009,21 4 957,58-54 396,59-48 32,66-46-238,57-43-296,596-460 125,-1035 857-933,1154-893-51,-642 532-1355,-124 104-3631,-411 279 3401,1 2 1,1 0 0,1 2 0,14-4 1592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0.3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1 13334,'0'0'1457,"0"0"-577,0 0-560,0 0 225,0 0-449,-9 149-80,-3-77 160,7 1-112,-1-1-64,2-1 0,-1-7 80,1-6-192,0-11-369,4-15-2032,-2-15-1216,2-17-1122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5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40 528,'0'0'2164,"0"0"6507,0 0-6217,0 0-2230,0 3-152,0-3-71,-1 1-1,1-1 1,0 1-1,0-1 1,0 1-1,0-1 1,0 1-1,0-1 1,0 1-1,0-1 1,0 1-1,0-1 1,1 1-1,-1-1 1,0 1-1,0-1 1,0 1-1,0-1 1,1 1-1,-1-1 1,0 0-1,1 1 1,-1-1-1,0 1 1,1-1-1,-1 0 0,0 1 1,1-1-1,-1 0 1,1 1-1,-1-1 1,1 0-1,19 6 11,-18-7-15,0 1 0,-1 0-1,1 1 1,0-1 0,-1 0 0,1 0-1,0 1 1,-1-1 0,1 1-1,-1-1 1,1 1 0,-1 0-1,1 0 1,-1 0 0,1 0-1,-1 0 1,0 0 0,1 0 0,-1 0-1,0 0 1,0 0 0,0 1-1,0-1 1,0 1 0,0-1-1,0 0 1,0 1 0,-1 0 4,2 50-70,-2-43 97,-1-1 0,2 1-1,-1 0 1,1-1 0,0 1 0,3 7-27,-4-13-51,1-1-1,0 0 0,0 0 1,0 0-1,1 0 1,-1 0-1,0-1 1,1 1-1,-1 0 0,1-1 1,0 1-1,-1 0 1,1-1-1,0 0 1,0 0-1,0 1 0,0-1 1,0 0-1,0 0 1,0-1-1,0 1 1,1 0-1,-1-1 0,0 1 1,0-1-1,1 0 1,-1 0-1,1 0 52,2 1-233,1-1 1,0 0-1,-1-1 0,1 1 0,-1-1 1,1 0-1,-1-1 0,1 1 0,-1-1 1,1 0-1,-1 0 0,0-1 0,0 1 1,0-1-1,-1 0 0,1-1 0,-1 1 1,2-3 232,3-3-296,0-1 1,-1 0 0,0 0 0,-1-1-1,0 0 1,-1 0 0,4-8 295,-6 10 29,-1 1 1,1-1-1,-1 1 1,-1-1-1,0-1-29,-1 8 90,-1 0 0,1 1 0,-1-1 0,0 0 0,1 0 0,-1 1 1,0-1-1,0 0 0,0 1 0,-1-1 0,1 0 0,0 0 0,-1 1 0,1-1 0,-1 0 0,1 1 0,-1-1 0,0 1 0,0-1 1,0 1-1,0-1 0,0 1 0,0 0 0,0-1 0,0 1 0,0 0 0,-1 0 0,1 0 0,0 0 0,-1-1-90,-7-1 348,1 1 0,-1-1-1,1 1 1,-1 1 0,0-1-1,0 1 1,-1 1-348,-37-1-1321,72 1-2097,4 0-1216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5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0 976,'0'0'8692,"0"0"-5682,0 0-1874,0 0-322,-13 17-400,-42 55-257,53-70-154,0 1 0,1-1 1,-1 1-1,1-1 0,0 1 0,0-1 1,0 1-1,0 0 0,0 0 0,0 2-3,1-5 0,0 1 1,0 0-1,0-1 0,0 1 1,0 0-1,0-1 0,0 1 0,0 0 1,1-1-1,-1 1 0,0-1 1,0 1-1,1 0 0,-1-1 0,0 1 1,1-1-1,-1 1 0,1-1 0,-1 1 1,1-1-1,-1 1 0,1-1 1,-1 1-1,1-1 0,-1 0 0,1 1 0,2 0-10,0 0-1,1 0 0,-1 0 0,1-1 0,-1 0 1,0 1-1,1-1 0,-1 0 0,1 0 0,1-1 11,3 1-62,-1 0-55,0-1 0,0 1-1,-1-1 1,1 0 0,0-1 0,0 0-1,-1 0 1,1 0 0,2-3 117,-6 4-25,0 0 1,-1-1 0,1 1-1,-1-1 1,0 0-1,0 0 1,1 1 0,-1-2-1,0 1 1,-1 0-1,1 0 1,0-1 0,-1 1-1,1-1 1,-1 1 0,0-1-1,0 1 1,0-1-1,0 0 1,0 0 0,0 0-1,-1 1 1,0-1-1,1 0 25,-1 1 18,0 1 0,0 0 0,0 0 0,-1-1 0,1 1 0,0 0 0,0 0 0,-1 0 0,1-1 0,-1 1 0,1 0 0,-1 0 0,1 0 0,-1 0 0,0 0 0,0 0 0,1 0 0,-1 0 0,0 0 0,0 0 0,0 0 0,0 1 0,0-1 0,0 0 0,0 1 0,0-1 0,0 0 0,-1 1 0,1 0 0,0-1-1,0 1 1,0 0 0,-1-1-18,-6 0 174,1 0-1,-1 0 1,1 0-1,-1 1 1,-1 0-174,2 0 87,-57 1 382,63-1-465,-1 0-1,1 0 0,-1 1 0,1-1 0,-1 1 0,1-1 1,0 1-1,-1-1 0,1 1 0,-1 0 0,1 0 1,0-1-1,0 1-3,0 0-17,1-1-1,0 0 1,0 1 0,-1-1 0,1 0-1,0 1 1,0-1 0,-1 0 0,1 1-1,0-1 1,0 1 0,0-1 0,0 0-1,0 1 1,0-1 0,-1 1 0,1-1-1,0 1 1,0-1 0,0 0 0,0 1 0,1-1-1,-1 1 1,0-1 0,0 1 0,0-1-1,0 0 1,0 1 0,0-1 0,1 0-1,-1 1 1,0-1 0,0 1 0,1-1-1,-1 0 1,0 1 0,0-1 0,1 0 0,-1 0-1,0 1 1,1-1 0,-1 0 0,1 0-1,-1 1 1,0-1 0,1 0 0,-1 0-1,1 0 1,-1 0 0,0 0 0,1 0 17,30 11-2657,-4-7-2292,3-1-723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5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82 146 10309,'0'0'1603,"0"0"-160,0 0-261,0 0-373,0 0-425,-14 6-203,-42 20-151,44-18-48,13-4-1,13-3-50,-13-1 49,4 0-80,-1 0-1,0 0 0,0 0 0,1-1 1,-1 0-1,0 0 0,0 0 1,0 0-1,0 0 0,0-1 1,0 0-1,-1 1 0,1-2 1,0 1-1,-1 0 0,0-1 1,1 1-1,-1-1 0,0 0 1,1-2 100,-1 1-101,1-1 1,-1 0 0,0 0 0,-1 0 0,1-1 0,-1 1-1,0 0 1,-1-1 0,1 0 0,-1 1 0,0-1-1,0 0 1,-1 0 0,0 1 0,0-1 100,0 4 24,0 1 0,0-1 0,0 1-1,0 0 1,-1-1 0,1 1 0,0 0 0,-1-1 0,1 1 0,-1 0 0,0-1-1,1 1 1,-1 0 0,0 0 0,0 0 0,0 0 0,0 0 0,0 0 0,0 0-1,0 0 1,0 0 0,0 0 0,0 0 0,0 1 0,-1-1 0,1 0 0,0 1-1,0-1 1,-1 1 0,1 0 0,-1-1 0,0 1-24,-6-2 288,-1 1-1,0 0 1,-1 1-1,1 0 1,-1 0-288,-21 0 727,31-1-798,0 1-1,0-1 0,0 0 0,0 1 0,0-1 1,0 1-1,0-1 0,0 0 0,1 1 0,-1-1 1,0 1-1,0-1 0,1 1 0,-1-1 0,0 1 1,1-1-1,-1 1 0,1-1 0,-1 1 0,0-1 1,1 1-1,0-1 72,16-8-4730,7-3-2332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6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10773,'0'0'1651,"0"0"-573,0 0-181,0 0-110,-14 15-307,-44 46-205,46-42-240,11-19-35,1 0-1,0 0 1,0 0 0,0 0 0,0 0-1,0 1 1,0-1 0,0 0-1,0 0 1,0 0 0,0 0-1,0 1 1,0-1 0,0 0 0,0 0-1,0 0 1,0 1 0,0-1-1,0 0 1,0 0 0,0 0-1,0 0 1,0 1 0,0-1 0,0 0-1,0 0 1,1 0 0,-1 0-1,0 0 1,0 1 0,0-1 0,0 0-1,0 0 1,0 0 0,1 0-1,-1 0 1,0 0 0,0 0-1,0 1 1,0-1 0,0 0 0,1 0-1,-1 0 1,17-3-29,-17 2 36,5-1-3,-1 0-1,1 0 1,-1-1 0,0 1 0,0-1 0,0-1 0,0 1 0,-1 0 0,1-1-1,-1 0 1,0 1 0,0-1 0,0-1 0,-1 1 0,1 0 0,-1-1 0,0 1-1,0-1 1,-1 0 0,1 1 0,-1-1 0,0-2-4,-2 6 7,0 0 1,1 1-1,-1-1 1,0 1-1,0-1 0,0 1 1,0-1-1,0 1 1,0 0-1,0 0 0,0-1 1,0 1-1,0 0 1,0 0-1,0 0 0,0 0 1,0 0-1,0 0 1,0 0-1,-1 1-7,-24 0 63,24-1-62,1 0 0,-1 0 0,0 0 0,1 0 0,-1 0 0,0 1 0,0-1 1,1 1-1,-1-1 0,1 1 0,-1 0 0,0-1 0,1 1 0,-1 0 0,1 0 0,0 0 0,-1 0 1,1 0-1,0 0 0,0 1 0,-1-1 0,1 0 0,0 1 0,0-1 0,0 1 0,1-1 0,-1 1 1,0-1-1,1 1 0,-1-1 0,0 1 0,1 0 0,0-1 0,-1 2-1,1-2-49,0 0 0,0-1 1,0 1-1,0 0 0,1-1 0,-1 1 0,0-1 0,0 1 1,0 0-1,0-1 0,1 1 0,-1-1 0,0 1 0,1-1 0,-1 1 1,0-1-1,1 1 0,-1-1 0,1 1 0,-1-1 0,1 0 1,-1 1-1,1-1 0,-1 1 0,1-1 0,-1 0 0,1 0 1,-1 1-1,1-1 0,-1 0 0,1 0 0,0 0 0,-1 0 0,1 1 1,0-1-1,-1 0 0,1 0 0,-1 0 0,1 0 0,0-1 1,-1 1-1,1 0 0,-1 0 0,1 0 0,0-1 49,3 2-552,25-1-5288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6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88 992,'0'0'10202,"0"0"-7985,0 0-1950,0 0 157,0 0-218,-12 15-145,12-15-61,-13 16 10,1 1-1,-6 12-9,17-28 0,1-1 0,0 1 0,0-1 0,-1 0 0,1 1 0,0 0 0,0-1 0,0 1 0,0-1 0,0 1 0,-1-1 0,1 1 0,0-1 0,0 1 0,0-1 0,0 1 0,1-1 0,-1 1 0,0 0 0,0-1 0,0 1 0,0-1 0,0 1 0,1-1 0,-1 1 0,0-1 0,1 1 0,-1-1 0,0 0 0,1 1 0,-1-1 0,0 1 0,1-1 0,-1 0 0,1 1 0,-1-1 0,0 0 0,1 1 0,-1-1 0,1 0 0,-1 0 0,1 0 0,0 1 0,-1-1 0,1 0 0,-1 0 0,1 0 0,-1 0 0,1 0 0,-1 0 0,1 0 0,-1 0 0,1 0 0,0 0 0,30-3-40,-25 1 5,-1 0 0,1 0 0,-1 0 1,0-1-1,1 0 0,-1 0 0,0 0 0,0-1 1,-1 1-1,1-1 0,-1 0 0,0-1 0,0 1 0,2-4 35,-3 4-10,0-1 1,0 1-1,0-1 0,-1 1 0,1-1 0,-1 0 0,-1 1 0,1-1 0,-1 0 0,1-1 0,-1 1 0,-1 0 0,1 0 0,-1 0 0,0 0 1,0-1-1,-1 1 10,1 3 12,-1 0-1,0 0 1,0-1 0,-1 1 0,1 0 0,0 0 0,-1 1 0,1-1 0,-1 0 0,0 0 0,1 1 0,-1-1-1,0 1 1,0-1 0,0 1 0,0 0 0,0 0 0,-1 0 0,1 0 0,0 0 0,0 0 0,-1 1 0,1-1-1,0 1 1,-1 0 0,-1-1-12,-11-1-130,0 1-1,0 0 1,-9 0 130,19 1-172,-24 0-3646,0 0-4169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6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42 560,'0'0'10506,"0"0"-8110,0 0-2084,0 0 606,0 0-155,-6 16-381,-18 52-206,23-67-175,0 1 1,1-1-1,-1 1 1,1-1-1,-1 1 1,1-1-1,0 1 1,-1-1-1,1 1 0,0 0 1,0-1-1,0 1 1,0 0-1,0-1 1,1 1-1,-1-1 1,0 1-1,1-1 1,-1 1-1,1-1 1,0 1-1,-1-1 1,1 1-1,0-1 1,0 0-1,0 1 1,0-1-1,0 0 1,0 0-1,0 0 1,1 1-1,-1-1 1,0-1-1,0 1 1,1 0-1,0 0-1,4 1-1,-1 0-1,1-1 1,-1 0 0,1 0 0,0-1-1,-1 0 1,1 1 0,2-2 1,-2 1-6,1-1-84,0 0 0,-1 0 0,1-1 0,0 1 0,-1-2 1,0 1-1,0-1 0,1 0 0,-1 0 0,-1-1 0,1 1 0,-1-1 0,1-1 0,-1 1 0,0-1 0,-1 0 1,1 0-1,-1 0 0,0 0 0,3-6 90,-6 9 11,0 1 0,0 0 1,0-1-1,0 1 0,0-1 1,0 1-1,-1-1 0,1 1 0,-1-1 1,1 1-1,-1-1 0,0 0 1,1 1-1,-1-1 0,0 0 1,0 1-1,0-1 0,0 0 0,0 1 1,-1-1-1,1 0 0,0 1 1,-1-1-12,-1-1 150,0 0 0,0 0 0,0 0 0,0 0 0,0 0 0,-1 0 0,0 1 0,-1-2-150,1 2 45,1-1 1,-1 1-1,1 0 1,-1-1-1,1 1 1,0-1-1,0 0 1,1 1-1,-1-1 1,1 0-1,-1 0 1,1 0-1,0 0 1,-1-3-46,-5 80-3351,7-70 2963,0 1 1,0-1-1,0 0 1,1 1-1,0-1 1,0 0-1,0 1 1,0-1-1,1 0 1,-1 0-1,1 0 0,0 0 1,0 0-1,1-1 1,-1 1-1,1-1 1,0 1-1,-1-1 1,2 0-1,-1 0 1,0 0-1,1-1 1,-1 1 387,7 2-2692</inkml:trace>
  <inkml:trace contextRef="#ctx0" brushRef="#br0" timeOffset="1">322 159 560,'0'0'304,"0"0"-304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7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128 191 1121,'0'0'11426,"0"0"-8353,0 0-2478,0 0-405,0 0-73,3 3 57,-1-1-162,-1-1 2,0-1 0,0 1-1,0 0 1,0 0 0,0 0-1,-1 0 1,1 0 0,0 0-1,-1 0 1,1 0 0,0 0-1,-1 0 1,0 0 0,1 0-1,-1 1 1,0-1 0,1 0-1,-1 1-13,1-1-7,-1-1-1,1 1 0,0 0 0,-1-1 0,1 1 1,0-1-1,-1 0 0,1 1 0,0-1 0,0 1 0,0-1 1,0 0-1,-1 0 0,1 1 0,0-1 0,0 0 1,0 0-1,0 0 0,0 0 0,0 0 0,-1 0 0,1 0 1,0 0-1,0-1 0,0 1 0,0 0 8,29-5-536,-20 1-224,0-1 1,0-1-1,-1 0 0,1 0 0,-1-1 0,-1 0 0,1 0 0,-1-1 0,-1 0 0,0-1 0,0 1 0,0-2 0,4-7 760,-11 16 43,1 1-1,-1 0 1,0-1-1,0 1 1,0-1-1,1 1 1,-1 0-1,0-1 1,0 1-1,0-1 1,0 1-1,0 0 1,0-1-1,0 1 1,0-1-1,0 1 1,0 0-1,0-1 1,0 1-1,0-1 1,0 1-1,0-1 1,0 1-1,0 0 1,-1-1-1,1 1 1,0 0-1,0-1 1,-1 1-1,1 0 1,0-1 0,0 1-1,-1 0 1,1-1-1,0 1 1,-1 0-1,1 0 1,0-1-1,-1 1 1,1 0-1,0 0 1,-1 0-1,1-1 1,-1 1-43,-20 0 2204,14 0-1885,-15 0 975,-1 0-1,1 2 0,-1 0 0,-18 6-1293,33-6 169,-2 1 2,0-1-1,0 0 1,0 0 0,-5-1-171,13-1-12,0 0 1,0 0-1,-1 0 1,1 0 0,0 0-1,0-1 1,-1 1 0,1-1-1,0 1 1,0-1-1,0 0 1,0 0 0,0 0-1,0 0 1,0 0 0,0 0-1,1-1 1,-1 1-1,0-1 1,1 1 0,-1-1-1,1 1 1,-1-2 11,-17-38-2591,9 17-1515,-5-7-1448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9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11461,'0'0'379,"0"0"-590,0 0 123,4 14 80,0 4 14,9 50 23,-13-67-42,0 0 0,0 0 0,0 0-1,0 0 1,1 0 0,-1 0 0,0-1 0,0 1 0,1 0-1,-1 0 1,1 0 0,-1-1 0,1 1 0,-1 0 0,1-1-1,-1 1 1,1 0 0,-1-1 0,1 1 0,0-1 0,-1 1 0,1-1-1,0 1 1,0-1 0,-1 1 0,1-1 0,0 0 0,0 1-1,0-1 1,0 0 0,-1 0 0,1 1 0,0-1 0,0 0 0,0 0-1,0 0 1,0 0 13,5-1 24,0 0 1,0 0-1,-1-1 0,1 1 1,4-3-25,19-4 480,-29 8-235,0 0 17,0 0-116,0 0-108,8-96 920,-6 70-1412,-1 8-2147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0:59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1 269 7027,'0'0'2401,"0"0"-2241,114 17-160,78-36 593,74-11 287,70-7 48,54-4 65,61-4-465,38 1 80,16 5-431,35 17-161,-16 14 128,-38 8-144,-25 25-32,-82 21-2225,-330-19-4755,-36 0 3363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2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5186,'0'0'0,"0"0"0,0 0 593,65 157 415,-52-12 81,-1 39-369,-5 27-64,-3 19-63,0 3-129,-2-10-208,1-17-192,1-20 0,4-21-48,3-21-16,-7-126-1665,-3-16-3217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0.7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25 8084,'0'0'1392,"0"0"-1376,0 0-16,0 0 272,0 0 1089,92 116-481,-58-50-543,-6 3-257,0-1 160,-4-6-192,-1-8-48,-1-12 112,1-15-112,-3-18-656,1-9-2130,-4-27-271,-15-4-657,-2-6 1169</inkml:trace>
  <inkml:trace contextRef="#ctx0" brushRef="#br0" timeOffset="1">382 1 5843,'0'0'2785,"0"0"-864,0 0-176,0 0-913,0 0-784,0 0 480,0 89-32,0-13-351,-6 9 111,-1 4-208,3-3-48,4-6 0,0-14-272,0-19-2818,4-47-2032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3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0 291 7155,'0'0'1169,"0"0"-724,27-6-117,407-111 2367,-182 62-1949,2 10-1,2 12 1,1 11 0,138 10-746,-45 12-537,-205 0-6154,-145 0-184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10693,'0'0'0,"0"0"240,0 0-176,114 3 864,-69 31-175,-4 10 671,-5 13-1167,-10 4-1,-13 7-208,-13 4 32,0 9 96,-28 7-176,-26 3-176,18-64-2674,-7-6-3617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3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1 350 9668,'0'0'497,"0"0"-353,0 0-64,137-128-64,-85 57 112,3 5-128,-5 15 0,-3 21 0,-5 26 0,-7 8 0,-1 43 0,-4 15 496,2 11 32,0 0-368,2-11-144,3-13-16,-28-40-3153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6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14134,'0'0'625,"0"0"-625,0 0 0,0 0 128,137 118-96,-82-78 0,3-4-64,0-4-288,-7-5-1553,-14-2-1617,-37-20-1552,0 0 848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6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1 424 11669,'0'0'2433,"0"0"-1744,0 0-689,2-99 80,47 36-16,16-8-16,20-7-48,12 1-64,-57 53-2850,-10 12-3184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7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0 231 9252,'0'0'673,"0"0"-673,0 0 0,53-91 304,-17 39-208,-1 10-48,-7 11-48,-11 18-16,-9 11-112,-6 2 128,-2 29 112,0 28 992,-6 17-736,-9 9-240,7-3-64,8-11-64,0-51-1904,0-8-6436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7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11381,'0'0'80,"0"0"-64,92 96 16,-55-54 224,3-1-112,1-4-112,-2-6 32,3-8-64,-7-6 0,-1-3 0,-8-3-768,-24-11-1697,-2 2-913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8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1 466 9780,'0'0'2145,"0"0"-1088,0 0-849,0 0-64,0 0 64,94-136-96,-21 46-80,6-4-32,3 1-864,-55 61-2514,-5 11-3137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19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7491,'0'0'1606,"0"0"-218,0 0-607,0 0-628,0 0-100,0 0 86,13-10 157,44-32-24,-52 39-265,0 1 1,1 0-1,-1 0 1,1 0-1,0 1 1,-1 0-1,1 0 1,0 0-1,0 1 1,0 0-1,0 0 1,-1 0-1,1 1 1,0 0-1,0 0 1,1 1-8,-5-2 8,1 1 0,-1 0 0,0 0 0,0 0 0,0 0-1,0 0 1,0 0 0,0 1 0,0-1 0,0 0 0,-1 1 0,1 0 0,-1-1 0,1 1 0,-1 0 0,1 0 0,-1 0-1,0 0 1,0 0 0,0 0 0,0 0 0,0 0 0,0 0 0,-1 1 0,1-1 0,-1 1-8,2 8 71,-1 0 1,0 0 0,0 0 0,-1 0-1,-1 0-71,1 0 66,-1-4-46,0 0 0,0 1 0,0-1 0,-1 0 1,0 0-1,-1 0 0,0 0 0,0 0 0,0-1 1,0 1-1,-1-1 0,0 0 0,-1 0 0,0 0 1,0 0-21,-14 14-128,-1-1 1,-1-1 0,-13 8 127,-20 18-148,54-44 145,0 0 0,0 0 0,0 1 0,-1-1 0,1 0 0,0 0 0,0 0 0,0 0 0,0 0 0,0 1 0,0-1 0,0 0 1,0 0-1,0 0 0,0 1 0,0-1 0,0 0 0,0 0 0,0 0 0,0 0 0,0 1 0,0-1 0,0 0 0,0 0 0,0 0 0,0 1 0,0-1 0,0 0 0,0 0 1,0 0-1,1 0 0,-1 0 0,0 1 0,0-1 0,0 0 0,0 0 0,0 0 0,0 0 0,1 0 0,-1 0 0,0 1 0,0-1 0,0 0 0,0 0 0,1 0 0,-1 0 0,0 0 1,0 0-1,0 0 0,0 0 0,1 0 0,-1 0 0,0 0 0,0 0 0,0 0 0,1 0 0,-1 0 0,0 0 0,0 0 3,15 2 99,-14-1-88,44 2 1220,32-1-1231,-43-3 114,0 3 1,0 0-1,-1 2 1,4 2-115,-29-3-185,0-1 1,0 1 0,0 0 0,5 3 184,-8-1-3324,-4 0-3869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23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76 9941,'0'0'2305,"0"0"-1003,0 0-697,0 0-330,-3-1-331,-4-3-1153,16 1-1044,15-2 238,-23 5 2580,-1 0 876,-16 8 459,6 2-1912,12-5-1665,-1-6 1499,0 1 1,1 0-1,-1 0 0,0 0 0,1-1 0,-1 1 0,0-1 0,0 1 0,0-1 0,0 0 0,1 1 0,-1-1 0,0 0 0,0 0 0,0 1 0,0-2 178,24-30-3698,-24 30 3753,0 1 0,0-1 0,0 0 1,0 0-1,0 1 0,0-1 1,-1 0-1,1 0 0,0 0 0,-1 0 1,0 0-1,1 0 0,-1 0 0,0 0 1,0 0-1,0 0 0,0 0 0,-1 0 1,1 0-1,0 0-55,-3 2 445,1-1 0,-1 0 0,1 1 1,0-1-1,-1 1 0,1 0 0,-1 0 0,1 0 0,-1 0 1,1 0-1,-1 0 0,0 1-445,-2-1 645,2 1-546,0 0 1,0 0-1,0 0 1,0 0-1,0 1 1,1-1-1,-1 1 1,0 0-1,1-1 1,-1 1-1,1 0 1,-1 1-1,1-1 1,0 0-1,0 1 1,0-1-1,0 1 1,1-1-1,-2 4-99,1-3-1,0-1 1,1 1-1,-1 0 0,1 0 0,0 0 1,0 0-1,0 0 0,0 0 0,0 0 1,1 0-1,0 0 0,-1 1 0,1-1 1,0 0-1,0 0 0,1 0 0,-1 0 1,1 1-1,0-1 0,0 1 1,0-3-53,0-1 0,-1 1 1,1 0-1,0-1 0,0 1 0,0-1 0,0 1 0,0-1 0,0 0 0,0 1 0,0-1 0,0 0 1,0 0-1,0 0 0,0 0 0,0 0 0,0 0 0,0 0 0,0 0 0,0 0 53,23-3-1268,-21 2 1261,-1 1 0,1-1 0,-1-1 0,0 1 0,1 0 0,-1 0 0,0-1 0,0 0 0,0 1 0,0-1 0,0 0 0,0 0 0,0 0 0,0 0 0,-1 0 0,1-1 0,-1 1 0,0 0 0,0-1-1,0 1 1,0-1 0,0 1 0,0-1 0,0 1 0,-1-1 0,0 0 0,1 0 7,-26 4 2834,22 1-2814,1 0 0,-1-1 1,0 1-1,1 1 1,0-1-1,-1 0 0,1 0 1,0 1-1,0-1 0,0 1 1,1 0-1,-1 0 1,1 0-1,-1-1 0,1 1 1,0 0-1,0 1 1,0-1-1,1 0 0,-1 0 1,1 0-1,0 0 0,-1 1 1,1-1-1,1 2-20,-1-5-14,0 1 0,0-1 0,0 0 0,0 1 0,0-1 0,1 1 1,-1-1-1,0 0 0,0 1 0,0-1 0,0 0 0,1 0 0,-1 1 0,0-1 0,0 0 0,1 1 0,-1-1 0,0 0 0,1 0 0,-1 0 0,0 1 0,1-1 0,-1 0 0,0 0 0,1 0 0,-1 0 0,0 1 0,1-1 0,-1 0 0,1 0 0,-1 0 0,0 0 14,20 0-733,-15-1 466,-1 0-1,1 1 1,-1-2-1,0 1 1,1 0 0,-1-1-1,2-1 268,-2 0-65,-1 0-1,1 0 0,-1 0 0,0-1 1,0 1-1,-1-1 0,1 0 1,-1 0-1,1 0 0,-1 0 1,0 0-1,-1 0 0,1 0 1,-1-1-1,0 1 0,0-1 1,0 1-1,0-1 0,-1 1 1,0-1-1,0-4 66,0 9 83,0-1 0,-1 0 0,1 1 0,0-1-1,0 1 1,0-1 0,-1 0 0,1 1 0,0-1 0,-1 1 0,1-1 0,0 1 0,-1-1 0,1 1 0,-1-1 0,1 1-1,-1-1 1,1 1 0,-1-1 0,1 1 0,-1 0 0,1-1 0,-1 1 0,1 0 0,-1-1-83,-23-4 1488,18 4-1205,0 1 0,0 0 0,0 0 0,0 0-1,0 1 1,-4 1-283,9-2 13,0 1-1,0 0 1,0 0 0,0-1-1,0 1 1,0 0-1,0 0 1,0 0-1,0 0 1,1 0-1,-1 0 1,0 0 0,1 0-1,-1 1 1,1-1-1,-1 0 1,1 0-1,0 0 1,-1 1-1,1-1 1,0 0 0,0 0-1,0 1 1,0-1-13,0 0-19,-1 0 0,1 0 1,0 0-1,0 0 1,0 0-1,0 0 1,0-1-1,0 1 0,0 0 1,1 0-1,-1 0 1,0 0-1,0 0 0,1-1 1,-1 1-1,1 0 1,-1 0-1,0-1 0,1 1 1,-1 0-1,1 0 1,0-1-1,-1 1 0,1-1 1,0 1-1,-1 0 1,1-1-1,0 0 1,-1 1-1,1-1 0,0 1 1,0-1-1,0 0 19,37 1-1438,-37-1 1550,-16-3 1654,10 3-1563,-19-1 709,23 1-890,1 0-1,-1 0 1,0 0 0,1 0 0,-1 0 0,1 0 0,-1 0 0,1 0 0,-1 0 0,1 0-1,-1 0 1,1 0 0,-1 1 0,1-1 0,-1 0 0,1 0 0,-1 1 0,1-1 0,-1 0-1,1 1 1,0-1 0,-1 0 0,1 1 0,0-1 0,-1 1 0,1-1 0,0 0 0,-1 1-1,1-1 1,0 1 0,-1 0-22,2 0-8,-1 1 0,0-1 0,0 0 0,0 1 0,1-1-1,-1 0 1,1 1 0,-1-1 0,1 0 0,-1 1 0,1-1 0,0 0 0,-1 0 0,1 0-1,0 1 1,0-1 0,0 0 0,0 0 0,0-1 0,0 1 0,1 0 0,-1 0-1,0 0 1,0-1 0,0 1 0,1 0 0,-1-1 0,0 0 0,1 1 0,-1-1 0,1 0-1,0 1 9,25 1-1494,-2-3-3691,-20-1-1543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1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95 9845,'0'0'517,"3"17"-127,-1-10-375,2 13 87,2 0 0,0 0 1,1 0-1,1 0-102,-5-14 29,0 1 0,1 0 0,0-1 0,0 0 0,0 0 0,1 0 0,0-1 0,0 1 0,0-1 0,1 0 0,-1-1 0,1 1 0,0-1 0,1 0 0,2 1-29,2-1 4,-1-1 1,1 0-1,0 0 1,0-1-1,0 0 1,0-1-1,0 0 1,0-1-1,1 0 1,4-1-5,-9 0 2,0 0-1,-1 0 1,1 0 0,0-1 0,-1 0-1,1 0 1,-1 0 0,1-1 0,-1 0-1,0 0 1,0-1 0,-1 0-1,1 0 1,-1 0 0,0 0 0,0-1-1,1-1-1,-3 3 34,-1-1-1,0 1 1,0-1-1,0 1 1,0-1-1,-1 0 1,1 1-1,-1-1 1,0 0 0,0 0-1,-1 0 1,1 0-1,-1 0 1,1 0-1,-1 0 1,-1 0-1,1 0 1,0 0-1,-1 0 1,-1-2-34,1 1 108,-1-1-1,0 1 1,-1-1 0,0 1 0,1 0 0,-2 0 0,1 0 0,0 0 0,-1 1 0,0-1 0,0 1-1,-1 0 1,0-1-108,-15-10 321,1 0 0,-2 1 0,0 1-1,-1 1 1,0 1 0,-1 1-1,0 1 1,0 1 0,-24-5-321,45 13-491,2 0-2265,2 1-2025,9 6-907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26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11 6499,'0'0'1382,"0"0"-953,0 0-111,0 0 693,0 0 142,0 0-254,0-1-790,0 1 1,-1 0-1,1 0 1,0-1-1,0 1 0,0 0 1,0 0-1,-1-1 1,1 1-1,0 0 1,0 0-1,0-1 1,0 1-1,0 0 1,0 0-1,0-1 0,0 1 1,0 0-1,0-1 1,0 1-1,0 0 1,0-1-1,0 1 1,0 0-1,0 0 1,0-1-1,0 1 1,0 0-1,0-1 0,0 1 1,0 0-1,1 0 1,-1-1-1,0 1 1,0 0-110,13 1-3020,-2 2-2423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27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97 6851,'0'0'2665,"0"0"-1173,0 0-289,0 0-160,0 0-221,0 0-321,-6 0-258,-24 0-107,28-22-947,1 22 826,1-1 0,-1 0 0,1 1 0,-1-1 0,0 1 0,1-1 0,-1 1 0,0-1 0,0 1 0,1 0 0,-1-1 0,0 1 0,0 0 0,0-1 0,1 1 0,-2 0-15,2 0-129,11 0-846,26-2-324,-34 1 1163,-1 1 1,0-1-1,1 1 0,-1-1 0,0 0 1,1 0-1,-1 0 0,0 0 1,0 0-1,0 0 0,0-1 0,0 1 1,0-1-1,1 0 136,-16-1 3474,1 2-4424,17 1 736,0-1 1,-1 0-1,1 0 1,0 0-1,-1-1 1,3-1 213,-6 3 21,0 0 0,0 0 0,0 0 0,-1-1 0,1 1 0,0 0 0,0-1 0,0 1 0,-1-1 0,1 1 0,0-1 0,-1 1 0,1-1 0,0 1 0,-1-1 0,1 0 0,-1 1 1,1-1-1,-1 0 0,1 1 0,-1-1 0,1 0 0,-1 0 0,0 0 0,0 1 0,1-1 0,-1 0 0,0 0 0,0 0 0,0 0 0,0 1 0,0-1 0,0 0 0,0 0 0,0 0 0,0 0 1,0 0-1,0 1 0,-1-1 0,1 0 0,0 0 0,-1 0 0,1 1 0,-1-2-21,-1 1 139,1 0 0,-1 0 0,0 1 0,0-1 0,0 0 0,0 1 0,0 0 0,0-1 0,-1 1 0,1 0 0,0 0 0,0 0 0,0 0 0,0 0 0,0 0 0,-1 1-139,-5-1 420,8 1-430,-1-1 0,1 0 1,0 0-1,0 0 0,0 1 1,0-1-1,0 0 0,-1 0 1,1 1-1,0-1 0,0 0 1,0 0-1,0 1 0,0-1 1,0 0-1,0 0 0,0 1 1,0-1-1,0 0 0,0 1 1,0-1-1,0 0 0,0 0 1,0 1-1,0-1 0,0 0 1,0 0-1,0 1 0,1-1 0,-1 0 1,0 0-1,0 1 0,0-1 1,0 0-1,1 0 0,-1 0 1,0 1-1,0-1 0,0 0 1,1 0-1,-1 0 0,0 0 1,0 1 9,4 0-256,-1 1 0,1-1 0,-1 1 0,1-1 0,-1 0 0,1 0 0,-1-1 0,1 1 0,0-1 0,0 0 0,-1 0 0,1 0 0,2 0 256,-3 0-215,-3 0 287,0 0 357,-27 0 1543,14 2-1632,14 3-777,18 4-560,-11-7 554,1-1 0,-1 0 0,1-1 0,-1 0 0,2 0 443,8 0-7,-17 0 1076,-5-1-708,0 0-1,1 1 0,-1 0 1,0-1-1,0 1 0,0 1 1,0-1-1,-3 1-360,-7 0 591,-7 0 740,13-1-1824,14 1-4824,1-1-630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2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524 607 6051,'0'0'1395,"0"0"-965,0 0 183,0 0 884,0 0-457,0 0-583,-3 1 15,3-1-448,-1 0 0,1 0 0,-1 0 0,1 0 0,-1 0 0,1 0 0,-1 0 1,1 0-1,-1 0 0,1 0 0,0 0 0,-1 0 0,1-1 0,-1 1 0,1 0 0,-1 0 0,1 0 1,-1-1-1,1 1 0,0 0 0,-1 0 0,1-1 0,0 1 0,-1 0 0,1-1 0,0 1 0,-1-1 1,1 1-1,0 0 0,0-1 0,-1 1 0,1-1-24,-6-23 298,5-40-306,2 45 67,-1 18-58,1-21 20,-1 1-1,-1-1 1,-1 1-1,-1-1 1,0 1 0,-2 0-1,-1 0 1,-1-3-21,0 6 103,0 1-1,-2 0 1,0 0 0,0 1 0,-2 0 0,0 0-1,-1 1 1,0 1 0,-1 0 0,-1 1 0,0 0 0,-1 1-1,-15-10-102,13 12 192,-1 0-1,0 0 1,0 2-1,-1 0 1,0 1-1,0 2 1,-1-1-1,0 2 1,0 1-1,0 0 1,0 2-1,-1 0 0,-7 1-191,3-1 65,25 1-383,0 0-1627,0 0-2644,0 0-408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29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2 6003,'0'0'1523,"0"0"-496,0 0-88,0 0 24,0 0-242,-8-1-372,5 1-333,-1 0 0,1 0 0,-1 0 0,1 0 0,-1 0 0,1 1 0,-1 0 0,1-1 0,-1 1 0,1 1 0,0-1 0,0 0 0,-1 1 0,1-1 0,0 1 0,0 0 0,0 0 0,1 1 0,-1-1 0,-1 2-16,-22 23 64,2 1 0,-18 28-64,40-53-1,0 1 0,0-1 0,1 1 0,-1 0 0,1 0 0,-1-1 0,1 1 0,0 0 0,1 0 0,-1 0 0,1 1 0,0-1 0,0 0 0,0 0 0,0 0 0,1 0 0,0 0 0,-1 0 0,2 0 0,-1 1 1,2 4 2,1 0-1,0 0 1,0-1 0,1 1 0,0-1 0,1 0-1,6 6-1,13 14 365,22 18-365,2 1-1051,-20-15-2571,-23-23-3971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37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1 398 4914,'0'0'785,"94"-101"239,-38 47-288,-3-2-127,-3 11-257,-5 3-192,-7 11 0,-8 6-128,-8 8-16,-5 7 16,-7 1-32,-7 4-352,-3 2-481,0 3-959,0 0-850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3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8324,'0'0'400,"-8"120"-336,8-54-64,4 1 192,11-6-64,6-8 128,11-16-144,15-19-16,18-18-96,18-18-112,7-36 32,-56 15-3057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39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13158,'0'0'208,"0"0"-48,0 0-160,133-37 16,-92 22 48,-3 3 16,-6 0-80,-4 4-48,-11 3-1408,-17 5-1330,0 0-1776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39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3217,'-3'24'209,"0"-4"-160,-3 31 148,2-1-1,3 9-196,1-35 436,1 0 0,0 0 0,2 0-1,1 0 1,2-1 0,0 1-1,3 5-435,-6-20 143,1 1 0,1-1 0,-1 0 0,1-1 0,1 1 0,0-1 0,0 0 0,1 0 0,-1-1 0,2 0 0,-1 0 0,1 0 0,0-1 0,0 0 0,1-1 0,0 0 0,0 0 0,5 1-143,-3-2 39,1-1-1,-1 0 0,1 0 0,0-1 1,0-1-1,0 0 0,0 0 0,0-2 1,0 1-1,0-1 0,-1-1 1,12-3-39,-7 1-110,-1 0 1,0-2 0,0 0 0,-1 0 0,1-2 0,-1 1 0,-1-2 0,12-8 109,-2-7-2407,-8 3-1752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39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12070,'0'0'1616,"0"0"-1616,0 0 80,66 94 32,-23-60 192,2-4-111,-2-3-145,-4-5 0,-9-3-96,-9-1 32,-14 4-1601,-7 0-1473,0-17 177,-15-1-2497</inkml:trace>
  <inkml:trace contextRef="#ctx0" brushRef="#br0" timeOffset="1">89 328 432,'0'0'9028,"0"0"-5986,0 0-1842,2-105-1040,47 44 0,3 6 97,3 7-241,-8 13-32,-6 15-577,-11 16-2288,-9 4-1441,-21 15-512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0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8420,'0'0'2289,"15"-16"-1595,84-91-420,-97 104-275,21-20 21,-22 22-49,1 0 0,-1 1-1,0-1 1,0 0 0,0 1-1,1-1 1,-1 1-1,0-1 1,1 1 0,-1-1-1,1 1 1,-1 0 0,0 0-1,1 0 1,-1 0 0,0 0-1,1 0 1,-1 0-1,1 0 1,-1 1 0,1-1 29,-1 1-14,0-1-1,0 1 1,-1 0 0,1 0 0,0 0 0,0-1-1,-1 1 1,1 0 0,0 0 0,-1 0-1,1 0 1,-1 0 0,0 0 0,1 0 0,-1 1-1,0-1 1,1 0 0,-1 0 0,0 0 0,0 0-1,0 0 1,0 0 0,0 1 0,0-1 0,0 0 14,0 6-32,12 105 734,1 16-2954,-12-123-3113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7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22 116 12310,'0'0'1832,"0"0"-551,0 0-491,0 0-379,0 0-46,-3 8-213,2-6-141,-2 7 0,0-1 0,0 0 1,0 1-1,0 7-11,2-14-4,1-1 0,0 0 0,-1 1 1,1-1-1,0 0 0,0 1 0,0-1 0,0 1 1,0-1-1,0 0 0,0 1 0,1-1 1,-1 0-1,0 1 0,1-1 0,-1 0 0,1 1 1,0-1-1,-1 0 0,1 0 0,0 0 1,0 1-1,-1-1 0,1 0 0,0 0 0,0 0 1,0 0-1,0-1 0,1 1 0,-1 0 1,0 0-1,0-1 0,0 1 0,1 0 0,-1-1 1,0 1-1,1-1 0,-1 0 4,3 1-19,0 0-1,0-1 1,0 1-1,0-1 0,0 0 1,0 0-1,0-1 1,0 1-1,1-1 20,-4 0-2,1 1 0,-1-1-1,0 0 1,1 1 0,-1-1-1,0 0 1,0 0-1,1 0 1,-1 0 0,0 0-1,0 0 1,0 0 0,0 0-1,-1-1 1,1 1 0,0 0-1,0-1 1,-1 1 0,1 0-1,-1-1 1,1 1-1,-1-1 1,1 1 0,-1-1-1,0 1 3,3-21 122,-1 1 0,-1 0 0,-1-1 0,-1-10-122,0-15 1604,1 46-1606,0 0 0,-1 0 0,1 0 0,0 0 0,0 1 0,1-1 0,-1 0 0,0 0 0,0 0 0,0 0 0,0 0 0,1 1 0,-1-1 0,0 0 0,1 0 0,-1 1 0,1-1 0,-1 0 1,1 0-1,-1 1 0,1-1 0,0 0 0,-1 1 0,1-1 0,0 1 0,-1-1 0,1 1 0,0-1 0,0 1 0,-1 0 0,1-1 0,0 1 0,0 0 0,0-1 0,0 1 0,-1 0 0,1 0 0,0 0 0,0 0 0,0 0 0,0 0 0,0 0 0,0 0 0,-1 0 0,1 1 0,1-1 2,0 0 2,0 1 0,0 0 0,0-1 1,0 1-1,0 0 0,0 0 0,0 0 0,0 1 0,0-1 0,0 0 0,-1 1 0,1-1 0,0 1 0,-1 0 0,1-1 0,-1 1 1,0 0-1,0 0-2,16 36 171,-13-27-308,0 0 0,1 0 0,1-1 0,0 1 0,5 6 137,-9-14-58,1 0 0,0 0 0,0 0 0,0-1 0,0 1 0,0-1 0,0 0 0,1 0 1,-1 0-1,1 0 0,-1-1 0,1 1 0,0-1 0,0 0 0,-1 0 0,1 0 0,0-1 0,0 1 1,3-1 57,8 0-4,0 1 0,1 1 1,-1 1-1,0 0 0,0 0 1,-1 2-1,1 0 1,-1 0-1,0 2 0,0 0 1,-1 0-1,0 1 0,0 1 1,5 4 3,-1-1 177,8 6-3740,-25-18-5697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1.4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262 0 10229,'0'0'3335,"0"0"-1809,0 0-385,0 0-236,0 0-548,0 16-47,-17 422 71,16-426-530,-1 14-329,0 0-1,-5 11 479,7-32-265,-2 1 0,1-1-1,-1 0 1,1 0 0,-2 0 0,1 0 0,0 0 0,-1 0 0,0 0 0,0-1-1,0 0 1,-1 1 0,0-1 0,0 1 265,1-4-44,1 1 1,-1 0-1,1-1 1,-1 1-1,0-1 0,0 0 1,0 0-1,1 0 1,-1 0-1,0 0 0,0-1 1,0 1-1,0-1 0,0 0 1,0 0-1,0 0 1,0 0-1,0-1 0,0 1 1,0-1-1,0 0 1,0 0-1,0 0 0,0 0 1,0 0-1,1 0 1,-1-1-1,0 0 0,1 1 1,-2-3 43,-4-2 169,0 0 0,1-1 0,0-1 1,0 1-1,1-1 0,0 0 0,0-1 0,-2-4-169,1 0 289,1 0-1,0 0 1,0-1-1,2 0 1,0 0-1,0-1 1,0-5-289,3 14 43,0 0 1,1 0 0,-1 0 0,1 0 0,0 1-1,1-1 1,-1 0 0,1 0 0,1 0-1,-1 0 1,1 1 0,0-1 0,0 1-1,0-1 1,1 1 0,0 0 0,0 0 0,0 0-1,1 0 1,-1 1-44,9-7 17,0 2 0,0-1 0,1 2 0,0 0 0,1 0 0,0 1 0,0 1 0,0 0 0,1 1 0,13-3-17,4 0-146,-1 2-1,1 1 0,0 2 1,18 0 146,-25 4-2887,-19 3-3585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0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13750,'0'0'368,"0"0"-368,0 0-480,0 101 480,0-33 0,-15 3-1248,-15-2-1682,15-49-1696,0-10 336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1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11653,'0'0'1537,"0"0"-1489,0 0-48,0 0 0,122 64 256,-83-54-96,-3 0-128,-6-1 48,-8 1-80,-8 3-688,-14 8-1793,0 7-2049,-21 6 1456,-18 3 785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1 520 656,'0'0'7684,"0"0"-4051,33-100-2736,18 35-737,7-10-160,8 1 128,-2 3-112,-4 9-32,-11 18-576,-14 20-2930,-10 19-3425,-25 5 5362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1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32,'0'0'6827,"0"0"-5122,0 0-1641,18-1-104,59-3-29,-75 3 62,0 1 1,0 0 0,0 0 0,0 0 0,0 1 0,0-1 0,0 0 0,0 1 0,-1-1 0,1 1 0,0 0-1,0-1 1,0 1 0,-1 0 0,1 0 0,0 0 0,-1 0 0,1 1 0,-1-1 0,1 0 0,-1 1 0,1-1-1,-1 1 1,0-1 0,0 1 6,1 2-3,-1-1-1,0 1 1,1 0 0,-1 0-1,-1-1 1,1 1-1,-1 0 1,1 0-1,-1 1 4,0 3 37,0 64 411,-1-55-306,1 0 0,0 0 0,1 0 0,2 7-142,-3-23 28,1 0 1,0 1-1,0-1 0,0 0 0,0 1 0,1-1 0,-1 0 0,0 0 0,0 0 0,1 0 1,-1 0-1,1 0 0,-1 0 0,0-1 0,1 1 0,0 0 0,-1-1 0,1 1 0,-1-1 1,1 0-1,0 1 0,-1-1 0,1 0 0,0 0 0,-1 0 0,1 0 0,0 0 0,0-1-28,5 1-1,0 0-1,0 0 0,0-1 0,0 0 0,0-1 1,3 0 1,-2-2-46,-1 1 1,0-1 0,0 0 0,0 0-1,-1-1 1,1 0 0,-1 0 0,-1-1 0,1 0-1,-1 0 1,2-2 45,-3 3-618,0-1 0,-1 1 0,0-1-1,0 0 1,2-4 618,1-12-4783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2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8340,'0'0'1179,"0"0"-968,0 0-182,14-8 54,45-25-11,-54 31-65,0-1 0,1 1 1,-1 0-1,1 1 0,-1 0 1,1 0-1,0 0 0,-1 0 1,1 1-1,0 0 0,0 0 1,-1 0-1,5 2-7,13-1 17,-12-1 10,-9 0-26,0 0 0,1 0-1,-1 0 1,0 0 0,1 0 0,-1 0 0,0 1 0,1-1 0,-1 1 0,2 0-1,-3 0 5,0 0-1,0 1 1,0-1 0,0 0 0,0 0 0,0 1-1,0-1 1,0 0 0,0 1 0,-1-1 0,1 1-1,0-1 1,-1 1 0,0-1 0,1 1 0,-1 0-1,0 0-4,31 157 226,-7 1-1,1 126-225,-25-283 7,2 20 144,-2 1 1,-2 19-152,2-40 149,-1-1 0,0 0 0,-1 1 0,1-1 1,0 0-1,-1 0 0,1 0 0,-1 0 0,1 0 1,-1 0-1,0 0 0,0 0 0,0-1 0,0 1 1,0-1-1,0 1 0,-1-1-149,-1 1 187,1 1 1,-1-1-1,1-1 0,-1 1 1,0-1-1,0 1 1,0-1-1,0 0 0,0 0 1,-2 0-188,4-15-4106,1 10-1257,-3 3 238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4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94 10885,'0'0'1473,"0"0"-630,0 0-392,0 0-214,0 0-133,-4-2-80,-11-6-35,11 6-13,5-7-2497,0 2 4053,0 8-1561,-1 0 1,0 0 0,0 0 0,1 0 0,-1 0 0,1 0 0,-1 0-1,1 0 1,-1 0 0,1-1 0,0 1 0,-1 0 0,1 0 0,0-1-1,0 1 1,-1 0 0,1-1 0,0 1 0,0-1 0,0 1 0,0-1-1,0 1 1,0-1 0,0 0 0,0 1 0,0-1 0,0 0 0,0 0-1,0 0 1,0 0 0,0 0 0,0 0 0,0 0 0,0 0 0,0 0 28,1 0-56,-1 0 0,1-1 0,-1 1 0,1 0 0,0-1 0,-1 1 0,1-1 0,-1 1 0,0-1 0,1 0 0,-1 1 0,1-1 0,-1 0 0,0 0 0,0 0 0,0 0 0,1 0 0,-1-1 0,0 1 0,0 0 0,0 0 0,0-1 56,0-1 63,0 1 1,0 0 0,0-1 0,-1 1 0,1-1 0,-1 1 0,1-1-1,-1 1 1,0-1 0,0 1 0,0-1 0,0 1 0,0-1 0,-1 1-1,1-1 1,-1 1 0,0-3-64,0 4 134,0-1 1,0 1-1,0 0 1,-1-1-1,1 1 0,0 0 1,0 0-1,-1 0 0,1 0 1,0 0-1,-1 0 1,1 0-1,-1 0 0,0 1 1,1-1-1,-1 1 0,1-1 1,-1 1-1,0-1 0,1 1 1,-1 0-1,0 0 1,1 0-1,-1 0 0,-1 0-134,2 0 23,0 1 0,0-1 0,0 0-1,0 0 1,1 0 0,-1 1 0,0-1 0,0 1-1,0-1 1,0 1 0,0-1 0,1 1-1,-1-1 1,0 1 0,1-1 0,-1 1 0,0 0-1,1 0 1,-1-1 0,1 1 0,-1 0 0,1 0-1,-1 0 1,1-1 0,-1 1 0,1 0-1,0 0 1,0 0 0,-1 0 0,1 0 0,0 0-1,0 0 1,0 0 0,0 0 0,0 0-1,0 0 1,0 0-23,0 1-285,0 1-1,1 0 1,-1 0-1,0-1 1,1 1 0,0 0-1,-1-1 1,1 1-1,0-1 1,1 1-1,-1-1 1,0 1-1,1-1 1,0 2 285,14 10-7457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6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11029,'0'0'1393,"0"0"-1377,0 0-16,120 3 64,-80-4 96,-1-8-160,-7 1-16,-4 3-1361,-13 5-1072,-15 0-1457,0 0-384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6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4466,'0'15'43,"0"4"5,6 699 1675,19-267-1600,-24-428-53,8 54 201,-7-68-201,0-1 0,0 0 1,0 0-1,1 0 0,1 0 0,-1 0 0,4 5-70,-4-10 132,0 1 0,0-1 0,0 0-1,0 0 1,0-1 0,1 1 0,-1-1-1,1 0 1,0 0 0,0 0 0,0 0-1,0 0 1,0-1 0,0 0-1,0 0 1,0 0 0,4 0-132,12 1 280,0 0 0,0-2 0,6 0-280,-6 0 12,0 0-254,1-1 0,-1 0 0,0-2 0,8-2 242,-26 5-322,1-1 0,-1 0 1,0 0-1,0 0 0,0 0 0,1 0 1,-1 0-1,0-1 0,-1 1 0,2-2 322,11-11-5949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7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95 464,'0'0'6950,"0"0"-4733,0 0-1742,0 0-384,0 0-129,0 0 35,0-1-1,0 1 0,-1 0 0,1-1 0,0 1 1,0 0-1,0-1 0,0 1 0,0 0 1,0-1-1,0 1 0,0-1 0,0 1 1,0 0-1,0-1 0,0 1 0,0-1 1,0 1-1,0 0 0,0-1 0,0 1 0,0 0 1,0-1-1,1 1 0,-1 0 0,0-1 1,0 1-1,0 0 0,1-1 0,-1 1 1,0 0-1,0-1 0,1 1 0,-1 0 4,6-4 9,0 1 0,1 0 0,-1 0 0,0 1 0,1 0 0,0 0 1,-1 0-1,5 0-9,6-2 5,46-14 16,-36 9-72,1 1 1,1 1-1,-1 2 0,1 1 1,20 0 50,-48 4-22,0 0 1,0 0-1,0 0 1,0 1-1,1-1 1,-1 0-1,0 1 1,0-1-1,0 1 1,0 0 0,0-1-1,0 1 1,0 0-1,-1-1 1,1 1-1,0 0 1,0 0-1,0 0 1,-1 0-1,1 0 1,0 0 0,-1 0-1,1 0 1,-1 0-1,0 0 1,1 0-1,-1 0 1,0 0-1,1 0 1,-1 1 21,5 40 151,-4-33-155,18 962-36,-21-667 80,2-294-29,0 6 198,0 0-1,-1 0 1,-1 1 0,-1 1-209,2-12 208,-1-1 1,0 1-1,0 0 1,0-1-1,-1 0 1,0 1-1,0-1 1,0 0-1,-1-1 1,1 1 0,-1-1-1,0 1 1,-1 0-209,-3 1 311,0 0 1,0 0 0,-1-1-1,0 0 1,0 0 0,0-1-1,-1 0 1,1-1 0,-1 0-1,0 0 1,0-1 0,-3 0-312,-55 5-186,3-5-3657,59-2-3603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8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8788,'0'0'2825,"0"0"-688,0 0-816,0 0-619,0 0-356,0 0-154,8 0-117,86-1 621,11-1-31,17 6-665,-81 1-2647,-34-4-1904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1.8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65 8452,'0'0'2065,"0"0"-1169,0 0-896,0 0-32,0 0 32,195 3 1137,-60-14 511,25-3-719,16-3-417,-1 4-352,-3 3 112,-23 8-272,-27 2 0,-25 0-16,-95 8-624,-2 4-5491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9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9652,'0'0'3714,"0"0"-2129,0 0-1265,0 0-128,0 0-48,0 0 80,49 0 673,-12 0-321,3 0-224,-1 0-240,0 0-96,-1 0 48,-2-5-64,-4 3-160,-8 2-1745,-24 0-2897,0 0-5235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9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10053,'0'0'2929,"0"0"-2929,0 0 16,0 0 256,0 0 352,102-46-352,-61 46 17,0 0-241,4 0-16,2 0-32,-32 0-2770,0 2-4353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4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23 112,'0'0'14311,"0"0"-13623,0 0-688,0 0 0,0 0 176,0 0 160,82-2 144,-46 2-191,-2-3-241,-4-2 32,-2-2-80,-2 2-849,-11 5-2192,-15 0-5187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51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10469,'0'0'2305,"0"0"-1345,0 0-624,0 0-336,0 0 64,0 0-64,130 0 353,-59 0-113,-2-7-208,-7 3-16,-5 4 0,-10 0-32,-4 0-416,-10 0-2530,-33 0-2096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52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9812,'0'0'3026,"0"0"-2930,0 0-96,0 0 384,143 9 272,-66-9-399,0 0-193,0-7 16,-4 2-80,-56 5-2610,-6 0-5425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5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10149,'0'0'1184,"0"0"-976,0 0-96,0 0-112,105 8 16,-60-8 16,-4 0-64,-5 0-272,-8 0-1809,-28 0-752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55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5571,'0'0'256,"-17"95"-240,15-51-16,0 0 96,2-2-96,0 4 112,0 1 16,2 0 144,18 0-112,7-3 0,1-1 256,8-6 49,7-4 31,13-6-176,13-10-288,14-15-64,-49-2-2321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1:56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8308,'0'0'1171,"0"0"120,0 0-85,0 0-280,0 0-382,-12 0-208,-38 1-597,111-1-259,30 3-812,-89-2 1308,-1-1 0,0 1 0,0-1 0,0 1 0,0 0-1,0 0 1,0-1 0,0 1 0,-1 0 0,1 0 0,0 0 0,0 0-1,-1 0 1,1 0 0,0 0 0,-1 0 0,1 0 0,-1 1 0,1-1-1,-1 0 1,0 0 0,0 0 0,1 1 24,7 35-176,-7-28 136,24 145-20,16 72 11,-33-190 50,34 159 21,-34-146-1,-2 0-1,-1 49-20,-5-86-40,0 1 220,0 0 1,-1 0-1,0 0 1,-1 1-181,0-9 153,1-1 0,0 1-1,-1-1 1,0 0 0,0 1 0,0-1 0,-1 0 0,1 0-1,-1 0 1,0 0 0,0-1 0,-3 3-153,-2 1 61,0 0 0,0 0 0,-1-1 0,0-1 0,0 0 0,0 0 0,-1 0 0,1-1 0,-1-1 0,0 0 0,0 0 0,-1-1 0,1 0 0,0 0 0,-1-1 0,-10-1-61,17-2-3441,4-8-4198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0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5731,'0'0'2481,"0"0"-1953,0 0-368,-19 111-80,13-26 64,4 13 16,2-58-160,0-3-1889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2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12070,'0'0'1056,"0"0"-720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3.2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25 108 9668,'0'0'2562,"0"0"-1890,0 0-397,0 0-73,0 0 215,-4 24-151,-1 2-224,0 1-22,1 1-1,0 0 1,3 0-1,0 3-19,1-24 7,0 0 0,0-1 0,1 1 0,0 0 0,0-1 0,1 1 0,-1-1 0,3 5-7,-3-9-18,0 0 1,0-1 0,0 1 0,0-1-1,0 1 1,0-1 0,1 0 0,-1 1 0,0-1-1,1 0 1,-1 0 0,1 0 0,-1 0-1,1 0 1,-1 0 0,1-1 0,0 1-1,-1 0 1,1-1 0,0 0 0,0 1-1,-1-1 1,1 0 0,0 0 0,0 0-1,0 0 1,-1 0 0,1 0 0,0 0 0,0 0-1,-1-1 1,1 1 0,0-1 0,0 0 17,1 0-49,0 0 0,0 0 0,0-1 0,0 1 0,-1-1 0,1 0 0,-1 0 0,1 0 0,-1 0 0,1 0 0,-1 0 0,0-1 0,0 1 0,0-1 0,1-2 49,22-45-105,-20 38 112,25-70 103,-22 56 179,2 0-1,0 0 1,12-19-289,-18 39-92,0-1-1,1 1 1,-1-1-1,1 2 1,0-1-1,1 0 1,-1 1-1,1 0 1,0 0 0,1 1-1,-1 0 1,1 0-1,0 0 1,0 1-1,4-2 93,6 2-4236,-6 3-3072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7828,'0'0'1520,"0"0"-1504,0 0-32,0 0-112,0 0 128,0 0 48,49-39-48,-32 22-656,-7 7 80,-3 7 480,-5 3 48,-2 0 48,0 13 64,0 21 240,2 12-144,2 1-160,-4-30-1073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3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9476,'0'0'609,"0"0"-609,0 115 0,0-84-417,0-8-2768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4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11541,'0'0'0,"0"0"224,0 0-224,0 0 449,98 14-65,-68-6-288,-4 1-48,-7-1 80,-6 6-128,-11 7-961,-2 8-1200,0-14-1088,-21 1-3250</inkml:trace>
  <inkml:trace contextRef="#ctx0" brushRef="#br0" timeOffset="1">4 318 7652,'0'0'3009,"0"0"-1456,0 0-1265,19-94 128,33 30 0,8 0-272,2 1-144,-37 43-1056,-10 8-3731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4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9861,'0'0'565,"0"0"-456,0 0 52,17 3 140,53 14-88,-67-17-193,-1 1-1,1 1 1,0-1-1,-1 0 1,1 1-1,-1-1 1,1 1-1,-1 0 1,0-1-1,1 1 1,-1 1-1,0-1 1,0 0-1,0 0 1,-1 1-1,1-1 1,-1 1-1,1-1 1,-1 1-1,0 0 0,0-1 1,1 4-20,0 3 51,-1-1-1,0 1 1,0 0 0,-1 0-1,0 0 1,-1 2-51,0 7 65,1 129 1082,0-146-1139,0 0-1,0 1 0,1-1 0,-1 0 0,0 1 0,0-1 0,1 0 1,-1 1-1,1-1 0,-1 0 0,1 0 0,0 0 0,-1 0 1,1 1-1,0-1 0,0 0 0,0 0 0,0 0 0,0 0 0,0-1 1,0 1-1,0 0 0,0 0 0,0-1 0,0 1 0,0 0 1,1-1-1,-1 1 0,0-1 0,0 0 0,1 1 0,-1-1 1,1 0-9,1 1-33,0-1 0,1 0 0,-1 0 0,1 0 0,-1 0-1,1 0 1,-1-1 0,0 0 0,1 1 0,-1-1 0,0 0-1,0-1 1,2 0 34,0 0-260,-1-1 0,0 0 0,0-1 1,0 1-1,0-1 0,0 0 0,0-1 260,15-22-3300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4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8036,'0'0'2449,"0"0"-736,0 0-497,0 0-239,0 0-705,-18 128-240,18-69-32,0-39-384,1-6-6628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5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6243,'0'0'3377,"0"0"-2368,0 0-961,0 0 416,0 0 849,0 0-785,97 106-320,-70-81 32,-1-5-224,-2-4 0,-3-3 48,-4-4-64,-4-1 0,-6 1-864,-7 2-1441,0-9-609,0 1-2464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6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5298,'0'0'3682,"0"0"-1441,0 0 0,0 0-1569,0 0-399,0 0-97,4-51 304,54 2 32,11-8-400,10-6-112,-49 40-1312,-8 4-4611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7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100 426 9796,'0'0'1513,"0"0"-539,0 0-254,0 0-504,24 1 206,128 17 905,71 8-226,-95-19-957,0-6 1,0-6 0,0-5 0,48-13-145,477-120 83,-545 117-110,-81 19-149,-13 3 6,1 1-1,-1 0 1,1 1 0,-1 0 0,3 1 170,-27 2 23,0 1 1,-1 0-1,2 0 1,-1 1-1,0 1 1,0-1 0,-8 6-24,-11 3 35,-88 29-29,-1-5 1,-2-5 0,-1-6 0,-34 0-7,-10-7 12,-1-7-1,-156-12-11,207-9 77,1-5 0,-90-25-77,-26-3 137,284 40-14,107 4-163,147-1 40,-194-5 40,80-15-40,-99 6-111,191-26 385,-176 29-1878,67 4 1604,-171 8-812,-7 1 539,-13 4 171,-35 12 56,-1-3-1,0-2 1,-11 0 46,-165 24-118,190-32 95,-66 10 63,-486 58 1921,528-70-750,81-8-1110,245-93-170,-18 5 122,-28 23-19,2 10-1,32 3-33,-212 50-264,1 0 0,-1 3 0,20 1 264,-58 4-181,-8 2 55,-10 6 118,0 0 0,0-2 0,-1 1 0,0-2 0,-3 1 8,-5 3 0,-131 49 7,-2-7 0,-63 8-7,-326 54 90,262-76 1551,326-45-1421,0-1 0,41-15-220,363-112 34,379-96 44,-753 215-412,0 3 1,36 1 333,-53 10-632,-53 2 578,14 2-215,-15 2 157,-9 3 0,-9 3 108,-1 0 1,0-1-1,0-1 0,0-1 1,-18 5 3,11-3 4,-165 56 56,-11-7-60,-198 42 39,365-92 8,-285 62-145,241-56 420,-1-5 0,0-2 0,-7-4-322,136-19 99,543-143-70,-399 115-93,2 9 0,17 7 64,-159 23-576,1 2 0,20 4 576,-75-1-39,1-1 0,-1 1 0,1 1 0,-1-1 0,1 0 0,-1 0 0,1 0 0,-1 1 0,1-1 0,-1 1 0,1-1 0,-1 1 0,1 0 0,-1 0 0,0-1 0,0 1 1,1 0-1,-1 0 0,0 0 0,1 1 39,-2-1-19,0 0 0,0 0 1,1 0-1,-1 0 0,0 0 1,0 0-1,0 1 0,0-1 1,0 0-1,-1 0 0,1 0 1,0 0-1,0 0 0,-1 0 1,1 0-1,-1 0 0,1 0 0,-1 0 1,1 0-1,-1 0 0,1 0 1,-1-1-1,0 1 0,0 0 1,1 0-1,-2 0 19,-5 6-16,0 0-1,0-1 1,-1 0 0,0 0-1,0-1 1,0 0 0,-8 3 16,-75 32 24,73-33-30,-106 39 51,-2-5-1,-35 2-44,-264 45 309,140-41 494,193-36 1606,-92-1-2409,176-11 329,15-2-106,180-70 36,141-48-214,5 16 0,119-14-45,-361 101-490,61-5 490,-130 24-182,-22-1 181,0 0 0,0 0-1,0 0 1,0 1-1,1-1 1,-1 0 0,0 0-1,0 0 1,0 0-1,0 0 1,1 0-1,-1 0 1,0 1 0,0-1-1,0 0 1,0 0-1,0 0 1,0 0-1,0 1 1,1-1 0,-1 0-1,0 0 1,0 0-1,0 1 1,0-1-1,0 0 1,0 0 0,0 0-1,0 1 1,0-1-1,0 0 1,0 0-1,0 0 1,0 1 0,0-1-1,0 0 1,0 0-1,-1 0 1,1 0-1,0 1 1,0-1 0,0 0-1,0 0 1,0 0-1,0 1 2,-4 2 0,1 1 0,-1 0 0,0-1 0,0 1 0,0-1 0,-2 1 0,-68 43 89,-2-4-1,-24 7-88,98-48 2,-249 113 972,-156 45-974,396-157 10,-18 9 143,29-12-154,1 0 0,-1 0 1,0 0-1,0 0 1,0 0-1,0 0 1,0 0-1,0 0 0,0 0 1,0 0-1,0 0 1,0 0-1,0 0 1,0 0-1,1 0 0,-1 0 1,0 0-1,0 0 1,0 0-1,0 0 1,0 0-1,0 0 0,0 0 1,0 0-1,0 0 1,0 0-1,0 0 1,0 0-1,0 0 0,0 0 1,1 1-1,-1-1 1,0 0-1,0 0 1,0 0-1,0 0 0,0 0 1,0 0-1,0 0 1,0 0-1,0 0 1,0 0-1,0 0 0,0 0 1,0 1-1,0-1 1,0 0-1,0 0 1,0 0-1,0 0 0,0 0 1,0 0-1,0 0 1,0 0-1,0 0 1,0 0-1,0 0 0,-1 0 1,1 1 0,23-3-239,15-2-1048,0-3 0,-1-1-1,0-2 1,5-3 1287,63-27-8102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9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9796,'0'0'2065,"0"0"-1136,0 0-929,0 0-336,0 0 336,114 58 1232,-33-2-623,11 4-321,3-1-144,-6-6-128,-5-11 32,-13-8-48,-9-16-32,-9-13-1153,-16-5-1696,-37-5-817,0-13-1728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29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9925,'0'0'1872,"0"0"-1471,17 3-329,-4 0-33,-6-3-2,1 2 0,-1-1 0,0 1 0,0 0 0,1 0 0,-1 1 0,-1 0 0,1 0 0,0 1 0,-1 0 0,0 0 0,0 0 0,0 1 1,0 0-1,3 4-37,-1 0 49,-1 1 0,0 1 0,-1-1 0,0 1 1,0 0-1,-1 1 0,-1-1 0,0 1 0,0 0 1,0 7-50,-1 0 59,0 1 0,-2 0-1,0 0 1,-1 0 0,-1 0 0,-1 4-59,0-14 17,-1 1-1,1-1 0,-2 1 0,0-1 0,0 0 1,0-1-1,-2 1 0,1-1 0,-1 0 1,0 0-1,-1 0 0,0-1 0,0 0 1,-1-1-1,0 0 0,0 1-16,-10 6 70,-1 0 0,0-1 0,0-1 0,-1-1 0,-1-1 0,0-1 0,0 0-70,-8 0-61,22-8-1231,7-4-3491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3.6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0 177 7924,'0'0'376,"0"0"293,0 0 228,19-1-406,61-4-267,-76 4-211,0 0 1,1 0-1,-1-1 0,0 1 1,1-1-1,-1 0 1,0 0-1,0 0 1,0-1-1,-1 1 0,1-1 1,-1 0-1,1 0 1,-1 0-1,0 0 0,0-1 1,0 1-1,-1-1 1,1 0-1,-1 0 0,1-3-13,0 3-17,0-2-48,0 0-1,-1 0 1,0 0 0,0 0 0,0 0-1,-1 0 1,0-1 0,0 1 0,0-1-1,-1 1 1,0-1 0,0 1 0,-1-1 65,1 6 37,-1 0 1,1 0 0,-1 0 0,1 0 0,-1 0-1,1 0 1,-1 0 0,0 0 0,0 0-1,1 0 1,-1 0 0,0 1 0,0-1 0,0 0-1,0 1 1,0-1 0,0 0 0,0 1 0,0-1-1,0 1 1,0 0 0,0-1 0,-1 1-1,1 0 1,0 0 0,0-1 0,0 1 0,0 0-1,-1 0 1,1 0 0,0 0 0,0 1 0,0-1-1,-1 0-37,-1 0 211,0 0 0,-1 1-1,1-1 1,0 1 0,0 0-1,-1-1 1,1 1-1,0 1 1,0-1 0,0 0-1,0 1 1,-2 1-211,2 0 69,0 1 1,0 0-1,0 0 0,0 0 1,1 0-1,0 0 0,0 1 1,0-1-1,0 1 1,1-1-1,0 1 0,-1 0 1,2 0-1,-1 1-69,-1 15 59,0-1-1,2 16-58,0-28 27,-1-1-32,2 1 0,-1-1 0,1 1 0,0-1 0,0 0 1,1 0-1,0 1 0,0-1 0,1 0 0,0-1 0,0 1 0,0 0 0,1-1 0,0 0 0,0 0 0,1 0 0,0 0 0,0-1 0,0 0 0,1 0 0,-1 0 0,1-1 1,0 0-1,1 0 0,-1 0 0,1-1 0,0 1 5,39 10-1798,-21-12-3543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0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8052,'0'0'2609,"0"0"-1470,0 0-1027,2 8 40,-1-6-140,1 9 56,1 0 1,0-1 0,1 1-1,0 0 1,1 0-69,-1 0-13,0 0 1,-1 1-1,0 0 1,-1-1-1,-1 1 1,0 0-1,0 0 1,-1 0-1,0 0 0,-2 6 13,1 19-973,-3 8-562,0 0-3154,4-45 1834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1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39 194 5539,'0'0'349,"0"0"-216,0 0 188,0 0 244,0 0 89,-4-4 5410,-4-5-5165,6-19-644,1-14 125,1 40-370,1 0-1,-1-1 0,1 1 0,-1 0 0,1 0 0,0 0 0,0 0 1,0 0-1,0 0 0,0 0 0,1 0 0,-1 0 0,1 0 0,-1 1 1,1-1-1,1-1-9,9-6 31,1 0 1,1 1 0,-1 0-1,1 1 1,0 1 0,1 0-1,0 1 1,-1 1 0,2 0-1,-1 1 1,0 0 0,1 1-1,-1 1 1,1 1 0,6 0-32,-20 0 5,1 1 0,-1-1 0,1 0 0,-1 1 0,1 0 0,-1-1 0,0 1 0,1 0 0,-1 0 0,0 0 0,0 1 0,1-1 0,-1 0 0,0 1 0,0 0 0,-1-1 0,1 1 0,0 0 0,0 0-1,-1 0 1,1 0 0,-1 0 0,0 0 0,0 0 0,0 1 0,0-1 0,0 0 0,0 1 0,0-1 0,-1 0 0,1 1 0,-1 0-5,1 2-4,0 0-1,-1 0 0,1 0 0,-1 1 0,0-1 0,-1 0 0,1 0 0,-1 0 0,0 1 0,0-1 0,-1 0 0,0 0 0,1-1 0,-2 1 0,0 3 5,-6 3-92,0 0 0,0 0 0,-1 0 0,-1-2-1,0 1 1,0-1 0,-1-1 0,-5 4 92,-18 9-306,-1-1-1,-14 4 307,-18 1-83,30-12 171,44-9-211,8-1 70,69 14 551,-1 3-1,66 26-497,-124-40-344,5 2-1181,-12 0-4193,-16-5-1443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2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129 106 7027,'0'0'1756,"0"0"-177,0 0-152,0 0-178,0 0-510,-16-4-211,-51-10-98,66 13-420,-1 1-1,1 0 1,-1 0 0,1 0 0,-1 0-1,1 0 1,-1 0 0,1 0 0,-1 1-1,1-1 1,0 0 0,-1 1 0,1-1-1,-1 1 1,1 0 0,0-1 0,-1 1-1,1 0 1,0 0 0,0 0 0,0 0-1,0 0 1,-1 0 0,1 0 0,1 0-1,-1 0 1,0 0 0,0 1 0,0-1-1,1 0 1,-1 1 0,0-1 0,1 2-10,-2 2 2,1 1 1,0-1 0,0 1-1,1 0 1,0 0-1,0-1 1,0 2-3,0-2-1,0-1 2,0-1 0,0 0 0,1 1 0,-1-1 0,1 0 1,0 0-1,0 0 0,0 0 0,0 0 0,1 0 0,-1 0 0,1 0 1,0 0-1,0 0 0,0-1 0,0 1 0,0-1 0,1 1-1,1 0-31,0 0-1,0 0 0,0 0 0,1 0 1,0 0-1,-1-1 0,1 0 0,0 0 0,0-1 1,0 1-1,1-1 32,2 1-124,0-1 0,-1 0 0,1 0 0,0-1 0,0 0 0,-1 0 0,1-1 0,0 0 0,-1 0 0,1-1 0,-1 0 0,1 0 0,-1-1 0,0 0 0,0 0 0,1-2 124,-1 1-13,-1 0 0,0-1 0,0 0 1,-1 0-1,1-1 0,-1 1 1,0-1-1,-1 0 0,1 0 1,-1-1-1,-1 1 0,1-1 0,-1 0 1,0 0-1,0 0 0,-1-1 1,0 1-1,-1 0 0,1-1 1,-1 1-1,-1-1 0,0 0 0,0 1 1,0-1-1,-1-2 13,0 7 87,0 0 0,0 0 0,-1 1 0,1-1 1,-1 0-1,0 0 0,0 1 0,0-1 0,0 1 0,0 0 0,0 0 0,-1-1 0,1 1 0,-1 1 0,1-1 1,-1 0-1,0 1 0,0-1 0,0 1 0,0 0 0,0 0 0,0 0 0,0 0 0,0 1 0,-1-1-87,-11-2 202,-1 1 0,1 0 0,0 1 0,-8 1-202,22 0-78,1 0-1,0 0 1,-1 0-1,1 0 1,-1 0-1,1 0 1,0 0-1,-1 0 1,1 0-1,0 0 0,-1 1 1,1-1-1,-1 0 1,1 0-1,0 0 1,-1 0-1,1 1 1,0-1-1,0 0 1,-1 0-1,1 1 1,0-1-1,0 0 0,-1 1 1,1-1-1,0 0 1,0 1-1,0-1 1,-1 0-1,1 1 1,0-1-1,0 0 1,0 1-1,0-1 1,0 1-1,0-1 79,1 17-5392,0-16 5031,2 8-6103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2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8772,'0'0'2545,"0"0"-592,0 0-656,0 0-417,0 0-288,0 0-368,-26 117-224,26-43 48,0-1-32,0-4-16,0-2-80,9-2-432,-1-5-896,-3-6-1058,-5-45-879,0-9-1169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3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43 364 5635,'-7'-14'2251,"-21"-49"-738,27 60-1400,-1 0 0,1 0 1,0 0-1,1 0 0,-1 0 0,0 0 1,1-1-1,0 1 0,0 0 0,0-1 0,0 1-113,0 2 19,0 0 0,1 0 0,-1 0 0,0 0 0,1 0 0,-1 0 0,1 0-1,-1 0 1,1 0 0,-1 0 0,1 0 0,0 0 0,-1 1 0,1-1 0,0 0-1,0 0 1,0 1 0,-1-1 0,1 1 0,0-1 0,1 0-19,3 0-16,0-1 1,1 1-1,-1 1 1,0-1-1,0 1 1,1 0-1,-1 0 1,1 0-1,3 1 16,14 0 163,39 3-188,0 3 0,0 2 0,-1 3 0,23 9 25,-56-15-151,-25-5-110,11 4 1239,-14-4-889,0 0 0,0-1 0,0 1 0,0-1 0,0 1 0,0 0 0,-1-1 0,1 1 0,0-1 0,0 1 0,0-1 0,-1 1 0,1-1 0,0 1 0,-1-1 0,1 1 0,0-1 0,-1 1 0,1-1 0,0 0 0,-1 1 0,1-1 0,-1 1 0,1-1 0,-1 0 0,1 0-1,-1 1 1,1-1 0,-1 0-89,-23 19 247,10-10-207,0 2 1,1 0 0,0 1-1,1 0 1,0 1 0,1 0-1,-8 14-40,18-26-25,0 0-1,0 1 1,0-1-1,0 0 1,1 1-1,-1-1 1,1 0-1,-1 1 1,1-1-1,-1 1 1,1-1-1,0 1 1,-1-1-1,1 1 1,0-1-1,0 1 1,0-1-1,1 1 1,-1 0-1,0-1 1,0 1-1,1-1 1,-1 0-1,1 1 1,0 0 25,0-1-81,0 0 0,1 0 0,-1 0 0,1 0 0,-1 0 0,1 0 0,-1 0 0,1-1-1,-1 1 1,1 0 0,0-1 0,-1 0 0,1 1 0,0-1 0,-1 0 0,1 0 0,0 0 0,1 0 81,5 0-332,1-1-1,-1 0 0,0 0 1,0-1-1,0 0 1,0 0-1,0-1 1,5-3 332,35-28-1475,-39 27 1340,1-1-1,0 2 0,0-1 0,0 1 1,9-3 135,-19 9 97,0 0 0,1 0 0,-1 0 0,0 1 0,1-1 0,-1 0 0,1 0 0,-1 0 1,0 0-1,1 1 0,-1-1 0,0 0 0,1 0 0,-1 1 0,0-1 0,0 0 0,1 1 0,-1-1 1,0 0-1,0 1 0,1-1 0,-1 0 0,0 1 0,0-1 0,0 1 0,0-1 0,0 0 1,0 1-1,1-1 0,-1 1 0,0-1-97,4 19-306,-3-15 598,1 1-326,0 1 1,0-1 0,0 1 0,1-1 0,0 0 0,0 0 0,1 0 0,-1-1 0,1 1 0,0-1 0,0 0 0,0 0 0,1 0-1,0 0 1,-1-1 0,1 0 0,0 0 0,1 0 0,-1 0 0,0-1 0,1 0 0,0 0 0,-1-1 0,1 1 0,1-1 33,1 0-180,0 0 0,-1 0 1,1-1-1,0 0 0,0-1 1,0 1-1,0-2 0,0 1 1,0-1-1,-1 0 1,1-1-1,-1 1 0,0-1 1,1-1-1,-1 0 0,-1 0 1,1 0-1,3-3 180,0-3 130,-1 1-1,0-2 1,0 1-1,-1-1 0,-1-1 1,1 1-1,-2-1 1,0 0-1,0-1 1,-1 1-1,-1-1 1,0 0-1,0-6-129,7-30 1311,-3-1-1,1-46-1310,-8 91 15,1-79 1864,-1 57 690,0 71-1876,4 35-391,5 11-302,-4-39-686,-1 0 0,-3 1 1,-2-1-1,-3 19 686,2-68-93,1 0 0,-1 0-1,0 0 1,0 0 0,1 0 0,-2 0-1,1 0 1,0 0 0,0 0 0,-1 0-1,1-1 1,-1 1 0,1 0 0,-1-1-1,0 1 1,1-1 0,-1 0 0,0 0-1,0 1 1,0-1 0,0-1 0,0 1-1,0 0 1,-1 0 0,1-1 0,0 1-1,0-1 1,0 0 0,-1 1 0,1-1-1,0 0 1,0 0 0,-1-1 0,1 1-1,0 0 1,0-1 0,0 0-1,-1 1 1,1-1 0,0 0 0,0 0-1,0 0 1,0 0 0,0 0 0,-1-2 93,-2-1-20,-1-1 0,1 0 1,0-1-1,0 1 1,1-1-1,0 0 0,0 0 1,0 0 19,-29-57 258,28 52-141,-4-6 171,5 10 113,0 0-1,1 0 1,0-1-1,0 1 1,0-1-1,1 0 1,0 0-1,0 0 1,0-6-401,3 13 3,0 1-1,-1-1 1,1 1 0,0-1 0,0 1-1,-1 0 1,1-1 0,0 1 0,0 0-1,-1-1 1,1 1 0,0 0 0,0 0 0,0 0-1,-1 0 1,1 0 0,0 0 0,0 0-1,0 0 1,0 0-3,26 0 102,-23 0-64,14 1-4,1 0 0,-1 1 1,0 1-1,0 1 1,0 1-1,0 0 0,0 2 1,-1 0-1,5 3-34,17 7-19,44 22-797,-73-34-155,0 1 0,-1 1 0,0-1 0,0 2 971,-6-5-2151,-3-2-1178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3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10629,'0'0'3153,"0"0"-2208,0 0-833,0 0-112,0 0-272,0 0-2177,34-27-241,-28 37-3473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3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9460,'0'0'851,"0"0"-186,1 15-68,-2 9-354,1-11-115,0 0 0,0 0 0,1 0 0,1 0 0,1 3-128,-2-10 0,1 0-1,0 1 1,0-1-1,0 0 0,1 0 1,0 0-1,0 0 0,1-1 1,0 1-1,-1-1 1,2 0-1,-1 0 0,1 0 1,-1-1-1,1 1 0,1-1 1,-1-1-1,1 1 1,-1-1-1,1 0 0,0 0 1,0 0-1,0-1 0,0 0 1,1 0-1,-1 0 1,1-1-1,-1 0 0,1-1 1,1 1 0,-7-1-7,-1 0 0,1 0 0,-1-1 0,1 1 0,-1 0 0,1 0 0,-1 0 1,1 0-1,0-1 0,-1 1 0,1 0 0,-1-1 0,0 1 0,1 0 0,-1-1 0,1 1 1,-1-1-1,1 1 0,-1 0 0,0-1 0,1 1 0,-1-1 0,0 1 0,0-1 0,1 0 1,-1 1-1,0-1 7,4-21 201,-8-22 413,1 38-412,0 0 0,0 0 0,0 0 0,-1 0 0,0 0 0,-1 1 0,1-1 0,-1 1 0,0 0 0,0 1-1,-1-1 1,1 1 0,-1 0-202,-23-22 1108,28 26-1086,0-1 1,1 1-1,-1-1 1,0 0-1,1 0 1,-1 1-1,1-1 1,-1 0 0,1 0-1,-1 0 1,1 0-1,-1 1 1,1-1-1,0 0 1,0 0-1,-1 0 1,1 0-1,0 0 1,0 0-1,0 0 1,0 0-1,0 0 1,0 0 0,0 0-1,1 0 1,-1 0-23,1 0 9,-1-1 0,1 1 0,0-1 0,0 1 0,0 0-1,0-1 1,1 1 0,-1 0 0,0 0 0,0 0 0,1 0 0,-1 0 0,1 0 0,0 0-9,3-2 3,1 0 0,1 1 0,-1-1-1,0 1 1,1 1 0,-1-1 0,1 1-3,-1 0 21,1 0 0,-1 0 0,1 1 1,-1 0-1,1 0 0,-1 1 0,0 0 0,1 0 1,2 1-22,-6-1 8,-1 1 1,1-1 0,-1 1-1,0-1 1,1 1 0,-1 0-1,0 0 1,0 0 0,0 0-1,0 0 1,-1 0 0,1 1-1,-1-1 1,1 1 0,-1-1-1,0 1 1,0-1 0,0 1-1,0 0 1,0-1 0,0 1-1,-1 0-8,6 25 29,-4-19-226,-1 0 0,2 0 1,-1-1-1,1 1 0,4 7 197,-6-13-108,1-1-1,-1 0 0,1 0 0,-1 0 0,1 0 0,0 0 1,-1 0-1,1-1 0,0 1 0,0-1 0,0 1 1,1-1-1,-1 1 0,0-1 0,0 0 0,1 0 1,-1 0-1,1-1 0,-1 1 0,1-1 0,-1 1 0,1-1 1,1 0 108,2 0-120,1 0 0,-1-1 1,1 0-1,-1 0 0,1 0 0,-1-1 1,1 0-1,-1 0 0,0-1 1,0 0-1,0 0 0,-1 0 1,1-1-1,-1 0 0,2-1 120,42-23 27,-47 26 12,1 1-1,0 0 1,0 0 0,-1 0 0,1 0-1,0 0 1,0 0 0,0 1 0,0 0-1,0-1 1,0 1 0,0 0 0,0 0-1,0 1 1,0-1 0,0 1 0,0-1-1,0 1 1,0 0 0,-1 0 0,1 0-1,0 1 1,0-1 0,-1 0 0,1 1 0,-1 0-1,0 0 1,1 0 0,-1 0 0,0 0-1,0 0 1,0 0 0,0 1 0,-1-1-1,1 1 1,1 2-39,56 96 48,-57-92-3535,-2-5-5026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5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11701,'0'0'659,"3"14"-568,34 210-822,-36-252 604,1 0-1,1 0 0,1 1 1,2-1-1,4-8 128,-10 33 72,1 0-1,1 0 0,-1 0 1,0 0-1,1 0 1,-1 0-1,1 1 0,0-1 1,0 0-1,1 0-71,-3 2 13,1 1 1,-1-1-1,1 1 1,0 0-1,-1-1 0,1 1 1,0-1-1,0 1 1,-1 0-1,1 0 1,0-1-1,0 1 1,-1 0-1,1 0 0,0 0 1,0 0-1,-1 0 1,1 0-1,0 0 1,0 0-1,0 0 0,-1 0 1,1 0-1,0 1 1,0-1-1,-1 0 1,1 0-1,0 1 0,-1-1 1,1 1-1,0-1 1,-1 0-1,1 1 1,0-1-1,-1 1 0,1 0 1,-1-1-1,1 1 1,-1-1-1,1 1 1,-1 0-1,0-1 0,1 1 1,-1 0-1,0 0 1,1 0-14,18 31 211,-16-25-320,1 0 0,0 0-1,0-1 1,1 1 0,0-1 0,2 2 109,-5-6-173,1 0 1,0 0 0,0 0 0,0 0-1,0 0 1,0-1 0,0 1 0,0-1-1,1 0 1,-1 0 0,0 0 0,1 0-1,-1-1 1,1 0 0,-1 1 0,1-1-1,0 0 173,3-1-173,0 1 0,0-1 0,0-1 0,0 1 0,0-1 0,-1-1 0,1 1 0,0-1 0,-1 0 0,0 0-1,0-1 1,2-1 173,19-10-25,-24 13 24,0 1 0,0-1 0,0 1 0,0 0 0,0 0 0,1 0 0,-1 1 0,0-1 0,1 1 0,-1 0-1,0-1 1,1 2 0,-1-1 0,0 0 0,1 1 0,2 0 1,0 1 15,0 1 0,1-1 0,-1 1 0,0 1 0,0-1 0,-1 1 0,3 2-15,-1-1 7,1-1 0,-1 0-1,1-1 1,0 1 0,1-1-1,-1-1 1,0 0 0,1 0 0,-1 0-1,1-1 1,0-1-7,14 2-344,1-2 0,-1-1 0,12-2 344,-34 3-5,1 0 0,-1-1 0,0 1 0,0 0 0,0-1 0,1 1 0,-1-1 0,0 0 0,0 1 0,0-1 0,0 0 0,0 0 0,0 1 0,0-1 0,0 0 0,-1 0 0,1 0 0,0 0 0,0 0 0,-1 0 0,1 0 0,-1-1 0,1 1 0,-1 0 0,1-1 5,-1 2 65,0-1-1,1 0 1,-1 0 0,0 0 0,0 0-1,0 1 1,0-1 0,0 0 0,0 0 0,0 0-1,0 0 1,0 1 0,-1-1 0,1 0-1,0 0 1,0 0 0,-1 1 0,1-1 0,0 0-1,-1 0 1,1 1 0,-1-1 0,1 0-1,-1 1 1,1-1 0,-1 0 0,0 1 0,1-1-1,-1 1 1,0-1 0,1 1 0,-1 0-1,0-1 1,0 1 0,1-1 0,-2 1-65,-3-2 294,0 1 0,0 0 0,0 0 0,0 0 0,0 0 0,0 1 0,0 0 0,0 0 0,0 0 0,0 1 0,0-1 0,0 1 0,0 1 0,0-1 0,-4 2-294,4-1 23,1 0 1,1 1-1,-1-1 1,0 1-1,0 0 1,1 0-1,0 0 1,0 0-1,-1 1 1,2-1-1,-1 1 1,0 0-1,1 0 1,0 0-1,0 0 1,0 0-1,0 0 1,1 0-1,-1 1 1,1-1-1,0 1 1,1-1-1,-1 1 1,1-1-1,0 1 1,0 1-24,0-4-60,0-1 0,0 1-1,0-1 1,1 1 0,-1-1 0,1 1 0,-1-1 0,1 1 0,-1-1 0,1 1-1,0-1 1,-1 0 0,1 1 0,0-1 0,0 0 0,0 0 0,0 1 0,0-1-1,1 0 1,-1 0 0,0 0 0,0 0 0,1-1 0,-1 1 0,0 0 0,1-1 0,-1 1-1,1 0 1,-1-1 0,1 0 0,-1 1 0,1-1 0,-1 0 0,1 0 0,0 0 60,2 1-384,0-1 0,0 0 1,1 0-1,-1-1 0,-1 1 1,1-1-1,0 0 1,0 0-1,0 0 0,0 0 1,0-1-1,-1 0 1,3 0 383,8-14-3373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5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2529,'0'0'2145,"0"0"208,0 0-1328,0 0-561,0 0-192,0 0 48,45 91-240,-26-69-64,7-7-16,-2-6-672,-16-9-2273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6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6803,'0'0'-288,"0"0"-446,0 0-514,-1 13 1053,-1 384 8231,3-243-9149,-1-154 203,0-2-840,0-8-1393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9:54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21 5539,'0'0'1139,"0"0"184,0 0 182,0 0-41,0 0 36,-4-2-553,-6-2-641,1 1-1,-1 0 1,0 0 0,0 1 0,0 1 0,0 0-1,0 0 1,-1 1-306,9-1 27,-1 1 1,1 0-1,-1 0 0,1 0 0,-1 1 0,0-1 1,1 1-1,-1-1 0,1 1 0,-1 0 0,1 0 1,0 0-1,-1 0 0,1 0 0,0 1 0,0-1 1,0 1-1,0-1 0,0 1 0,0 0 0,0 0 1,0 0-1,1 0 0,-1 0 0,1 0 0,0 0 1,-1 0-1,1 1 0,0-1 0,0 0 0,0 3-27,-3 7 13,1-1 0,0 1 1,1-1-1,1 1 0,0 0 0,0 0 0,1 0 0,1 0 0,0 0 0,1 6-13,-1-15-16,0-1-1,-1 1 1,2 0-1,-1-1 1,0 1 0,0-1-1,1 1 1,-1-1-1,1 0 1,0 0-1,0 0 1,0 1 0,0-2-1,0 1 1,0 0-1,0 0 1,0-1 0,1 1-1,-1-1 1,1 0-1,-1 1 1,1-1-1,0-1 1,-1 1 0,1 0-1,1 0 17,2 0-175,0 0 1,1 0-1,-1 0 0,0-1 0,1 0 0,-1 0 0,1-1 0,-1 1 0,0-1 1,1-1-1,2 0 175,0-2-260,0-1 1,0 1 0,-1-1 0,1-1 0,-1 0-1,-1 0 1,1 0 0,-1-1 0,0 0-1,0-1 260,7-9-41,0 0-1,-1-1 1,-1-1-1,0-2 42,-11 21 955,-1 11 622,-5 92-302,-8 41-1275,2-39 40,4 43-40,7-144-290,1 23 337,-1-26-285,0 0 0,0-1 1,0 1-1,0 0 0,0-1 0,0 1 0,0 0 0,0-1 0,0 1 0,1-1 0,-1 1 0,0 0 1,0-1-1,1 1 0,-1-1 0,0 1 0,1-1 0,-1 1 0,1-1 0,-1 1 0,1-1 0,-1 1 1,1-1-1,-1 1 0,1-1 0,-1 0 0,1 1 0,-1-1 0,2 0 238,0 0-6048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6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8324,'0'0'2353,"0"0"-1606,0 0-576,0 0 330,0 0 198,18-4-440,28-4-693,1 2 1,19 1 433,64 4-10544,-129 1 10751,0 1 0,0-1-1,-1 0 1,1 1-1,0-1 1,-1 0-1,1 1 1,0-1-1,-1 1 1,1-1 0,0 1-1,-1 0 1,1-1-1,-1 1 1,1 0-1,-1-1 1,1 1 0,-1 0-1,0-1 1,1 1-1,-1 0 1,0 0-1,1 0 1,-1-1-1,0 2-206,6 24 1416,-5-22-1051,-1-2-297,2 10 310,1-1 0,0 1 0,1 0 0,0-1 0,1 1-378,-4-10-2,0 1 0,0-1 0,0 0 1,0 0-1,0-1 0,0 1 0,1 0 1,-1 0-1,1 0 0,-1-1 0,1 1 1,0-1-1,0 1 0,-1-1 0,1 0 0,0 0 1,0 0-1,0 0 0,1 0 0,-1 0 1,0 0-1,0-1 0,0 1 0,0-1 1,1 0-1,-1 0 0,0 1 0,1-1 1,-1-1-1,1 1 2,0-1 0,0-1 0,0 1 0,0-1 0,-1 0 0,1 0 0,0 0 0,-1 0 0,0 0 0,1-1 0,-1 1 0,0-1 0,0 1 0,-1-1 0,1 0 0,0 0 0,16-20 77,-13 19-19,0 0 1,0 1-1,0 0 0,0-1 1,0 2-1,1-1 0,-1 1 0,1 0 1,0 0-1,-1 0 0,1 1 0,2 0-58,39-3-275,-15 5-2653,-2-1-2929,-29 0 3648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6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1 191 752,'0'0'2017,"0"0"-144,0 0-144,0 0-240,0 0-833,0 0 368,22 73 97,-18-43-705,0 1-208,1-4-176,3-5 16,1-5-48,4-7 0,-1-10-1280,-9 0-817,1 0-1521</inkml:trace>
  <inkml:trace contextRef="#ctx0" brushRef="#br0" timeOffset="1">149 34 592,'0'0'9172,"0"0"-7027,0 0-1216,0 0-625,0 0 0,0 0-304,15-33-1633,-11 46 305,0 4-4483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7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25 8340,'0'0'2161,"0"0"-222,0 0-530,0 0-657,0 0-383,-4-15 97,4 15-452,0 0 0,-1 0 0,1 0 0,0 0 0,0 0-1,-1 0 1,1 0 0,0 0 0,0 0 0,-1 0 0,1 0 0,0 0-1,0 0 1,-1 0 0,1 0 0,0 0 0,0 0 0,-1-1-1,1 1 1,0 0 0,0 0 0,0 0 0,-1 0 0,1-1 0,0 1-1,0 0 1,0 0 0,0-1 0,-1 1 0,1 0 0,0 0-1,0 0 1,0-1 0,0 1 0,0 0 0,0 0 0,0-1 0,0 1-1,0 0 1,0-1 0,0 1 0,0 0 0,0 0 0,0-1-1,0 1 1,0 0 0,0 0 0,0-1 0,0 1 0,0 0 0,0 0-1,0-1 1,0 1 0,1 0 0,-1 0 0,0 0 0,0-1-1,0 1-13,0 2 83,1-1 0,-1 0 0,0 1 0,1-1 0,-1 1 0,1-1 0,-1 1 0,1-1 0,0 0 0,0 1 0,-1-1 0,1 0-1,0 0 1,0 0 0,0 0 0,0 0 0,1 0 0,-1 0 0,0 0 0,0 0-83,35 27-223,-22-18 391,12 10-295,1-2 0,0 0 1,1-2-1,1-1 0,0-2 0,7 2 127,-34-14-685,15 5 64,-11 1-7600,-6-6 1290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2:38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6819,'0'0'6435,"0"0"-6035,0 0-224,39-103-176,2 52 304,4-8-304,4 0 0,-4 3-544,-34 41-4626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3:0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89 7363,'0'0'2540,"0"0"-1246,0 0-838,0 0-149,0 0 200,18 0 1339,-11 1-2348,-2-1 167,1 1 0,0 0 0,0-1-1,0 0 1,0-1 0,0 1 0,-1-1 0,1 0-1,2-1 336,-7 1 24,-1 1-1,1 0 0,-1 0 0,0 0 1,1 0-1,-1 0 0,0 0 1,1 0-1,-1 0 0,0-1 1,1 1-1,-1 0 0,0 0 0,0 0 1,1-1-1,-1 1 0,0 0 1,0 0-1,1-1 0,-1 1 1,0 0-1,0-1 0,0 1 0,1 0 1,-1-1-1,0 1 0,0 0 1,0-1-1,0 1 0,0 0 0,0-1 1,0 1-1,0 0 0,0-1 1,0 1-1,0 0 0,0-1 1,0 1-1,0-1 0,0 1 0,0 0 1,0-1-1,0 1 0,0 0 1,0-1-1,-1 1 0,1 0 0,0 0 1,0-1-1,0 1 0,-1 0 1,1-1-1,0 1 0,-1 0 1,1 0-1,0-1 0,0 1 0,-1 0 1,1 0-1,0 0 0,-1 0 1,1-1-1,0 1 0,-1 0 1,1 0-1,-1 0-23,-23-4 1349,18 3-1124,-21 1 160,27 0-375,-1 0 1,0 0 0,1 0 0,-1 0 0,0 0 0,1 0-1,-1 0 1,0 0 0,1 0 0,-1 1 0,1-1 0,-1 0-1,0 0 1,1 0 0,-1 1 0,1-1 0,-1 0-1,1 1 1,-1-1 0,0 1 0,1-1 0,0 0 0,-1 1-1,1-1 1,-1 1 0,1 0-11,0-1-25,1 1 0,-1-1 1,1 1-1,0-1 0,-1 0 0,1 1 0,0-1 1,0 0-1,-1 0 0,1 1 0,0-1 0,0 0 1,-1 0-1,1 0 0,0 0 0,0 0 0,-1 0 1,1 0-1,1-1 25,0 2-105,8-1-257,-1 0 0,1-1 0,-1 1 0,1-2 0,-1 1 0,5-3 362,-9 3-205,0-1 0,0 0 0,-1 0 1,1 0-1,-1-1 0,0 1 0,0-1 0,0 0 1,0-1-1,0 1 0,0 0 0,-1-1 1,2-2 204,-5 5 54,1 1 1,-1 0 0,0 0 0,0-1-1,1 1 1,-1 0 0,0 0 0,0-1 0,1 1-1,-1 0 1,0-1 0,0 1 0,0 0 0,0-1-1,0 1 1,0-1 0,1 1 0,-1 0 0,0-1-1,0 1 1,0 0 0,0-1 0,0 1-1,0-1 1,-1 1 0,1 0 0,0-1 0,0 1-1,0 0 1,0-1 0,0 1 0,0 0 0,-1-1-1,1 1-54,-13-4 941,-20 9 180,26-2-999,1 0 0,0 0 0,0 1 0,0-1 0,0 2-1,0-1 1,1 1 0,-1-1 0,1 2 0,1-1 0,-1 0 0,1 1 0,-1 1-122,5-6-1,0-1 1,0 1-1,0-1 0,-1 1 1,1 0-1,0-1 1,0 1-1,0-1 1,0 1-1,1-1 0,-1 1 1,0 0-1,0-1 1,0 1-1,0-1 1,1 1-1,-1-1 0,0 1 1,0-1-1,1 1 1,-1-1-1,0 1 1,1-1-1,-1 1 0,1-1 1,-1 1-1,1-1 1,-1 0-1,0 1 1,1-1-1,-1 0 0,1 1 1,0-1-1,-1 0 1,1 0-1,-1 0 1,1 1-1,-1-1 0,1 0 1,0 0-1,-1 0 1,1 0-1,-1 0 1,1 0-1,0 0 0,-1 0 1,1 0 0,37 0-134,-30 0 143,19-4-31,-15-3 60,-12 7-31,0-1 1,0 1-1,0 0 0,0-1 0,0 1 1,0-1-1,0 1 0,0 0 1,0-1-1,0 1 0,0-1 0,0 1 1,0 0-1,0-1 0,0 1 0,0 0 1,-1-1-1,1 1 0,0 0 0,0-1 1,0 1-1,0 0 0,-1-1 0,1 1 1,0 0-1,0-1 0,-1 1 0,1 0 1,0 0-1,-1-1 0,1 1 1,0 0-1,-1 0-7,-1-2 71,-1 1 0,0 0 0,0 0 0,0 0 0,0 1 0,0-1 0,0 1 0,0-1 0,0 1-1,0 0 1,0 0 0,-1 0 0,1 1-71,1-1 20,0 0-1,0 0 1,0 0-1,0 0 0,-1 0 1,1 1-1,0-1 1,0 1-1,0-1 0,0 1 1,0 0-1,1 0 1,-1 0-1,0 0 0,0 0 1,1 1-1,-1-1 1,0 0-1,1 1-19,0-1-1,1-1-1,-1 1 1,1 0 0,-1-1-1,1 1 1,0 0-1,-1 0 1,1 0 0,0 0-1,0-1 1,-1 1 0,1 0-1,0 0 1,0 0-1,0 0 1,0 0 0,0-1-1,0 1 1,1 0 0,-1 0-1,0 0 1,0 0 0,0-1-1,1 1 1,-1 0-1,1 0 1,-1 0 0,0-1-1,1 1 1,-1 0 0,1-1-1,0 1 1,-1 0-1,1-1 1,-1 1 0,1-1-1,0 1 1,0-1 0,0 1 1,3 0-70,-1 0 0,1 0 1,-1 0-1,1 0 0,0-1 0,0 0 1,-1 0-1,2 0 70,-4 0-8,0 0 1,0 0-1,0-1 0,0 1 0,1 0 1,-2 0-1,1-1 0,0 1 0,0-1 1,0 1-1,0-1 0,0 1 1,0-1-1,0 0 0,-1 1 0,1-1 1,0 0-1,0 0 0,-1 1 0,1-1 1,-1 0-1,1 0 0,-1 0 0,1-1 8,1-1 0,-1 0 0,0-1 0,0 1-1,0-1 1,0 1 0,-1-1 0,1 1 0,-1-4 0,1 4 35,-1 1 1,0-1 0,0 0-1,0 0 1,0 0 0,-1 0 0,1 0-1,-1 0 1,1 0 0,-1 0 0,0 1-1,0-1 1,-1 0 0,1 1 0,0-1-1,-1 0 1,0 1 0,1 0 0,-1-1-1,0 1 1,-1 0-36,1 1 42,-1-1 1,1 1-1,-1 0 0,0 0 0,1 0 1,-1 0-1,0 1 0,0-1 0,0 1 1,0 0-1,0-1 0,0 1 0,1 1 1,-1-1-1,0 0 0,0 1 0,0-1 1,0 1-1,1 0 0,-1 0 1,0 0-1,1 0 0,-1 1 0,0-1 1,1 1-1,0-1 0,-1 1 0,1 0 1,0 0-1,0 0 0,0 0 0,0 0 1,0 1-1,1-1 0,-1 1 1,1-1-1,-1 1 0,1 0-42,-2 5 4,1 0 0,0 1 0,1-1 0,0 0 0,0 0 0,0 1 0,2 6-4,-2-13-12,1 0-1,0-1 1,1 1-1,-1 0 1,0 0 0,0 0-1,1-1 1,-1 1-1,1 0 1,-1 0 0,1-1-1,0 1 1,0 0-1,0-1 1,0 1-1,0-1 1,0 1 0,0-1-1,0 0 1,0 1-1,1-1 1,-1 0 0,1 0-1,-1 0 1,1 0-1,-1 0 1,1 0 0,0 0-1,-1-1 1,1 1-1,0 0 1,0-1-1,-1 0 1,1 1 0,0-1-1,1 0 13,-2-1 7,-1 1 1,1-1-1,-1 0 0,1 0 0,-1 0 0,1 0 1,-1 1-1,1-1 0,-1 0 0,0 0 0,0 0 1,0 0-1,1 0 0,-1 0 0,0 0 0,0 0 0,0 0 1,0 0-1,0 0 0,-1 0 0,1 0 0,0 0 1,-1-1-8,1-1 29,-1-3 0,0 0 1,0 0-1,0 1 1,-1-1-1,0 0 1,0 1-1,0-1 1,-1 1-1,0 0 1,0 0-1,-1 0 1,1 0 0,-1 0-1,0 1 1,0 0-1,0-1 1,-2 1-30,6 3-67,0 1-48,0 0 24,3 1 73,-1 0 0,1 0 0,0 0 0,-1 0 0,1 1 0,0-1 0,-1 1 0,0 0-1,1-1 1,-1 1 0,0 0 0,0 0 0,0 1 0,0-1 18,15 13-280,-11-11-90,5 3-173,0-3-2920,-2-4-4263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09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988 235 848,'0'0'6787,"0"0"-4762,0 0-1374,0 0-360,-18-16 69,-59-50 179,58 50-101,0 1 0,-1 1-1,0 1 1,-1 1-1,-1 1 1,0 1 0,-1 1-1,-4-1-437,17 6 56,-14-4 116,-1 0 1,1 2 0,-1 0 0,0 2 0,-1 1-1,1 1 1,-1 1 0,1 1 0,-2 1-173,15 1 7,1 0-1,0 0 1,1 1 0,-1 0-1,0 1 1,1 0-1,0 1 1,0 0 0,0 1-1,-3 2-6,-22 17-5,0 1 0,1 3 5,19-17 11,-7 6-15,2 1 0,-1 1 0,2 1 0,1 1 0,1 0 0,-4 8 4,12-16-3,1 1 1,0 0 0,2 0 0,0 1 0,0 0 0,1 0-1,1 0 1,1 1 0,1-1 0,0 1 0,0 4 2,1 9-5,1 0 0,4 22 5,-2-40 0,0-1 0,0 1 0,2-1 0,-1 1-1,1-1 1,1 0 0,0-1 0,3 4 0,-2-2-1,1 0-1,1-1 1,0 0 0,0-1 0,1 0-1,0 0 1,1-1 0,0 0 0,1-1-1,0 0 1,0 0 0,0-1 0,1-1 0,0 0-1,5 1 2,87 33 251,50 9-251,-124-41 35,1-3-1,-1 0 1,1-2 0,0-1-1,0-1 1,0-2 0,9-2-35,-26 1 16,-1-1 0,0 0 0,0-1 0,0-1 1,0 0-1,-1-1 0,0 0 0,0 0 0,0-2 0,-1 1 1,0-1-1,0-1 0,-1 0 0,0-1 0,-1 0 0,0 0 1,6-10-17,53-102 92,-30 50-86,-36 67 16,-1-1 0,1 0-1,-1 0 1,-1-1 0,1 1-1,-1 0 1,0 0 0,0 0-1,-1 0 1,0-3-22,0-15 21,1 9-69,1 12 53,-1-1 1,0 1-1,0-1 0,0 0 1,0 1-1,-1-1 0,1 0 1,-1 1-1,0-1 0,0 1 1,0-1-1,-1 1 0,1 0 0,-1-1 1,0 1-1,0-1-5,-8-9 98,2-2 0,-1 1 0,2-1-1,0 0 1,0-1 0,1-1-98,-3-7 372,-1 1 0,-4-4-372,1 1 512,8 16-318,0 1 1,0-1-1,-1 1 1,0 1-1,0-1 1,-1 1-1,-5-5-194,5 4 95,7 8-91,-1 0 1,1 0-1,-1 0 0,1 0 1,-1 1-1,1-1 1,-1 0-1,0 0 1,1 1-1,-1-1 1,0 0-1,0 1 0,1-1 1,-1 1-1,0-1 1,0 1-1,0-1 1,0 1-1,0-1 0,0 1 1,0 0-1,1 0 1,-1-1-1,0 1 1,-1 0-5,1-3 726,-1 1-2122,2 1-4527,0 2-810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12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80 9764,'-23'-2'1876,"4"1"-1551,-138-6 1161,144 7-1421,1 0-1,-1 1 0,1 1 0,-1 0 0,1 1 1,0 0-1,0 1 0,0 0 0,1 1 0,-2 1-64,5-2 17,1 0-1,0 1 1,0 0-1,1 1 1,-1-1-1,1 1 0,0 0 1,1 1-1,0-1 1,0 1-1,0 0 1,1 0-1,-1 1 0,2-1 1,-2 4-17,-1 6 11,1 1 0,0 0 1,2 1-1,0-1 0,0 1 0,2 12-11,0 14 16,3 0 0,2 11-16,-1-37 1,0-1 0,1 1 0,1 0 0,1-1 0,0 0 0,2-1 1,0 1-1,0-1 0,2-1 0,0 1 0,1-2 0,1 0 0,7 8-1,-8-11 0,1-1-1,0 0 1,0 0-1,1-2 0,1 1 1,-1-2-1,2 0 1,-1 0-1,1-1 0,0-1 1,0-1-1,1 0 1,0-1-1,-1 0 1,1-2-1,3 1 1,1-1-23,1-2 0,0 0 0,17-2 23,-29 1 12,-1 0-1,1-1 0,-1-1 1,1 1-1,-1-1 1,0 0-1,-1-1 0,1 0 1,0 0-1,2-3-11,4-4 118,0 0 0,-2 0 0,1-2 0,-1 1 0,-1-1 0,0-1-1,-1 0 1,7-13-118,-5 3 112,0 0-1,-2 0 1,0-1-1,-2 0 1,3-14-112,1-22 47,-3-1 1,-2 0 0,-3-1 0,-4-29-48,-4-3-266,3 85 69,0 1-1,-1 0 1,0 0 0,-1 0 0,0 0 0,0 0 0,-4-7 197,6 15-190,0-1 0,0 1 0,0-1 0,1 1 0,-2 0-1,1 0 1,0-1 0,0 1 0,0 0 0,-1 0 0,1 0 0,0 0 0,-1 0 0,1 1 0,-1-1 0,1 0 0,-1 1 0,1-1 0,-1 1 0,1-1 0,-1 1 0,0 0 190,-35-2-8769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23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98 142 64,'0'0'2126,"0"0"1705,0 0-2665,0 0-501,-16 1 92,-65 2 233,81-3-499,11 5-323,56 7 16,-1-3 0,2-2 0,36-3-184,12-6 172,0-5 0,37-9-172,100-17 259,160-25 888,-327 42-822,1 5 0,0 3-1,27 4-324,-100 4 22,177-1 914,113-17-936,-233 12 254,1 4 1,-1 2-1,21 5-254,145 28 160,-16-2 24,-100-15 617,91 25-801,23 5 472,-41-12 859,-189-33-1141,0-1 0,-1 1 0,1-1 0,0 0 1,0 0-1,-1 0 0,1 0 0,0-1 0,-1 0 0,4-1-190,22-11-6084,-25 11-5471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26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0 183 8932,'0'0'8,"0"0"-133,23-4 71,292-65 655,66-7 1290,-264 60-937,0 5 0,36 5-954,-61 5 333,0 5 1,-1 3-1,56 13-333,-59-3-371,0-4 0,0-4 1,28-2 370,-112-7-3637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29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33 5827,'0'0'360,"0"0"576,0 0 33,0 0-17,0 0-133,0 0-349,-12-1-219,3 0-204,-28-3-55,33 3 61,6 1 53,23-1 328,494-16 2482,-484 15-2865,41-2 165,1 2 0,24 6-216,-59 0 67,31 2 450,18-2-517,-36-1 205,-1 1 0,19 7-205,65 5 161,-59-7 168,0 3 1,-1 4-1,12 7-329,-17-4 240,1-3 0,1-3-1,50 0-239,61-8 454,20-8-454,-129-2 26,301-8 199,-312 9-119,1-2 0,46-11-106,-43 5 87,1 3 1,19 3-88,-52 5 0,227-10 45,31-6 657,14 13-702,-296 5 26,0 1 1,-1 0 0,0 1 0,1 0 0,-1 1-1,2 2-26,3 0 35,0-1-1,15 2-34,-2-3 29,4 1-1,0 1 0,-1 1 0,1 2 0,14 7-28,-36-11 101,0-1 0,0-1 0,1 0 1,-1-1-1,0-1 0,1 0 0,0 0 0,5-2-101,-2 1 585,1 1 0,-1 0 0,9 2-585,-14 4 346,-12-6-569,1-1 0,0 1 0,0-1 1,0 1-1,0 0 0,0-1 0,0 1 1,-1-1-1,1 0 0,0 1 0,0-1 0,0 0 1,0 0-1,1 0 0,-1 1 0,0-1 1,0 0 222,-1-2-3335,0-8-1926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5.0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0 9684,'0'0'1641,"0"0"-403,0 0-157,0 0 306,0 0-653,0 0-529,-6 20-170,-19 66-25,23-79-17,1 0-1,0 0 1,0 0 0,0 0-1,1 1 1,0-1-1,0 0 8,1-5 4,-1 1 1,0-1-1,1 0 0,-1 0 0,1 0 1,0 0-1,0 0 0,0 0 0,0 0 1,0 0-1,0 0 0,0 0 0,1 0 1,-1-1-1,1 2-4,2-1-67,0 0 0,1 1 1,-1-1-1,0 0 0,1-1 0,-1 1 1,1-1-1,0 0 0,-1 0 0,1-1 1,0 1-1,-1-1 0,1 0 0,0 0 1,2-1 66,6 1-172,1 0 0,-1-2 0,1 1 0,-1-2 0,2 0 172,-12 2 7,0 1-1,1-1 0,-1 1 0,0 0 0,0 0 0,0 0 0,1 1 0,-1-1-6,0 1-507,-1-1 1,1 0-1,0 0 0,0 0 1,0 0-1,-1 0 1,1-1-1,2 0 507,3-3-5776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46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0 340 10613,'29'-8'3,"368"-89"2168,609-50 935,-700 118-2637,132 11-469,-259 15-400,63-15 400,-203 10-3007,-18-3-5066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47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1 315 224,'0'0'9234,"11"-23"-6921,-11 23-2313,6-14 29,1 1 0,0 0 1,1 0-1,1 0 0,0 1 1,1 1-1,1-1-29,1 2 51,0 1 0,1 1 0,0 0 0,1 0 0,-1 2 0,1 0 0,1 0 0,-1 1 0,4 0-51,61-17 388,1 2 0,0 5 0,41-2-388,253-8 837,655 16 376,-566 11-1121,-249-2-85,381-7-652,-566 4-2983,-28 0-4822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2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512 8 5362,'0'0'1233,"-24"-1"34,-9-1-781,-7-1 712,-1 2 0,-33 3-1198,54 0 319,0 1 1,1 1-1,0 1 1,0 0-1,0 1 1,0 1 0,1 1-1,0 1 1,1 0-1,0 2 1,1 0-1,0 0 1,0 2 0,-1 1-320,14-11 7,0 1-1,1 0 1,-1 0 0,0-1 0,1 2 0,0-1 0,0 0 0,0 0 0,1 1-1,-1-1 1,1 1 0,0-1 0,0 1 0,1-1 0,-1 1 0,1 0 0,0-1-1,0 1 1,1 0 0,-1-1 0,1 1 0,0-1 0,0 1 0,1-1 0,-1 1-1,2 2-6,6 11 11,0 1-1,1-2 0,1 1 0,0-1 0,6 4-10,-17-21 0,45 56-23,19 27-115,-57-73 86,0 0 0,-1 1 0,0 1 1,-1-1-1,0 0 0,2 12 52,-5-17-57,-1 0 1,0 0-1,0 1 0,0-1 1,-1 0-1,0 0 1,0 0-1,0 1 0,-1-1 1,0 0-1,0 0 1,-1 0-1,0 0 0,0 0 1,0-1-1,-1 3 57,0-4-2,-1 1-1,1 0 1,-1-1-1,1 1 1,-1-1-1,-1 0 1,1 0 0,0-1-1,-1 0 1,0 1-1,0-1 1,0-1-1,0 1 1,0-1 0,-1 0-1,1 0 1,-2 0 2,6-2-1366,7 0 383,0 0 0,1-1 0,-1 0 0,0-1-1,0 1 1,0-1 983,51-23-1455,-42 17 232,13-6-1485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3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87 5763,'0'0'2171,"0"0"-946,0 0-617,8 15-218,2 3-226,0-1 0,9 11-164,-17-26 26,0 1 0,1-1 0,-1 0 0,1 1 0,0-1 0,0 0 0,0-1 0,0 1 0,0 0 0,0-1 0,0 0 0,1 0 0,-1 0 0,0 0 0,1 0 0,2 0-26,4-1 40,0 1 0,0-1-1,1-1 1,4-1-40,-5 1 1,-1 0 16,-1 0 0,1-1 0,-1 0 0,1-1 0,-1 0 0,0 0 0,0-1 0,0 0 0,0 0 0,-1-1 0,2-1-17,-4 3 16,-2 0-1,1 0 0,0-1 0,-1 1 0,1-1 0,-1 0 0,0 0 0,0 0 0,-1 0 0,1 0 0,-1-1 0,0 1 0,0-1 0,0 1 0,-1-1 0,0 0 0,0 0 0,0 0 0,0 1 0,-1-4-15,0 6 46,0 1 0,0-1 0,0 0 0,0 0 1,-1 0-1,1 1 0,-1-1 0,0 0 0,1 0 0,-1 1 0,0-1 0,0 0 0,0 1 0,0-1 0,0 1 0,0 0 0,-1-1 0,1 1 0,0 0 0,-2-1-46,0-1 128,-1 1-1,0-1 1,0 1-1,-1 1 1,1-1 0,0 0-1,0 1 1,-5-1-128,-10-1 715,0 1 0,0 0 0,-19 2-715,33 0 158,-17-1 223,12 1-311,0-1 0,0 1 0,0 0 0,0 1 0,0 0 1,0 1-1,1 0 0,-1 1 0,1 0 0,-1 0 0,-2 2-70,11-4-10,0-1 0,-1 1 1,1 0-1,0 0 0,0-1 0,0 1 0,0 0 0,0 0 0,0 0 0,0 0 0,0 0 0,0 0 0,1 1 0,-1-1 0,0 0 0,1 0 0,-1 1 0,0 0 10,1-1-83,0 0 0,0 0 1,0-1-1,0 1 0,1 0 0,-1 0 0,0 0 0,0-1 0,1 1 1,-1 0-1,0 0 0,1-1 0,-1 1 0,1 0 0,-1 0 0,1-1 1,-1 1-1,1-1 0,-1 1 0,1 0 0,0-1 0,0 1 83,2 1-652,1 1-1,0-1 0,0 0 0,0 0 1,0-1-1,0 1 0,0-1 1,1 0-1,-1 0 0,2 0 653,30 2-8417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3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21 7155,'0'0'1569,"0"0"-865,0 0 17,0 0-113,0 0-544,0 0-64,-15-20-1409,28 20 1057,4 2-864,-6 6-753,-2 0 640,-7-4 1329,0-2 112,-2-1 432,0 1 433,4 5-897,-4-6-80,0 4-3746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4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188 724 11445,'0'0'1289,"0"0"-1054,19-23-249,-1 1 18,4-6 16,0 0 0,-2-1-1,-1-2 1,9-19-20,-13 18 39,-1-1 0,-1 0 1,-3 0-1,0-1 0,-2 0 0,-2-1 0,-1 0 1,-2 0-1,-1 0 0,-2-12-39,0 42 18,0-1 0,-1 1 0,0 0-1,0-1 1,0 1 0,0 0 0,-1 0 0,0 0 0,0 0-1,-1 0 1,1 0 0,-1 1 0,0-1 0,0 1 0,0 0-1,-1-1 1,-3-2-18,2 3 112,0 0 0,-1 1 1,0-1-1,1 1 0,-1 0 0,0 0 0,-1 1 0,1 0 0,0 0 0,-1 0 1,1 1-1,-1 0 0,1 0 0,-4 1-112,2-1 48,1 1 1,0 1-1,-1-1 1,1 1-1,0 1 1,-1-1-1,1 1 1,0 0-1,0 1 1,1 0-1,-1 0 1,0 0-1,-3 4-48,0 0 23,1 0 1,0 0-1,0 1 0,1 1 1,0-1-1,0 1 0,1 1 0,-2 3-23,-6 11 19,2 1 0,0 1-1,2 0 1,1 0 0,1 1-1,-5 27-18,6-17 5,2 1-1,1 0 0,2 1 0,2-1 0,1 1 1,2-1-1,2 5-4,-1-26-1,1-1-1,1 0 1,0 0 0,1 0 0,1-1 0,0 1 0,1-2 0,1 1-1,0-1 1,1-1 0,1 1 0,0-2 0,0 1 0,1-2 0,1 1-1,0-2 1,10 7 1,-7-7-49,-1 0-1,1-1 1,1-1-1,-1 0 1,2-1-1,-1-1 1,0-1 0,1 0-1,0-1 1,0-1-1,1-1 1,-1-1-1,0 0 1,1-1-1,-1-1 1,2-1 49,-13 0-34,0 0 0,-1 0 0,1-1 1,-1 1-1,0-1 0,0-1 0,0 1 1,0-1-1,0 0 0,-1-1 0,0 1 1,0-1-1,0 0 0,0 0 0,-1-1 1,0 1-1,0-1 0,-1 0 0,1 0 1,-1 0-1,0 0 0,-1-1 0,2-5 34,-4 16-24,0 0 0,0 0 0,1 0 0,-1 0 0,1 0 0,0 0-1,0 0 1,0 0 0,1 0 0,-1 0 24,20 41-2237,-13-35-844,-1-9-623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4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7635,'0'0'2647,"0"0"-1140,0 0-757,0 0 26,0 0 14,0 0-358,0 16-320,0 10-88,0-1-3,0 0 1,3 11-22,-3-34-8,0 0 1,0 1-1,1-1 1,-1 0-1,1 0 0,-1 0 1,1 1-1,0-1 0,0 0 1,0 0-1,0 0 0,0 0 1,0 0-1,1-1 1,-1 1-1,0 0 0,1 0 1,0-1-1,0 1 8,0-1-68,0 0 0,0 0 0,-1 0 0,1-1 0,0 1 0,0-1 0,0 1 0,0-1 0,0 0 0,0 0 0,0 1 0,0-2 0,0 1 0,0 0 0,0 0 0,0-1 1,1 1 67,4-2-192,-1-1 1,0 1 0,-1-1 0,1 0 0,0 0 0,-1 0 0,0-1 0,1 0 0,-1 0 0,-1 0 0,1-1-1,0 0 192,49-75-1350,-53 80 1377,-1 0 0,1-1 0,-1 1-1,1 0 1,-1 0 0,1 0-1,-1 0 1,1 0 0,-1 0 0,1 0-1,-1 0 1,0 0 0,1 0-1,-1 0 1,1 0 0,-1 0 0,1 0-1,-1 0 1,1 0 0,-1 1-1,1-1 1,-1 0 0,1 0 0,-1 0-1,0 1 1,1-1 0,-1 0-1,1 1 1,-1-1 0,0 0 0,1 1-1,-1-1 1,0 1 0,0-1-1,1 0 1,-1 1 0,0-1 0,0 1-1,0-1 1,1 1 0,-1-1 0,0 1-1,0-1 1,0 1 0,0-1-27,2 3 139,5 7-49,1-1 0,0-1 0,0 1-1,1-1 1,0-1 0,1 1 0,0-2-1,0 1 1,0-1 0,8 3-90,-12-7-132,1 1 0,-1-1 0,0 0 0,1 0 1,-1-1-1,1 0 0,0 0 0,-1-1 0,1 1 0,0-1 1,-1-1-1,1 0 0,0 1 0,-1-2 0,1 1 0,-1-1 0,1 0 1,-1-1-1,0 1 0,1-1 132,1-3-299,1 0 0,-1 0 0,0-1 0,-1 0 0,1 0-1,-1-1 1,-1 0 0,0 0 0,0-1 0,0 1 0,0-4 299,9-16-195,-1 0-1,-1-2 1,-1-1 195,6-21 1819,3-22-1819,-15 50 2306,-1-1 1,0-12-2307,-7 67 2142,2-1 1,1 4-2143,6 69 421,2 53-3684,-9-155 3241,0 1 0,0-1 0,0 1 0,0-1 0,0 1 0,0 0 0,0-1 0,-1 1 0,1-1 0,0 1 0,0-1 0,0 1 0,-1-1 0,1 1 0,0-1 0,-1 1 0,1-1 0,0 1-1,-1-1 1,1 0 0,0 1 0,-1-1 0,1 0 0,-1 1 0,1-1 0,-1 0 0,1 1 0,-1-1 0,1 0 0,-1 0 22,-20 0-371,17-1 343,-1-1 0,1 1 0,-1-1 0,1 0 0,0 0 0,0-1 0,0 1 0,-1-1 28,2 0 3,-37-37 413,38 38-363,-1-1 0,1 0-1,0 0 1,0 0 0,0 0 0,0-1-1,1 1 1,-1 0 0,1-1-1,0 1 1,0-1 0,0 1 0,0-1-1,1 0-52,0 3-5,0 0 0,0-1 0,1 1 0,-1 0 0,0 0 0,1-1 0,-1 1 0,1 0 0,-1 0 0,1 0 0,0 0 0,0 0 0,-1-1 0,1 1 0,0 0 0,0 1 0,0-1 0,0 0 0,0 0-1,0 0 1,0 1 0,1-1 5,28-13-107,-24 12 104,33-12-25,1 2 0,0 1-1,0 2 1,1 2 0,0 2 0,0 2 0,14 1 28,-53 2 9,0 0 1,1 0 0,-1 1 0,0-1 0,1 1 0,-1-1-1,0 1 1,0 0 0,1 0 0,-1 0 0,0 0 0,0 0-1,0 0 1,0 1 0,0-1 0,-1 0 0,1 1-1,0 0 1,-1-1 0,1 1 0,-1 0 0,1 0 0,-1 0-1,0 0 1,0 0 0,0 0 0,0 1 0,0-1-10,3 10 160,0 1 1,-2-1-1,1 0 1,-1 1 0,-1 3-161,8 35 55,-7-45-124,0 0-1,0 0 0,1 0 0,0 0 0,2 2 70,-4-6-289,0-1 0,0 1 0,0-1-1,0 0 1,0 1 0,1-1-1,-1 0 1,0 0 0,1 0-1,-1 0 1,1 0 0,-1 0 0,1 0-1,-1-1 1,1 1 0,0 0-1,-1-1 1,1 1 0,0-1-1,0 0 1,1 1 289,2-1-3916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5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0 155 8740,'0'0'800,"0"0"-800,0 0-752,0 0-929,0 0-560,0 86-2625</inkml:trace>
  <inkml:trace contextRef="#ctx0" brushRef="#br0" timeOffset="1">96 1 10261,'0'0'1424,"0"0"-1424,0 0-1696,0 0-369,0 0 368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5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2001,'0'0'7665,"0"0"-4597,0 0-1836,0 0-429,0 0-258,-11 2-239,-34 10-33,44-11-265,-1 0 0,1 0 0,0 0 0,-1 0 0,1 0 1,0 0-1,-1 0 0,1 0 0,0 1 0,0-1 0,0 0 0,0 1 1,0-1-1,0 1 0,1-1 0,-1 1 0,0-1 0,1 1 0,-1 0 1,1-1-1,-1 3-8,0 34-13,2-27-7,-1-9 15,0-1 0,0 1 0,0-1 0,0 1 0,0-1 0,0 1 0,1-1 0,-1 1 0,1-1 0,-1 1 0,1-1 0,0 0 0,0 1 0,-1-1 0,1 0 0,0 1 0,0-1 0,0 0 1,0 0-1,0 0 0,1 0 0,-1 0 0,0 0 0,0 0 0,1 0 0,-1-1 0,1 1 0,0 0 5,1 0-57,1 0 0,0 0 1,0 0-1,0-1 0,0 0 1,0 1-1,0-1 0,0-1 1,-1 1-1,1 0 0,2-1 57,-5 0-19,1 1 0,0-1 0,-1 1 0,1-1 0,-1 0 0,1 1-1,-1-1 1,1 0 0,-1 0 0,1 0 0,-1 0 0,0 0 0,0-1-1,1 1 1,-1 0 0,0-1 0,0 1 0,0 0 0,0-1 0,-1 1 0,1-1-1,0 0 1,-1 1 0,1-1 0,-1 1 0,1-1 19,0-6 294,1 0 0,-1 0 1,-1 1-1,1-1 0,-1-3-294,1 10-14,0-1 0,1 1 0,-1 0 0,1 0 0,-1-1 0,1 1 0,-1 0 0,1 0 0,0 1 1,0-1-1,-1 0 0,1 0 0,0 1 0,0-1 0,0 1 0,2 0 14,0-2-12,18-3-6,0 1-1,1 0 0,0 2 1,0 0-1,0 2 0,1 1 19,-21 0 3,-1 0 0,1 1 0,-1-1 0,0 1 0,0-1 0,1 1 0,-1 0 0,0 0 0,-1 0 0,1 0 0,0 1 0,-1-1 0,1 0 0,-1 1 0,0-1 0,1 2-3,5 7 22,4 4-330,1-1 0,0 0 0,0-1 0,2-1 0,-1 0 0,2 0 0,-1-2 0,2 1 0,13 5 308,-25-14-89,0-1 0,0 0 1,1 0-1,-1 0 0,0-1 1,1 0-1,-1 0 0,3 0 89,9-2-3674,-11-1-877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6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4850,'0'0'160,"0"0"-160,0 0-3425</inkml:trace>
  <inkml:trace contextRef="#ctx0" brushRef="#br0" timeOffset="1">98 176 6691,'0'0'3858,"0"0"-2385,0 0-241,0 0 273,0 0-1041,0 0-464,9 46-2945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5.4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0 9636,'0'0'2049,"0"0"-1440,0 0-609,0 0 0,-21 122 128,21-78-128,0-31-2513,0-6-4803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36 156 10277,'0'0'1942,"0"0"-419,0 0-866,-4 23-393,-5 37 117,2 0 1,1 45-382,-3 265-1206,11-409 1116,1 1 1,2-1-1,2 1 0,1 0 1,6-11 89,21-60-51,12-17 51,-42 114-1,19-47-32,8-14 33,-23 57 12,0 0-1,1 0 0,0 0 1,2 1-1,-1 1 1,8-6-12,-15 16 13,1 0 1,0 0-1,-1 0 1,1 1-1,1 0 0,-1 0 1,0 0-1,1 1 1,-1 0-1,1 0 1,0 0-1,-1 1 1,1-1-1,0 1 1,0 1-1,0-1 1,0 1-1,0 0 1,0 1-1,2 0-13,-6-1 6,0 0-1,1 1 0,-1 0 1,0-1-1,0 1 1,0 0-1,0 0 1,0 0-1,0 0 1,0 1-1,0-1 1,0 0-1,0 1 0,-1-1 1,1 1-1,-1 0 1,2 1-6,0 1 29,0 1 0,0 0-1,-1-1 1,1 1 0,-1 1 0,0-1 0,0 4-29,2 7 76,-1 0 1,0 0-1,-1 1 0,-1 12-76,0-20 18,-1 1-1,0-1 0,0 0 0,-1 1 1,0-1-1,-1 0 0,0 0 0,0 0 1,-1 0-1,0 0 0,-1-1 0,0 1 1,0-1-1,0 0 0,-4 4-17,-1-1 14,-1 0 0,0 0 1,-1-1-1,0 0 0,0-1 0,-1 0 0,0-1 0,-1 0 0,0-1 0,0 0 1,-1-1-1,1-1 0,-1 0 0,-1-1 0,1-1 0,0 0 0,-8 0-14,21-3 10,1 0 0,-1 0 0,1 0 0,0 0 0,-1 0-1,1 0 1,-1 0 0,1 0 0,0 0 0,-1 0 0,1 0 0,-1 0 0,1 0-1,0 0 1,-1 1 0,1-1 0,-1 0 0,1 0 0,0 0 0,-1 1 0,1-1-1,0 0 1,-1 0 0,1 1 0,0-1 0,-1 0 0,1 0 0,0 1 0,0-1-1,-1 0 1,1 1 0,0-1 0,0 1 0,0-1 0,0 0 0,-1 1 0,1-1-1,0 1 1,0-1 0,0 0 0,0 1 0,0-1 0,0 1 0,0-1 0,0 0-1,0 1 1,0-1 0,0 1 0,1-1 0,-1 0 0,0 1 0,0-1 0,0 1-1,0-1 1,1 0 0,-1 1-10,18 19-131,21 10 235,1-1 0,1-3 1,2-1-1,42 17-104,-16-6 34,-47-24-252,33 16 117,-51-27-634,0 1 0,0-1 0,1 0 0,-1 0 0,1 0 0,-1-1 0,2 1 735,0-1-5763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33 8708,'0'0'2105,"0"0"-536,0 0-374,0 0-168,-20-5-61,-7-3-602,-1 2 0,-4 1-364,28 5 31,1-1 0,-1 1 0,0 1 1,0-1-1,0 0 0,0 1 0,0 0 0,1 0 0,-1 0 0,0 0 0,1 1 1,-1-1-1,1 1 0,-1 0 0,1 0 0,0 0 0,0 1 0,0-1 0,0 1 0,0-1 1,1 1-1,-1 0 0,0 1-31,-3 2 26,-9 10 8,1-1 0,0 2 0,-7 12-34,17-23 0,0 0-1,1 0 0,0 1 1,0-1-1,0 1 0,1-1 0,0 1 1,0 0-1,1 0 0,-1 0 1,2 0-1,-1 0 0,1 2 1,0-9-2,0 1-1,0 0 0,0 0 0,1 0 1,-1 0-1,0-1 0,1 1 1,-1 0-1,0 0 0,1-1 1,-1 1-1,1 0 0,-1 0 1,1-1-1,-1 1 0,1-1 1,0 1-1,-1 0 0,1-1 1,0 1-1,-1-1 0,1 0 1,0 1-1,0-1 3,25 6-276,-16-5 35,0-1-1,0-1 0,0 0 0,6-2 242,-10 2-130,0-1 0,1 0 0,-1 0 1,-1-1-1,1 1 0,0-1 0,-1-1 0,1 1 0,-1-1 0,0 0 130,10-10-466,-1 1-1,9-11 467,21-22-252,-44 46 303,0 0 2,0 0 113,0 0 188,84 13-63,-80-13-305,0 0-1,0 0 1,-1 0 0,1-1-1,0 0 1,-1 0-1,1 0 1,-1 0-1,1 0 1,-1-1 0,0 0-1,1 0 1,-1 0-1,0 0 1,0 0-1,0 0 1,-1-1 0,1 1-1,0-1 1,-1 0-1,0 0 1,2-2 14,0-2 156,-1 1 0,0 0 1,-1 0-1,1-1 0,-1 0 1,0 1-1,-1-1 0,0 0 0,0 0 1,0 0-1,-1 0 0,0 0-156,0 7 598,0 0-222,0 0-91,0 0 38,0 0-187,0 0-90,0 0-1,0 0 0,0 0-2,-3 15 42,-4 29-62,2 0 0,2 0 0,1 1-1,4 20-22,-2-62-4,0-1 0,0 0 0,1 0 0,-1 0 0,1 1 0,0-1 0,-1 0 0,1 0 0,0 0 0,0 0 0,1 0 0,-1 0 0,0 0 0,0-1 0,1 1 0,-1 0 0,1-1 0,0 1 0,-1-1 0,1 1 0,0-1 0,0 0 0,0 0 0,0 0 0,0 0 0,0 0 0,0 0 0,0-1 0,1 1 0,-1-1 0,1 1 4,2-1-36,-1 1 1,1-1-1,0 0 1,-1 0 0,1-1-1,0 1 1,-1-1-1,1 0 1,-1 0-1,1-1 1,-1 1-1,0-1 1,0 0-1,0 0 1,2-1 35,10-9-1039,1-1 0,-2 0 0,12-12 1039,15-21-8456,-40 40 4318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7:5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7988,'0'0'2195,"0"0"-1221,0 0-168,0 0 629,0 0-490,0 0-577,0-1-344,0 1 1,0 0-1,1 0 1,-1 0-1,0 0 1,0 0-1,0 0 1,0 0 0,0-1-1,1 1 1,-1 0-1,0 0 1,0 0-1,0 0 1,1 0-1,-1 0 1,0 0-1,0 0 1,0 0-1,0 0 1,1 0-1,-1 0 1,0 0 0,0 0-1,0 0 1,1 0-1,-1 0 1,0 0-1,0 0 1,0 0-1,0 0 1,1 0-1,-1 1 1,0-1-1,0 0 1,0 0 0,0 0-1,0 0 1,1 0-1,-1 0 1,0 1-1,0-1 1,0 0-1,0 0 1,0 0-1,0 0 1,0 0-1,0 1 1,0-1-1,1 0 1,-1 0-25,-2 180 363,3-180-417,-1 1 0,1-1 0,0 0 0,0 0 0,0 0 0,0 0 0,-1 0 0,1 0 0,0 0 0,0-1 0,0 1 0,-1 0 0,1 0 0,0-1 1,0 1-1,0 0 0,-1-1 0,1 1 54,5-6-38,0 0 0,-1-1 0,0 1 0,0-1 1,-1 0-1,1 0 0,0-5 38,18-24-5,-17 28 14,0 0-1,1 0 1,0 0-1,1 1-8,-6 5-20,0 0 1,1 0-1,-1 0 0,1 0 1,0 1-1,-1 0 0,1-1 1,0 1-1,0 0 0,0 0 1,0 0-1,0 1 0,0-1 0,0 1 1,2 0 19,-4 0-3,-1 0 1,1 0-1,0 1 1,-1-1-1,1 0 0,-1 1 1,1-1-1,-1 0 1,1 1-1,-1-1 1,1 1-1,-1-1 0,1 1 1,-1-1-1,1 1 1,-1-1-1,0 1 1,1-1-1,-1 1 1,0 0-1,0-1 0,1 1 1,-1-1-1,0 1 1,0 0-1,0-1 1,0 1-1,0 0 0,0-1 1,0 1 2,2 27 95,-1-18-47,0 6-231,2-1 0,0 1-1,0-1 1,4 7 183,-4-14-802,0 0 0,0-1 0,1 1 0,0-1 0,3 3 802,2 1-4383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8:03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235 443 4818,'0'0'2073,"0"0"-1558,0 0 155,0 0 1109,0 0 121,0 0-1859,0 0 1,1 0 0,-1 0 0,0 0-1,0 0 1,0 0 0,0 0-1,0 0 1,0 0 0,0 0 0,0 0-1,0 0 1,1 0 0,-1 0-1,0 0 1,0 0 0,0 0 0,0 0-1,0 0 1,0 1 0,0-1-1,0 0 1,0 0 0,0 0 0,0 0-1,0 0 1,1 0 0,-1 0-1,0 0 1,0 0 0,0 0 0,0 1-1,0-1 1,0 0 0,0 0 0,0 0-1,0 0 1,0 0 0,0 0-1,0 0 1,0 0 0,0 0 0,0 1-1,0-1 1,0 0 0,0 0-1,0 0 1,0 0 0,0 0 0,0 0-1,0 0 1,0 0 0,-1 0-1,1 1 1,0-1 0,0 0 0,0 0-1,0 0 1,0 0 0,0 0-1,0 0 1,0 0 0,0 0 0,0 0-1,0 0 1,-1 0-42,-5 1 138,0 0 1,0 0-1,0 0 1,0-1-1,-1 0 1,1-1-1,-4 0-138,3 0 91,0 0 0,-1 1-1,1 0 1,0 0-1,0 1 1,0 0-1,0 0 1,-6 2-91,5 1 7,1 0 1,-1 1-1,1-1 0,0 2 1,1-1-1,-1 1 0,1 0 1,0 0-1,0 1 0,1-1 0,0 1 1,0 1-1,1-1 0,0 1 1,0 0-1,1-1 0,0 2 1,0-1-1,1 0 0,0 0 1,0 1-1,1 0 0,0 3-7,1-10-10,0-1 0,0 1 0,0 0 0,0 0 0,1 0 0,-1 0 0,1-1 0,0 1 0,-1 0 0,1-1 0,0 1 0,0 0 0,0-1 0,0 1 0,0-1 0,0 1 0,0-1 0,1 0 0,0 2 10,1-1-46,0 0-1,0 0 0,1 0 0,-1-1 0,0 1 1,1-1-1,-1 0 0,1 0 0,-1 0 0,2 0 47,4 0-189,0 0 0,1 0 1,-1-1-1,0 0 0,1-1 0,-1 0 0,0 0 0,3-2 189,-1-1-252,-1 0-1,0 0 1,0-1-1,0-1 1,0 1 0,-1-2-1,0 1 1,-1-1-1,1 0 1,-1-1-1,-1 0 1,0-1-1,7-8 253,-1-1-392,-1-1 0,-1 0 0,0 0 0,-2-1 0,0 0 0,4-15 392,-1-11 186,-3 1 0,-1-1 0,-2-1 0,-2 1 0,-2-1 0,-2 0 0,-4-22-186,3 67 151,1 1 1,0 0-1,-1-1 1,1 1 0,-1-1-1,1 1 1,-1 0-1,0 0 1,0-1 0,1 1-1,-1 0 1,0 0-1,0 0 1,0 0 0,0 0-1,-1 0 1,1 0 0,0 0-1,-1 0-151,1 0 68,1 1-1,-1 0 1,1 0-1,-1-1 0,0 1 1,1 0-1,-1 0 1,1 0-1,-1 0 1,1 0-1,-1 0 1,0 0-1,1 0 1,-1 0-1,1 0 0,-1 0 1,0 0-1,1 0 1,-1 0-1,1 1 1,-1-1-1,1 0 1,-1 0-1,1 1 1,-1-1-1,1 0 1,-1 1-1,1-1 0,-1 1 1,1-1-1,-1 0 1,1 1-1,0-1 1,-1 1-1,1-1 1,0 1-1,0-1 1,-1 1-1,1 0 0,0-1 1,0 1-1,0-1 1,-1 1-1,1-1 1,0 1-1,0 0 1,0-1-1,0 1 1,0-1-1,0 1-67,-8 66 7,2 0 1,3 1-1,4 26-7,-1-39-9,0-29-46,1-1 0,1 0 0,1 1 0,4 11 55,-5-28-41,1 0 0,0 0 0,0 0 1,1 0-1,0-1 0,0 0 0,1 1 0,0-2 0,1 1 0,-1 0 0,2-1 0,-1 0 0,5 3 41,-6-6-251,0-1 0,0 0 0,0 0 0,1 0 0,-1 0 0,1-1 0,0 0 0,-1 0 0,1-1 0,0 0 0,0 0 0,0 0 0,0 0 0,0-1 0,1 0 251,-2 0-182,0 0 1,-1-1-1,1 1 0,0-1 0,-1 0 0,1 0 1,-1-1-1,1 1 0,-1-1 0,0 0 0,0 0 0,0-1 1,0 1-1,0-1 0,0 0 0,0 0 0,-1 0 1,0 0-1,1-1 182,0-1-37,-3 4 119,0 0 0,1-1-1,-1 1 1,0-1 0,0 1-1,0-1 1,0 0 0,0 1-1,-1-1 1,1 0-1,0 0-81,-1 2 1276,0 0-110,2 2 2,1 3-1164,1 1-1,-1-1 1,1 0-1,0 0 1,0-1 0,0 1-1,1-1 1,-1 0-1,1 0 1,0 0 0,0-1-1,1 0 1,-1 0-1,1 0 1,-1-1 0,1 1-1,0-1 1,0-1-1,0 1 1,0-1-1,0 0 1,0-1 0,1 1-1,-1-1 1,0 0-1,0-1 1,0 1 0,0-1-1,2-1-3,-6 2-7,1-1-1,0 1 1,0-1-1,0 0 1,-1 0-1,1 0 1,0 0-1,-1 0 1,1-1-1,-1 1 0,1-1 1,-1 0-1,0 1 1,1-1-1,-1 0 1,0 0-1,0-1 1,-1 1-1,1 0 1,0-1-1,-1 1 1,1-1-1,-1 0 8,1-3-7,0 1 0,0-1 0,-1 0 0,0 0 0,0 0 0,0 0 0,-1 0 0,0-1 0,0 1 0,-1-2 7,1 5 83,-1 0 0,0 0 0,0 0 0,0 0 0,0 0 0,-1 0 0,1 0 0,-1 0 0,0 1-1,1-1 1,-1 1 0,0-1 0,-1 1 0,1 0 0,0 0 0,-1 0 0,1 0 0,-2-1-83,-4-2 591,1 1 0,-1 0 0,1 0 1,-1 0-1,0 1 0,-3 0-591,11 3 0,0-1 0,0 1 0,0 0 0,0 0 0,-1 0 0,1 0-1,0 0 1,0 0 0,0 0 0,0 0 0,0 0 0,0-1 0,0 1 0,0 0 0,0 0 0,0 0 0,0 0 0,0 0-1,0 0 1,0 0 0,0-1 0,0 1 0,0 0 0,0 0 0,0 0 0,0 0 0,0 0 0,0 0 0,0 0 0,0-1-1,0 1 1,0 0 0,0 0 0,0 0 0,0 0 0,0 0 0,0 0 0,0 0 0,0 0 0,0-1 0,1 1 0,-1 0-1,0 0 1,0 0 0,0 0 0,0 0 0,0 0 0,0 0 0,0 0 0,0 0 0,1 0 0,-1 0 0,0 0 0,0 0 0,0 0-1,0 0 1,0 0 0,0 0 0,0 0 0,1 0 0,-1 0 0,0 0 0,0 0 0,0 0 0,0 0 0,46-5-35,0 2 0,0 2 1,32 3 34,-75-2 4,-1 1 1,1-1-1,0 0 0,-1 1 1,1 0-1,-1 0 1,1-1-1,-1 1 1,1 1-1,-1-1 1,1 0-1,-1 1 0,0-1 1,0 1-1,0 0 1,0-1-1,0 1 1,0 0-1,0 0 1,-1 0-1,1 1 1,-1-1-1,1 0 0,-1 1-4,4 7-107,-1 1 0,0 0 0,0 0 0,-1 0 0,0 4 107,12 37-1340,-15-52 1327,0 1 1,0-1-1,0 1 1,0-1-1,0 0 0,1 1 1,-1-1-1,0 1 1,0-1-1,0 1 0,0-1 1,1 1-1,-1-1 1,0 0-1,0 1 1,1-1-1,-1 0 0,0 1 1,1-1-1,-1 0 1,1 1-1,-1-1 1,0 0-1,1 0 0,-1 1 1,1-1-1,-1 0 1,0 0-1,1 0 0,-1 0 1,1 1-1,-1-1 1,1 0-1,-1 0 1,1 0-1,-1 0 0,1 0 13,6-19 26,-6 17-40,0-6 109,1-1 1,0 1 0,1-1 0,0 1 0,0 0 0,1 0-1,0 0 1,0 1 0,2-3-96,-5 10-6,0-1 0,0 1 0,0-1 0,0 1 1,0 0-1,0-1 0,0 1 0,0 0 0,0 0 0,0 0 0,0 0 0,0 0 0,0 0 1,0 0-1,0 0 0,0 0 0,0 0 0,0 0 0,0 1 0,0-1 0,0 0 1,0 1-1,0-1 0,0 1 0,0-1 0,-1 1 0,1-1 0,0 1 0,0 0 6,19 25-55,-18-22 30,1 0 0,-1 0-1,1-1 1,0 1-1,0 0 1,0-1-1,1 0 1,-1 0 0,1 0-1,0 0 1,-1-1-1,1 0 1,1 1-1,1 0 26,11 1-874,1 0 0,-1-1 0,1-1 0,-1-1-1,1 0 1,0-2 0,15-1 874,19 0-1436,-44 2 1723,1-1 1,-1 0-1,0-1 1,0 0-1,3-1-287,-3 1 202,0 0 0,1 0 0,-1 1 0,0 0-1,4 0-201,-11 1 18,0 0 0,1 0 0,-1 1 0,0-1 0,0 0 0,0 1 0,0-1 0,1 1 0,-1-1 0,0 1 0,0 0 0,0-1 0,0 1 0,0 0 0,0 0 0,0 0 0,0 0 0,-1 0 0,1 0 0,0 0 0,-1 0 0,1 0-18,13 30 301,-9-20-211,28 72-546,-28-61-2919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8:04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9796,'0'0'5683,"0"0"-5139,0 0-544,0 0 0,-25 148 385,14-51-145,0-4-176,5-14-16,6-18-48,0-16-368,4-13-801,15-13-848,0-19-2417,-8-2-480,-7-42 1056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8:04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8212,'0'0'3585,"0"0"-2352,0 0-433,68-98 209,-29 76-609,4 7-176,6 3-96,-2 7-112,-2 5-32,-7 0-128,-8 17-1249,-14 16-607,-14 11-594,-2 9-799,-22 1-401,-21-4 1745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8:05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10277,'0'0'2657,"0"0"-1155,0 0-971,9 2-806,28 4-605,1-2-1,0-1 1,0-2 0,26-3 880,1 1-2546,70 1-3018,0 0 3338,-135 0 2225,1 0 0,-1 0 0,0 0 1,1 0-1,-1 0 0,0 0 0,1 0 0,-1-1 0,0 1 0,1 0 0,-1 0 1,0 1-1,1-1 0,-1 0 0,0 0 0,0 0 0,1 0 0,-1 0 1,0 0-1,1 0 0,-1 0 0,0 1 0,1-1 0,-1 0 0,0 0 0,0 0 1,1 0-1,-1 1 0,0-1 0,0 0 0,0 0 0,1 1 0,-1-1 0,0 0 1,0 1-1,0-1 0,0 0 0,0 0 0,1 1 0,-1-1 0,0 0 0,0 1 1,0-1-1,0 0 0,0 1 0,0-1 0,0 0 0,0 1 0,0-1 1,0 0-1,0 1 0,0-1 0,-1 0 0,1 0 0,0 1 1,-13 15 1833,-18 5 4927,19-14-5550,1 1-1,-1 0 1,2 1 0,-9 8-1210,17-15 39,0 1 0,-1 0 0,1-1 0,0 1 0,1 0 0,-1 0-1,0 0 1,1 0 0,0 0 0,-1 1 0,1-1 0,1 0 0,-1 0 0,0 1 0,1-1 0,0 1 0,-1-1-1,1 0 1,1 1 0,-1-1 0,1 3-39,-1-5-2,1 1 0,0 0 0,-1-1 0,1 1 0,0-1 0,0 1-1,0-1 1,0 0 0,0 1 0,1-1 0,-1 0 0,0 0 0,0 0 0,1 0 0,-1 0-1,1 0 1,-1 0 0,1 0 0,-1-1 0,1 1 0,0 0 0,-1-1 0,1 1 0,1-1 2,46 6-137,-44-6 121,9 1 23,0-1-1,-1-1 1,1 0-1,0-1 1,-1-1-1,0 0 1,1-1-1,11-4-6,-17 4 21,0 1 0,0-1 0,-1-1 0,1 1 1,-1-1-1,0-1 0,0 1 0,0-1 0,-1-1 0,0 1 0,0-1 0,-1 0 0,0 0 0,2-3-21,-5 7 19,0 0 0,-1 0 0,1 0-1,-1 0 1,1-1 0,-1 1-1,0 0 1,0-1 0,-1 1 0,1-1-1,-1 1 1,0-1 0,0 1 0,0-1-1,0 1 1,0-1 0,-1 1 0,1 0-1,-1-1 1,0 1 0,0 0 0,-1-1-1,1 1 1,0 0 0,-1 0 0,0 0-1,0 0 1,0 0 0,0 0 0,0 1-1,-1-1 1,1 1 0,-1-1 0,0 1-1,1 0 1,-1 0 0,0 0 0,0 1-1,-3-2-18,-9-2 134,-1 1 0,0 0 0,0 1-1,0 1 1,0 0 0,0 1 0,0 1-1,-6 1-133,21-1-16,1 1-216,-1-1 1,1 1-1,0-1 0,-1 1 0,1 0 1,0-1-1,0 1 0,0 0 0,0-1 1,0 1-1,0 0 0,0 0 0,0-1 0,0 1 1,0 0-1,0-1 0,0 1 0,0 0 1,0-1-1,0 1 0,1 0 0,-1-1 1,0 1 231,13 19-4674,16 5 306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8:05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29 384,'0'0'2329,"0"0"2922,0 0-2725,0 0-1480,0 0-520,1-4 36,4-20 1167,-5 23-1305,0 1-151,0 0 97,0 0-39,0 0-131,0 0 11,0 0 24,0 7 32,-1 51-171,0-4 51,4 34-147,-2-73-1,1 0 0,0 1 0,2-2 0,0 1 0,0 0 0,1-1-1,1 0 1,1 1 1,1-3-304,-3-13-330,-3-23 297,-4-46 346,1 22 69,1-1 1,3-3-79,-2 49 12,0 0 1,0 0 0,0 1 0,0-1 0,0 0 0,1 0-1,-1 1 1,1-1 0,-1 1 0,1-1 0,0 1-1,0 0 1,0-1 0,1 1 0,-1 0 0,0 1 0,1-1-1,-1 0 1,1 1 0,0-1 0,-1 1 0,1 0 0,0 0-1,0 0 1,0 0 0,1 0-13,11-3 67,0 1 1,0 0-1,1 1 1,6 1-68,89-1-10283,-108 2 5391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58:06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0 435 96,'0'0'11995,"0"0"-8999,0 0-2887,20 1 11,6-1-73,1-1 0,5-1-47,-26 0-27,1 1 0,-1-1 1,0 0-1,0-1 0,0 0 1,0 0-1,0 0 0,-1 0 1,1-1-1,-1 0 0,0 0 1,0-1-1,0 1 0,-1-1 1,0 0-1,0 0 0,0 0 1,0-1-1,-1 0 0,1-1 27,-2 4-66,-1 0-1,1-1 1,-1 1-1,1-1 1,-1 0-1,0 1 1,0-1-1,-1 0 1,1 1-1,-1-1 1,0 0-1,0 0 1,0 0-1,0 1 1,0-1-1,-2-3 67,2 5 6,-1 0 0,0 0 0,0 0 0,0 0 0,-1 0 0,1 0 0,0 0 0,-1 1-1,1-1 1,-1 0 0,1 1 0,-1-1 0,0 1 0,0 0 0,0-1 0,1 1 0,-1 0 0,0 0-1,-1 0 1,1 1 0,0-1 0,0 0 0,0 1 0,0-1 0,-1 1 0,1 0 0,-1 0-6,-2-1 78,-1 0 0,0 1 0,0 0 0,1 0 0,-1 0 0,0 1 0,1 0 0,-1 0 0,1 0 0,-1 1 0,1 0 0,0 0 0,-1 0 0,1 1 0,-1 0-78,2 1 16,0-1-1,1 0 0,-1 1 0,1-1 1,0 1-1,0 0 0,1 0 1,-1 0-1,1 0 0,0 1 1,0-1-1,0 1 0,0-1 1,1 1-1,0 0 0,0 0 0,0-1 1,1 2-16,-3 7-8,2 0 1,0 0 0,0-1-1,2 1 1,-1 0-1,2 0 1,-1 0 0,2 0-1,1 4 8,-2-11-138,0 1 0,1-1 0,0 0 0,0 0 0,1 0-1,-1 0 1,1-1 0,1 0 0,-1 1 0,1-1 0,-1-1-1,2 1 1,-1-1 0,0 0 0,1 0 0,0 0 0,0-1 0,3 1 138,2 1-668,0 0 0,1-1 0,-1-1 1,1 0-1,0 0 0,0-1 0,0-1 1,0 0-1,1 0 0,-1-2 0,0 1 1,0-1-1,6-2 668,-9 1-225,1-1 1,0 1-1,-1-2 0,1 1 1,-1-1-1,0-1 0,0 0 1,0 0-1,-1 0 0,0-1 1,0-1-1,0 1 1,-1-1-1,0 0 0,0-1 1,1-3 224,0 1 50,-2 0 1,1-1 0,-1 0-1,-1 0 1,0 0 0,-1-1-1,0 0 1,0 1 0,-2-1 0,1-1-1,-1 1 1,-1 0 0,0-8-51,-1 19 308,-1 0 0,1 1 0,0-1 0,-1 0 0,1 0 0,0 1 1,-1-1-1,1 0 0,-1 1 0,1-1 0,-1 1 0,0-1 0,1 0 1,-1 1-1,1-1 0,-1 1 0,0 0 0,1-1 0,-1 1 0,0-1 1,0 1-1,1 0 0,-1 0 0,0-1 0,0 1 0,0 0 0,1 0 1,-1 0-1,0 0 0,0 0 0,0 0 0,0 0 0,1 0 0,-1 0 1,0 1-309,0-1 94,1 0 1,-1 0-1,0 0 1,1 0-1,-1 0 1,1 0 0,-1 1-1,0-1 1,1 0-1,-1 0 1,1 1-1,-1-1 1,1 0 0,-1 1-1,1-1 1,-1 0-1,1 1 1,-1-1 0,1 1-1,0-1 1,-1 1-1,1-1 1,0 1-1,-1-1 1,1 1 0,0-1-1,0 1 1,-1 0-1,1-1 1,0 1-95,-1 30 73,1-1 0,1 0 1,2 0-1,4 21-73,-2-20 15,-1 1 0,-2 0-1,-1-1 1,-2 14-15,0-42-2,0 1 0,0-1 0,0 0 0,0 0-1,0 0 1,-1 0 0,1 0 0,-1 0 0,0 0 0,0 0 0,0-1 0,0 1 0,-1-1 0,1 1 0,-1-1-1,1 0 1,-1 0 0,0 0 0,0 0 0,0-1 0,0 1 0,0-1 0,0 0 0,0 0 0,0 0-1,-1 0 1,1 0 0,-1-1 2,26-8-19,0-1 0,0-1 0,-1-2 0,0 0 0,-1-1 0,0-1 19,5-3-16,3-1-68,-2-1 0,0-1 0,-2-2 0,0 0 1,-1-2-1,15-20 84,-22 22-217,-1 0 1,0-1 0,-2-1 0,-1 0-1,-1-1 1,-1 0 0,-2 0 0,3-12 216,-2-3 64,-2-1 1,-2 1 0,-1-1-1,-3-30-64,-3 55 1934,2 15-1809,0 1-1,-1 0 0,1-1 1,-1 1-1,1 0 0,0 0 1,-1-1-1,1 1 0,-1 0 1,1 0-1,-1-1 0,1 1 1,-1 0-1,1 0 1,-1 0-1,1 0 0,-1 0 1,1 0-1,-1 0 0,1 0 1,0 0-1,-1 0 0,1 0 1,-1 0-1,1 0 0,-1 0 1,1 1-1,-1-1-124,-4 8 536,-5 44-434,3 1-1,2 1 1,3-1-1,2 7-101,-1 402-2364,1-451 2119,0 0-29,0 0 1,-1 1 0,0-1 0,-1 0 0,-1 2 273,1-11 76,1-7 24,0-13 135,3 6-107,-1 1 1,1-1 0,1 1-1,0-1 1,1 1-1,0 0 1,1 0 0,0 0-1,0 1 1,1 0 0,1 0-1,3-5-128,12-12 323,0 0 1,2 2-1,22-19-323,26-14-422,2 3 1,2 4-1,83-41 422,-69 46-5429,-11 7-5138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6.2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 0 8180,'0'0'3089,"0"0"-1760,0 0-337,0 0 801,0 0-929,0 0-848,-37 119 16,28-65 32,7-4 17,2-6-49,0-8-32,3-13-1313,12-11-2945,-9-12-1377,-4 0 369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6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9812,'0'0'2033,"0"0"-1840,0 0-129,0 0-128,0 0-1985,0 0-1153,11 41-3585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6.9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70 7443,'0'0'2076,"0"17"-1342,1 13-565,2 61 820,-2-77-874,0 0-1,2 0 1,0 0 0,0-1-1,4 10-114,-5-20-8,-1-1 0,0 1 0,1-1 0,0 0 0,-1 1 0,1-1 0,0 0 0,0 0 0,0 0 0,0-1 0,1 1 0,-1 0 0,2 0 8,-4-2-20,1 1 0,0-1 0,0 1-1,0-1 1,0 0 0,-1 1 0,1-1 0,0 0-1,0 0 1,0 0 0,0 0 0,0 0 0,0 0-1,0 0 1,0 0 0,0 0 0,0 0 0,0 0-1,-1 0 1,1-1 0,0 1 0,0 0 0,0-1-1,0 1 1,0-1 0,-1 1 0,1-1 0,0 1-1,0-1 1,-1 1 0,1-1 0,0 0 0,-1 0-1,1 1 1,-1-1 0,1 0 0,-1 0 0,1 1-1,-1-1 1,0 0 0,1 0 0,-1 0 20,9-22 348,-2-1 0,0 1 0,-1-1 0,0-12-348,-2 13 160,0 1-1,2-1 1,0 1-1,2 1 1,7-16-160,-13 34-53,0-1-1,0 1 1,0-1-1,0 1 0,1 0 1,0 0-1,-1 0 1,3-1 53,-4 3-309,0 0 0,1 0 0,-1 0 0,1 0 0,-1 1 0,1-1 0,0 0 1,-1 1-1,1-1 0,0 1 0,0 0 0,0-1 309,4 1-4749</inkml:trace>
  <inkml:trace contextRef="#ctx0" brushRef="#br0" timeOffset="1">359 170 2625,'0'0'1980,"16"5"-718,6 1-581,1 0 0,-1-1 1,1-2-1,0 0 1,12-1-682,-25-2 125,-1-1 1,1 0-1,0-1 1,-1 0-1,1 0 1,-1-1 0,1 0-1,1-2-125,-5 3 50,0-1 0,-1 0-1,1 0 1,-1-1 0,0 1 0,0-1-1,0 0 1,-1-1 0,1 1 0,-1-1 0,0 0-1,0 0 1,2-3-50,-5 6 95,0 0-1,0 1 1,0-1 0,0 1 0,-1-1-1,1 0 1,0 0 0,-1 1-1,1-1 1,-1 0 0,0 0 0,0 0-1,1 0 1,-1 1 0,0-1-1,0 0 1,-1 0 0,1 0 0,0 0-1,-1 1 1,1-1 0,-1 0-1,1 0 1,-1 0 0,0 0-95,-1 0 130,0 1 0,1-1-1,-1 1 1,0 0 0,0 0 0,0-1 0,1 1 0,-1 0 0,-1 0-1,1 1 1,0-1 0,0 0 0,0 1 0,0-1 0,0 1 0,-1 0-1,1 0 1,0 0 0,0 0 0,-1 0-130,-1 0 68,-1 0 0,1 0-1,0 1 1,0-1 0,0 1 0,0 0 0,0 0 0,0 0 0,0 1-1,0-1 1,0 1 0,1 0 0,-1 0 0,-2 2-68,2 0 23,0 0 1,0 0-1,0 1 1,1-1-1,0 1 1,0-1-1,0 1 1,0 0-1,1 0 0,-2 6-23,0-1 30,0 1 0,1 0 0,0 0 0,1 1 0,1-1 0,0 0 0,0 1 0,1-1 0,1 6-30,-1-12-1,0 1 0,1-1 0,0 1 0,0-1 0,1 0 0,0 1 0,-1-1 1,2 0-1,-1 0 0,0 0 0,1-1 0,0 1 0,0 0 0,1-1 0,-1 0 0,1 0 0,0 0 0,0 0 0,0-1 0,1 1 1,5 2-37,1-1 0,-1-1 0,1 0 0,0 0 0,0-1 1,0-1-1,0 0 0,1 0 0,8 0 37,4-1-1127,0-1 0,1 0 0,18-4 1127,-41 3-389,0 1 0,0 0 0,0-1 1,0 1-1,0-1 0,0 0 1,0 1-1,0-1 0,0 0 1,0 0-1,-1 0 0,1 0 1,0-1 388,11-12-7134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23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8 222 8692,'0'0'1609,"0"0"-406,0 0-197,0 0-574,0 0-256,0 0 83,-7 1 437,90 3 1205,9 4-1901,-30-3 153,72 7 446,71 6 472,25-9-1071,-76-4 729,94 18-729,-129-14 255,1-6-1,3-6-254,14 2 144,525-19 289,-464 11-272,8 10-161,-71 0 41,354-29 154,-454 25-184,207-26 103,63-24-114,-13 2 51,-125 16 21,-96 19-12,1 2 0,23 1-60,204-20 211,-292 33-209,-7 0 23,0 0 0,1 0-1,-1 1 1,0-1-1,1 0 1,-1 0 0,0 0-1,1 0 1,-1 0 0,0 0-1,1 0 1,-1 0-1,1 0 1,-1 0 0,0 0-1,1 0 1,-1 0-1,0 0 1,1-1 0,-1 1-1,0 0 1,1 0 0,-1 0-1,0 0 1,1-1-1,-1 1 1,0 0 0,0 0-1,1 0 1,-1-1-1,0 1 1,0 0 0,1-1-1,-1 1 1,0 0-1,0-1 1,0 1 0,1 0-1,-1-1 1,0 1 0,0 0-1,0-1 1,0 1-1,0 0 1,0-1-25,6 1-600,3 0-710,-5-1-2647,-2-3-5407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9.4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0 404 10165,'0'0'1814,"0"0"-1329,24 5-226,-2 0-102,-3 0-40,0-1-1,0-1 1,0-1 0,0 0 0,0-2-1,0 0 1,17-3-117,-22 1 9,0-1 0,-1-1 0,1-1 0,-1 0 0,0 0-1,-1-1 1,1-1 0,-1 0 0,0-1 0,-1 0 0,0 0 0,0-2 0,-1 1 0,0-1 0,-1-1 0,0 0 0,-1 0 0,3-4-9,-1-3 4,0 0-1,-1 0 1,0-1 0,-2 0 0,0-1 0,-2 0 0,0 0 0,-1 0 0,-1 0 0,0-1 0,-2 1 0,-1-4-4,1 23 25,-1 0 0,0 0 1,0 0-1,0 1 0,0-1 0,0 0 0,0 0 0,0 0 1,0 0-1,0 1 0,-1-1 0,1 0 0,0 0 0,0 0 1,-1 1-1,1-1 0,0 0 0,-1 0 0,1 1 0,-1-1 1,1 0-1,-1 1 0,1-1 0,-1 0 0,0 1 0,1-1 1,-1 1-1,0-1 0,1 1 0,-1 0 0,0-1 0,0 1 1,0 0-1,1-1 0,-1 1 0,0 0 0,0 0 0,0 0-25,0 0 38,0 0-1,-1 1 1,1-1 0,0 1-1,-1-1 1,1 1-1,0 0 1,0-1-1,-1 1 1,1 0-1,0 0 1,0 0-1,0 0 1,0 0-1,0 0 1,0 0-1,1 0 1,-1 1-1,0-1 1,0 0-1,1 0 1,-1 1-1,1-1 1,-1 1-38,-12 42 114,2 0 0,1 0 0,3 1 0,-2 37-114,5-43-3,-15 173 24,-4 32-319,22-228 145,-1 0-197,0-1 0,-1 0 0,-4 13 350,7-26-19,-1 0-1,0 0 0,0 1 0,1-1 0,-1 0 0,0 0 1,-1 0-1,1 0 0,0 0 0,0 0 0,-1 0 0,1-1 1,-1 1-1,0 0 0,0-1 0,1 1 0,-1-1 0,0 0 1,0 0-1,0 0 0,0 0 0,-1 0 0,1 0 1,0 0-1,0 0 0,-2-1 20,1 1 43,1-1 1,-1 1 0,0-1-1,0 0 1,0 0 0,0-1-1,0 1 1,0 0 0,1-1-1,-1 0 1,0 0-1,0 0 1,1 0 0,-1 0-1,0 0 1,1-1 0,-1 1-1,1-1 1,-1 0-44,1-1 16,0 0 0,0 0 0,0 0-1,1 0 1,0 0 0,-1 0 0,1 0 0,0-1 0,0 1 0,1 0 0,-1-1-1,1 1 1,0-1 0,0 1 0,0 0 0,0-2-16,1-6 9,0 1 0,1 0 0,0 0-1,0 0 1,1 0 0,0 0 0,1 1 0,0-1 0,1 1 0,0 0-1,1 0 1,-1 1 0,1 0 0,1 0 0,0 0 0,0 0-1,0 1 1,1 1 0,1-2-9,4-2-205,1 0 0,0 1 0,0 1 0,0 0 0,1 0 0,1 2 1,-1 0-1,1 1 0,0 0 0,0 1 0,12-1 205,62 1-5467,-75 4 870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09.7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0 221 512,'0'0'8343,"0"0"-5454,0 0-2243,0 0-545,0 0-133,8 1-37,-2-1 74,-1 1 0,1-1 1,0 0-1,0-1 0,0 1 1,0-1-1,0 0 0,-1-1 1,1 1-1,0-1 0,-1 0 1,0-1-1,1 1 0,2-3-5,5-4-12,-1 0 0,0 0 0,-1-1 0,0-1 0,-1 0 0,5-7 12,-10 13-54,-1-1 0,1-1 0,-1 1 0,-1-1 0,1 1 0,-1-1 0,0 0 1,-1 0-1,1-1 0,-1 1 0,-1 0 0,0-1 0,1-6 54,-2 13 46,0 1 0,0-1 1,0 0-1,-1 0 0,1 0 1,0 1-1,0-1 0,-1 0 1,1 0-1,0 1 0,-1-1 1,1 0-1,-1 1 0,1-1 1,-1 0-1,1 1 0,-1-1 1,1 1-1,-1-1 0,0 1 1,1-1-1,-1 1 0,0-1 1,0 1-47,-24-7 1238,17 7-918,1-1 0,0 2-1,-1-1 1,1 1 0,0 0-1,-1 1-319,6-1 21,0 0 0,-1 0-1,1 0 1,0 0 0,0 1 0,0-1-1,0 1 1,0 0 0,0 0-1,0-1 1,1 1 0,-1 0-1,1 0 1,-1 1 0,1-1 0,0 0-1,0 0 1,0 1 0,0-1-1,0 1 1,0-1 0,1 1 0,-1 0-21,-1 8 73,0 0 0,1 0 0,0 1 0,1 7-73,-1-10-111,2 1-1,-1-1 1,1 0 0,1 1 0,0-1 0,0 0 0,1 0 0,0 0 0,0 0 0,1-1 0,1 2 111,-1-4-168,0 0 0,1 0 0,0 0 0,-1-1 0,2 0 0,-1 0 0,0 0 1,1-1-1,0 0 0,0 0 0,0 0 0,1-1 0,-1 0 0,1 0 0,1-1 168,27 8-2346,-8-8-2132,-11-2-84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0.8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132 415 5298,'0'0'2964,"0"0"-784,0 0-203,0 0-656,0 0-660,-18 10-455,-57 32-97,72-40-87,0 1 1,0-1-1,1 0 0,-1 1 1,0-1-1,1 1 1,0 0-1,0 0 0,0 0 1,0 0-1,0 0 0,0 0 1,1 0-1,-1 1 0,1-1 1,0 1-1,0-1 0,0 1 1,1-1-1,-1 1 0,1-1 1,0 1-1,0 0 0,0-1 1,1 1-1,-1-1 1,1 1-23,0 13-54,-1-16 25,0 0 0,1 0 0,-1 0 0,0-1 0,1 1 0,-1 0 0,1 0 0,0 0 0,-1-1 0,1 1 0,-1 0 0,1-1 0,0 1 0,0 0 0,-1-1 0,1 1 0,0-1 0,0 1 0,0-1 0,0 0 0,-1 1 0,1-1 0,0 0 0,0 0 0,0 1 0,0-1 0,0 0 0,0 0 0,0 0 0,0 0 0,0 0 0,0 0 0,0-1 0,0 1 29,2 0-262,0 0 1,0 0 0,0 0-1,0-1 1,0 1 0,0-1-1,0 0 1,0 0 0,-1 0 0,1 0-1,2-2 262,0-2-179,1-1-1,-1 0 1,0 0-1,-1-1 1,1 1-1,-1-1 0,1-4 180,5-5-29,-10 16 30,0-1 0,0 1 0,0-1 0,0 1 0,0 0 0,1-1 0,-1 1 0,0 0 0,0-1 0,1 1 0,-1 0 0,0 0 0,0-1 0,1 1 0,-1 0 0,0 0 0,1-1 0,-1 1 0,0 0 0,1 0 0,-1 0 0,0 0 0,1-1 0,-1 1 0,1 0 0,-1 0 0,0 0 0,1 0 0,-1 0 0,1 0 0,-1 0 0,0 0 0,1 0 0,-1 0 0,1 0 0,-1 0 0,0 1 0,1-1 0,-1 0 0,0 0 0,1 0 0,-1 0 0,0 1 0,1-1 0,-1 0 0,0 0 0,1 1 0,-1-1-1,0 0 1,0 1 0,1-1 0,-1 0-1,10 18 80,-9-17-51,4 9 74,0-1 0,1 0 0,0 0 0,0 0-1,1-1 1,0 0 0,1 0 0,0 0 0,2 1-104,-7-7-22,0 0-1,0 0 1,0 0-1,0-1 0,0 1 1,0-1-1,1 0 0,-1 1 1,1-1-1,-1-1 1,1 1-1,-1 0 0,1-1 1,-1 0-1,1 0 0,-1 0 1,1 0-1,0-1 0,-1 1 1,1-1-1,-1 0 1,0 0-1,1 0 0,-1-1 1,0 1-1,1-1 0,-1 1 1,0-1-1,0 0 0,1-2 24,4-2-148,-1 0 0,0-1-1,0 0 1,-1-1 0,0 0-1,0 0 1,4-8 148,32-66-333,-40 78 288,24-58-106,-2-1 1,-4-1-1,-2 0 1,-2-2-1,1-32 151,-14 63 510,-3 29 5405,-2 36-5552,-1-1 0,-7 30-363,-4 29 39,8 17-305,8 77 266,-2-177-22,2 31-959,1 3-3704,-22-50 3802,-2-8 1490,1-1 0,-14-20-607,16 19 1484,-1 1 0,0 0 0,-12-7-1484,31 27 20,0 0 1,0 0-1,-1 0 0,1 0 0,0-1 0,0 1 1,0 0-1,0 0 0,0 0 0,-1 0 0,1 0 1,0 0-1,0 0 0,0 0 0,0-1 0,0 1 1,0 0-1,0 0 0,-1 0 0,1 0 1,0 0-1,0-1 0,0 1 0,0 0 0,0 0 1,0 0-1,0 0 0,0 0 0,0-1 0,0 1 1,0 0-1,0 0 0,0 0 0,0 0 0,0-1 1,0 1-1,0 0 0,0 0 0,0 0 0,0 0 1,0-1-1,0 1 0,1 0 0,-1 0 0,0 0 1,0 0-1,0 0 0,0-1 0,0 1 0,0 0 1,0 0-1,1 0 0,-1 0 0,0 0 0,0 0 1,0 0-1,0 0 0,0 0 0,1 0 0,-1-1 1,0 1-1,0 0 0,0 0-20,21-3 431,45 3-577,-39 1 325,46-2-164,-12-1-676,42 6 661,-97-4-20,0 1-1,-1 0 1,1 0-1,0 0 1,-1 1-1,1 0 0,-1 0 1,0 0-1,0 1 1,0 0-1,5 3 21,-7-4-15,0 1-1,0 0 1,-1 0-1,1 0 0,-1 0 1,1 0-1,-1 1 1,0-1-1,-1 1 1,1 0-1,0-1 0,-1 1 1,0 0-1,0 0 1,0 0-1,0 0 1,-1 1 15,4 29 116,-4-21-29,2 0-1,-1 0 1,2 0 0,0 0-1,3 9-86,-5-19-63,0-1 1,1 1-1,-1 0 1,0-1-1,1 1 1,0 0-1,0-1 0,0 0 1,0 1-1,0-1 1,0 0-1,0 0 0,1 0 1,-1-1-1,1 1 1,-1-1-1,1 1 0,0-1 1,0 0-1,0 0 1,-1 0-1,1 0 0,0 0 1,0-1-1,0 1 1,2-1 62,0 1-201,-1-1 1,0 0-1,1 0 1,-1 0 0,1-1-1,-1 1 1,0-1-1,1 0 1,-1 0-1,0-1 1,0 1 0,0-1-1,0 0 1,0 0-1,0 0 1,0-1-1,-1 1 1,1-1 0,-1 0-1,0 0 1,0 0-1,0 0 1,0-1-1,1-2 201,27-40-548,-25 36 715,0-1 1,0 2-1,1-1 0,1 1 1,8-8-168,-16 17 899,8 12 990,1 23-1115,7 22-347,-14-53-419,0 0-1,0 1 0,0-1 1,0 0-1,0 0 0,1 0 1,0-1-1,0 1 0,0 0 1,2 1-8,-4-4-45,0 0 1,0 0 0,0-1 0,0 1-1,0 0 1,0 0 0,0-1-1,0 1 1,0-1 0,1 1-1,-1-1 1,0 1 0,0-1-1,0 1 1,1-1 0,-1 0-1,0 0 1,1 0 0,-1 0-1,0 0 1,0 0 0,1 0-1,-1 0 1,0-1 0,1 1-1,-1 0 1,0-1 0,0 1-1,1-1 45,1-2-168,1 1-1,-2-1 1,1 0 0,0 0-1,0 0 1,-1 0-1,0 0 1,1-2 168,14-17 194,-16 22 36,-1 0 626,-1 30 215,0 31-473,1-58-713,1 1 0,-1 0 0,1 0 0,-1-1 1,1 1-1,0 0 0,1-1 0,-1 1 0,1-1 1,-1 1-1,1-1 0,2 2 115,2-1-3767,-2-4-3388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1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36 2385,'0'0'6846,"0"0"-3778,0 0-1849,0 0-381,0 0-272,0 0-254,-8 21-147,-24 70-96,27-77-68,1 0 0,1 0-1,0 0 1,1 1-1,0-1 1,1 0-1,1 1 1,0 2-1,0 1-98,0-17 45,2-4-91,8-14 118,0-2 0,-1 1 0,-1-1 0,-1-1 0,0 0 0,0-6 26,19-52 41,-26 78-41,0-1 1,0 1-1,1-1 1,-1 1-1,0 0 0,0-1 1,1 1-1,-1 0 1,0 0-1,0-1 0,1 1 1,-1 0-1,0 0 1,1-1-1,-1 1 0,0 0 1,1 0-1,-1 0 1,0 0-1,1-1 0,-1 1 1,1 0-1,-1 0 1,0 0-1,1 0 0,-1 0 1,1 0-1,-1 0 1,0 0-1,1 0 0,-1 0 1,1 0-1,-1 0 1,0 0-1,1 1 0,-1-1 1,1 0-1,-1 0 1,0 0-1,1 1 0,-1-1 1,0 0-1,1 0 1,-1 1-1,0-1 0,0 0 1,1 0-1,-1 1 1,0-1-1,0 0 0,1 1 1,-1-1-1,0 0 1,0 1-1,0-1 0,0 1 1,0-1-1,0 0 1,1 1-1,-1-1 0,0 1 0,0 0 13,18 26 39,-9-13 14,1-1-1,0 0 1,0 0-1,7 5-65,-14-15-29,0 0 0,1 0 0,-1-1 0,1 1 0,0-1 0,0 0 0,-1 0 0,1 0 0,1 0 0,-1-1 0,0 0 0,0 0 0,0 0 0,1 0 0,-1-1 0,0 1 0,1-1 0,-1 0 0,1 0 29,-4-1-23,0 1-1,0-1 1,0 1 0,0-1 0,0 1 0,0-1 0,-1 0-1,1 1 1,0-1 0,0 0 0,-1 0 0,1 0 0,0 1-1,-1-1 1,1 0 0,-1 0 0,1 0 0,-1 0 0,0 0 0,1 0-1,-1-1 24,9-28 47,-5 17-66,49-121 198,-48 119 3127,-10 30-2587,-8 31-758,11-39 35,1 0 0,0 0 1,0 0-1,0 0 1,1 0-1,0 0 1,1 0-1,1 6 4,-2-11-30,1 0 0,-1 0-1,1 0 1,0 0 0,0 1-1,0-2 1,0 1-1,0 0 1,0 0 0,1 0-1,-1 0 1,1-1-1,-1 1 1,1-1 0,-1 1-1,1-1 1,0 0 0,0 1-1,0-1 1,0 0-1,0 0 1,0 0 0,0-1-1,0 1 1,0 0-1,0-1 1,2 1 30,27 1-2220,-13-2-2587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2.4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0 290 5234,'0'0'4917,"0"0"-3791,17-4-1046,-4 2-77,3-2 22,1 1 0,-1-2 0,1 0 0,-2-1 1,1-1-1,-1 0 0,4-3-25,-13 6 31,0-1 1,0 0-1,-1 0 1,0 0-1,0-1 0,0 0 1,0 0-1,-1 0 1,0 0-1,-1-1 0,1 0 1,-1 1-1,0-1 1,-1 0-1,0-1 0,0 1 1,0 0-1,-1-1 1,0 1-1,-1-1 0,1 1 1,-1-1-1,-1 1 1,0 0-1,0-1 0,-1-1-31,1 6 95,0 0-1,0 0 1,0 0-1,-1 0 1,0 0-1,1 0 1,-1 0-1,0 0 1,0 1-1,-1-1 1,1 1-1,0 0 1,-1 0-1,0 0 1,1 0-1,-1 0 0,0 0 1,0 1-1,0-1 1,0 1-1,0 0 1,0 0-1,-1 0 1,1 0-1,-1 0-94,1 1 74,0-1-1,0 0 1,0 1-1,0 0 0,0-1 1,0 1-1,-1 0 1,1 1-1,0-1 1,0 0-1,0 1 1,0 0-1,0 0 0,0 0 1,0 0-1,0 0 1,0 1-1,1-1 1,-1 1-1,0 0 0,1-1 1,-1 1-1,1 1 1,0-1-1,0 0 1,-1 1-74,-1 5 51,0-1 1,1 1 0,0 0 0,0 0-1,1 0 1,0 0 0,0 0 0,1 1 0,0-1-1,0 4-51,1 11 20,0 0-1,1 0 1,2 4-20,-2-20 0,0-1 1,1 0-1,-1 0 0,1 0 1,0 0-1,1 0 1,0 0-1,-1 0 0,2-1 1,-1 0-1,1 1 1,0-1-1,0 0 0,0-1 1,1 1-1,3 2 0,-1-2-15,0 0-1,1 0 0,-1-1 1,1 0-1,0 0 0,0 0 1,1-1-1,-1-1 0,1 0 1,-1 0-1,1 0 0,0-1 16,3 0-167,42 4-179,-14-12-2889,-6-10-3616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3.6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165 4 7635,'0'0'1884,"0"0"-585,0 0-173,0 0-350,0 0-277,-22-3 1628,21 3-2141,1 0-50,0 0 35,0 0 5,0 0-32,0 0 5,2 0 1921,-5-1-1855,0 1-1,1 0 0,-1 0 0,0 0 0,0 1 0,1-1 0,-1 1 0,0-1 0,0 1 0,1 0 0,-1 0 0,1 0 0,-1 0 1,1 1-1,-1-1 0,1 1 0,0-1 0,-1 2-14,3-3-48,0 0-11,0 0 153,0 0-52,0 0-44,0 0 47,0 0-66,0 0-97,0 0 3,0 0 54,0 0 125,0 0-43,0 0 73,0 0-11,-26 17 55,22-15-148,0 1 0,1 0 0,-1 0 0,1 0 0,0 0 0,0 0-1,0 0 1,0 1 0,0 0 0,1-1 0,0 1 0,0 0 0,0 0 0,0 0-1,0 0 1,1 1 0,0-1 0,0 0 0,0 1 0,0-1 0,1 1 0,0-1-1,0 1 1,0-1 0,0 0 0,1 1 0,-1-1 0,1 1 0,1-1 0,-1 0-1,0 0 1,1 1 0,0-1 0,1 1 10,5 12 2,0 0 0,-1 0 0,2 8-2,-7-18 8,0 1 0,-1-1 0,1 1 0,-2-1 0,1 1 0,-1-1 0,0 1 0,-1 0 0,-1 6-8,2-13 7,-1 1 0,1-1 0,-1 1 0,1-1 0,-1 1 0,0-1 0,0 0 1,0 1-1,0-1 0,0 0 0,0 0 0,0 0 0,0 0 0,0 0 1,0 0-1,-1 0 0,1 0 0,0 0 0,-1 0 0,1-1 0,-1 1 1,1-1-1,-1 1 0,-1-1-7,-2 2-69,-1-1 1,0 0 0,0 0-1,0-1 1,-4 0 68,9-4-4803,4-7 2454,-3 10 1609,10-9-3179,3 1-1094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4.0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108 0 816,'0'0'8596,"0"0"-6051,0 0-608,0 0-464,0 0-609,0 0-447,-103 92 287,99-62-608,4 2-96,0 0 0,2-3 16,18-5-16,9-8 0,8-7-240,2-9-576,3 0-2322,-29-9-2016,-4-6-1505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4.3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141 0 4850,'0'0'3076,"0"0"-947,0 0-10,0 0-241,0 0-926,-17 1-440,0 1-309,-1-1 0,-17 5-203,33-5 19,-1 0 0,1 0 0,-1 0 0,1 1 0,0-1 0,-1 1 0,1-1 0,0 1 0,0-1 0,0 1 0,0 0 0,1 0 0,-1 0 0,0 0 0,1 1 0,-1-1 0,1 0 0,0 1 0,-1 1-19,-1 3 52,1 0 1,0 0 0,1 0 0,-1 0-1,1 4-52,1-11 0,-2 9 15,1 0-1,1 0 1,0 0-1,0 0 1,1 4-15,-1-11-6,0 0-1,1 0 1,-1-1 0,1 1 0,-1 0-1,1-1 1,-1 1 0,1 0 0,0-1-1,0 1 1,0-1 0,0 0 0,0 1-1,0-1 1,0 0 0,0 1 0,1-1 0,-1 0-1,0 0 1,1 0 0,-1 0 0,1 0-1,-1 0 1,1-1 0,0 1 0,-1 0-1,1-1 1,0 1 0,-1-1 0,2 0 6,0 1-160,1-1 1,0 1-1,0-1 1,0 0-1,0 0 0,-1 0 1,1-1-1,0 0 1,0 1-1,-1-1 1,1-1-1,0 1 1,-1 0-1,1-1 1,-1 0-1,0 0 1,1 0-1,-1 0 1,0 0-1,0-1 1,0 1-1,-1-1 1,1 0 159,6-8-152,-2 0 1,1 0-1,-1-1 0,-1 0 1,5-12 151,9-17 182,-20 40 189,0 1 781,0 26-445,-1-9-325,1 1 1,1-1-1,0 0 1,1 1 0,1-1-1,2 3-382,-4-16-192,0-1-1,0 1 0,0-1 1,1 1-1,0-1 1,0 0-1,0 0 0,0 0 1,0 0-1,0 0 0,1 0 1,-1-1-1,1 1 1,0-1-1,0 1 0,0-1 1,0 0-1,0 0 0,1-1 1,-1 1-1,1-1 1,-1 1-1,1-1 0,-1 0 1,1-1-1,0 1 0,-1 0 1,1-1-1,0 0 1,-1 0-1,1 0 193,8 0-5379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4.7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0 478 10213,'0'0'1608,"0"0"-1175,0 0-92,0 0-181,19 7-24,3 2-90,1-2-1,17 3-45,-36-9 7,1-1 0,0 0 0,-1 0-1,1 0 1,0 0 0,0-1 0,-1 0 0,1 0 0,-1 0 0,1 0 0,-1-1 0,1 0-1,-1 0 1,0 0 0,0 0 0,0-1 0,4-2-7,2-4 13,1 0 1,-1-1-1,-1 0 1,8-11-14,-12 14-27,5-5-92,-1-2 0,0 1-1,-1-1 1,0-1 0,-1 1 0,-1-1-1,-1 0 1,0-1 0,-1 1 0,1-4 119,1-19-354,-2 0 0,-1 0 0,-2-27 354,-1 61 19,0-1 1,-1 1 0,1-1 0,-1 1 0,0 0-1,0-1 1,0 1 0,0 0 0,-1 0 0,0 0-1,0 0 1,0 0 0,0 0 0,-2-1-20,3 3 72,-1 1 1,0-1-1,1 1 0,-1-1 1,0 1-1,0 0 1,0 0-1,0 0 1,0 0-1,0 0 0,0 0 1,0 1-1,0-1 1,-1 1-1,1-1 0,0 1 1,0 0-1,-1 0 1,1 0-1,0 0 0,0 0 1,-1 0-1,1 1 1,0-1-1,0 1 0,0 0 1,0-1-1,0 1 1,-2 1-73,0 0 46,0 1 1,0-1-1,0 1 1,0-1 0,1 1-1,-1 0 1,1 1-1,0-1 1,0 0-1,0 1 1,0 0-1,1 0 1,-2 1-47,-26 57 178,28-56-121,-14 36 266,1 0-1,3 1 1,2 1 0,1 0-1,0 19-322,3 10 332,2-1-1,7 69-331,-3-131 22,1 0 1,1-1 0,0 1-1,0-1 1,0 1 0,2-1-1,-1 0 1,1 0-1,0 0 1,1 0 0,0-1-1,5 7-22,-7-11-99,0 0-1,1 0 1,0-1-1,0 1 0,0-1 1,0 0-1,0 0 1,1 0-1,-1-1 1,1 1-1,0-1 0,0 0 1,0-1-1,0 1 1,0-1-1,0 0 1,0 0-1,0 0 0,0-1 1,0 0-1,1 0 1,-1 0-1,0-1 1,5 0 99,-8 0-221,0 1 0,0 0 1,0-1-1,0 1 0,0-1 1,0 0-1,0 0 0,0 1 1,0-1-1,0-1 0,-1 1 1,1 0-1,0 0 1,-1-1-1,1 1 0,-1-1 1,1 1-1,-1-1 0,0 1 1,1-1-1,-1 0 0,0 0 1,0 0-1,0 0 0,-1 0 1,1 0-1,0 0 221,8-25-4623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5.0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18 147 3538,'0'0'5458,"0"0"-4209,0 0-497,0 0-192,-6 127 609,-1-71-65,3-6-880,4-6-192,0-12 48,2-17-80,16-15-656,1 0-2369,-9-23-1793,-5-6-849</inkml:trace>
  <inkml:trace contextRef="#ctx0" brushRef="#br0" timeOffset="1">130 0 5250,'0'0'2914,"0"0"-2562,0 0-352,0 0-48,0 0-2641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59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65 557 0,'0'0'53,"0"0"43,0 0 321,0 0 1749,0 0 2505,-11-12-3118,-31-38-1241,31 38-178,11 11 186,0 0-160,28 1 5514,-23-1-5636,-1-1 0,0 1-1,0-1 1,-1 0-1,1 0 1,0 0 0,-1-1-1,1 1 1,-1-1 0,0 0-1,0 0 1,1-1-38,8-6 31,20-15-11,-1-1 0,-1-2-1,18-22-19,-40 40-2,0 0 0,0 0 0,-1-1-1,0 0 1,-1 0 0,0 0-1,-1-1 1,0 0 0,-1 0 0,-1 0-1,0-1 1,0 0 0,0-11 2,-2 10-4,0-48 47,-1 58-40,-1 0 1,1 1-1,-1-1 0,0 1 0,0-1 0,0 1 0,-1-1 0,1 1 0,-1 0 0,1 0 0,-1-1 0,0 1 0,0 1 0,-3-4-3,3 5 17,1 0-1,-1 0 0,0 0 0,0 0 1,0 0-1,0 0 0,0 1 0,0-1 0,0 1 1,0-1-1,0 1 0,-1 0-16,2-1 10,0 1 1,-1 0-1,1 0 0,0 0 0,0 0 0,0 0 0,0 0 1,0 0-1,0 0 0,0 1 0,0-1 0,0 0 0,0 1 1,0-1-1,0 1 0,0-1 0,0 1 0,0-1 1,0 1-1,1 0 0,-1-1 0,0 1 0,0 0 0,1 0 1,-1-1-1,0 1 0,0 1-10,-4 13 80,0 1 1,0 1-1,2-1 1,-2 12-81,-4 18 62,-25 130 127,30-139-302,0 0-1,3 0 0,2 31 114,-1-66-84,1-1-1,-1 1 1,0 0 0,1-1 0,-1 1-1,1 0 1,-1-1 0,1 1 0,0-1-1,0 1 1,0-1 0,0 1-1,0-1 1,0 0 0,0 1 0,0-1-1,1 0 1,-1 0 0,0 0-1,1 0 1,-1 0 0,1 0 0,-1 0-1,1-1 1,-1 1 0,1 0-1,0-1 1,-1 1 0,1-1 0,0 0-1,-1 0 1,1 1 0,0-1 84,2 0-126,1 0 0,-1 0 0,0 0 0,1 0 0,-1-1 0,1 0 0,-1 1 0,0-2 0,1 1 0,-1 0 0,0-1 0,3-1 126,-5 1-6,1 0-1,0 1 0,0 0 1,0-1-1,0 1 0,-1 0 0,1 1 1,1-1-1,-1 0 0,0 1 1,0 0-1,0 0 0,0 0 1,0 0-1,0 0 0,0 0 0,0 1 1,0 0-1,0 0 0,0-1 1,0 2-1,0-1 0,0 0 0,0 1 1,0-1-1,-1 1 0,1 0 1,-1-1-1,1 1 0,-1 1 0,0-1 1,0 0-1,0 1 0,0-1 1,0 1 6,4 3-42,-1 0 0,1 0 0,1-1 0,-1 0 1,1 0-1,-1-1 0,1 1 0,1-2 0,-1 1 0,1-1 1,-1 0-1,1 0 0,0-1 0,0 0 0,0-1 0,0 0 1,0 0-1,0 0 0,5-1 42,14-1-400,-1-2 1,1 0-1,-1-2 0,0-1 0,8-3 400,-29 8 37,0 0 1,0 0-1,-1 0 0,1 1 0,0-1 0,0 1 0,0 0 0,0 1 0,0-1 0,0 1 0,0 0 0,0 0 0,0 1 0,-1-1 0,1 1 0,-1 0 1,1 0-1,-1 1 0,3 1-37,6 2-111,0-1 0,0 0-1,1-1 1,-1 0 0,1-1 0,0-1 0,0 0 0,0-1 0,0 0 0,0-1 0,5-1 111,-17 1-76,0 0 0,1-1 1,-1 1-1,0 0 0,0-1 0,0 1 1,0-1-1,0 0 0,0 0 0,0 0 1,0 0-1,0 0 0,-1 0 1,1-1-1,0 1 0,-1 0 0,1-1 1,-1 1-1,1-1 0,-1 0 0,0 0 1,0 1-1,1-1 0,-1 0 0,0 0 1,-1 0-1,1 0 0,0 0 1,0-2 75,0-1 188,0 0 0,0-1 0,0 1 1,0-1-1,-1 1 0,0 0 0,0-1 1,-1 1-1,1-1 0,-1 1 0,-2-5-188,2 8 172,0 0-1,0 0 1,0 0-1,0 1 1,0-1-1,-1 0 1,1 0-1,-1 1 1,1-1-1,-1 1 1,0 0-1,1-1 0,-1 1 1,0 0-1,0 0 1,0 0-1,0 0 1,0 0-1,0 1 1,0-1-1,0 1 1,-1-1-1,1 1 1,0 0-1,0-1-171,-12 0 527,0 0 0,1 1-1,-11 0-526,6 1-115,-3 2-675,21-2 516,-1-1-1,1 0 0,0 1 0,-1-1 0,1 0 1,-1 1-1,1-1 0,0 1 0,-1-1 1,1 1-1,0-1 0,0 0 0,-1 1 0,1-1 1,0 1-1,0-1 0,0 1 0,-1 0 1,1-1-1,0 1 0,0-1 0,0 1 0,0-1 1,0 1 274,0 4-6457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0:15.4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1 146 6531,'0'0'2022,"0"0"-1381,0 0 242,0 0 373,7 16-466,3 8-659,-2-6-82,0 0 0,1 0-1,3 3-48,-10-18 4,-1-1 0,1 0 0,0 0 0,0 0 0,0 0 0,0 0 0,0 0 0,1-1 0,-1 1 0,0-1 1,1 1-1,-1-1 0,1 0 0,-1 0 0,1 0 0,0 0 0,-1 0 0,1-1 0,2 1-4,6 0 4,1 0 0,0-1 0,0 0 0,2-1-4,12 0 11,2 0 44,-1-2-1,3-1-54,-2 1 229,-1 0-1,4 2-228,-29 1 53,0 0-1,0 0 1,1 1 0,-1 0-1,0-1 1,0 1 0,0 0-1,0 0 1,0 0 0,0 0-1,0 0 1,0 0 0,-1 1-1,1-1 1,0 1 0,-1-1-1,1 1 1,-1-1 0,1 1-1,-1 0 1,0 0 0,0 0-1,1 0-52,3 8 210,-1 0-1,1 0 1,-2 1-1,2 2-209,-5-12 11,16 56 155,-3 1 1,-2 0 0,-3 1 0,-2 0-1,-3 0 1,-4 47-167,0-94-31,0-1 0,0 0 1,-1 0-1,-1 0 0,-1 4 31,2-11-69,1-1-1,-1 1 0,1-1 1,-1 0-1,0 0 1,0 0-1,0 0 1,-2 2 69,3-4-59,0 0 1,0 0-1,0 0 0,-1 0 1,1 0-1,0 0 0,0-1 1,0 1-1,-1-1 0,1 1 1,-1-1-1,1 1 0,0-1 1,-1 1-1,1-1 0,-1 0 1,1 0-1,0 0 0,-1 0 1,0 0 58,1 0-3,0 0 1,1 0-1,-1 0 1,1-1 0,-1 1-1,0 0 1,1 0-1,-1 0 1,1-1 0,-1 1-1,1 0 1,-1-1-1,1 1 1,-1 0 0,1-1-1,-1 1 1,1-1-1,-1 1 1,1-1 0,0 1-1,-1-1 1,1 1 0,0-1-1,-1 1 1,1-1-1,0 1 1,0-1 0,0 0-1,0 1 3,-3-13 75,0-1 1,1 1-1,1 0 0,0-1 0,1 1 1,1-6-76,-1 1 135,0-14 41,1 1 0,2 0 0,1 0 0,1 0 0,2 1 1,1-1-1,1 1 0,7-12-176,4-2 92,2 0 0,2 1 0,2 1 1,1 1-1,2 1 0,2 2 0,10-7-92,14-11-98,7-2 98,13-2-393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01.7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42 9780,'0'0'457,"22"1"-407,-8 0-52,20 1 29,0-1 1,0-1-1,30-6-27,124-16 546,1 8 0,119 9-546,-152 16 228,-63-4 8,2-4-236,437-13 1147,118 6-515,-517 12-213,70 16-419,-38-4 366,250 29 532,355 30 12,70-2-669,-793-70-172,-3-1-460,1-1 0,12-2 391,-51-3-3225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43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8052,'0'0'616,"0"0"-211,0 0-175,0 0 138,0 0-208,0 0 22,-7 0-124,165 6 2435,37 11-2493,-34-2 1234,41-6-1234,-107-9 475,493-13 1214,430-7-764,-734 21-812,499 8 815,-722-9-777,64-1 166,-1 6 0,38 9-317,82 13 1632,150-6-1632,-316-17-81,1 3 0,-1 4-1,-1 3 1,7 5 81,6 2-5427,-73-16-1002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1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31 9508,'0'0'2121,"0"0"-715,0 0-296,0 0 11,0 0-417,-18-6-80,-62-15-63,76 20-537,1 0 0,0 1 1,-1-1-1,1 1 1,-1 0-1,1 0 1,-1 0-1,1 0 1,-1 0-1,1 1 1,-1 0-1,1 0 1,-1 0-1,1 0 1,0 0-1,0 1 1,-1-1-1,1 1 1,0 0-1,1 0 1,-1 0-1,0 0 1,0 0-1,1 1 0,-1-1 1,1 1-1,0 0 1,0 0-1,0 0-24,-8 8 24,3-4-21,0 1-1,0 0 0,1 0 1,0 0-1,1 1 0,0-1 1,0 1-1,1 1 0,0-1 1,1 1-1,0-1 0,0 1 1,1 0-1,0 0 0,1 0 1,0 0-1,0 1-2,1-9-11,0 0 1,1 0-1,-1 0 0,0-1 1,1 1-1,-1 0 0,1 0 0,-1 0 1,1 0-1,0-1 0,0 1 1,0 0-1,0 0 0,0-1 0,0 1 1,1-1-1,-1 1 0,0-1 1,1 0-1,-1 1 0,1-1 11,2 1-90,-1 0 0,1 0 0,0 0 0,0 0 0,0-1 1,0 1-1,0-1 0,0 0 0,0 0 0,2-1 90,1 1-135,0 0-1,0-1 1,0 0 0,0 0 0,0-1 0,0 0 0,0 0 0,0 0-1,-1-1 1,1 0 0,0-1 0,-1 1 0,0-1 135,4-5-96,-1 1 1,0-1-1,0 0 1,-1-1-1,0 0 1,-1 0 0,5-7 95,-3 2 9,2 1 0,0 0 1,6-5-10,-17 18 4,0 0 0,0 0 1,1 0-1,-1 0 1,0 0-1,0 0 1,0 0-1,0 0 1,0 0-1,0-1 0,0 1 1,1 0-1,-1 0 1,0 0-1,0 0 1,0 0-1,0 0 1,0 0-1,0 0 0,1 0 1,-1 0-1,0 0 1,0 0-1,0 0 1,0 0-1,0 0 0,1 0 1,-1 0-1,0 0 1,0 0-1,0 0 1,0 0-1,0 0 1,0 1-1,0-1 0,1 0 1,-1 0-1,0 0 1,0 0-1,0 0 1,0 0-1,0 0 1,0 0-1,0 0 0,0 1 1,0-1-1,1 0 1,-1 0-1,0 0-4,3 10 17,-2-7-4,11 48 330,10 25-343,-18-63-2,1-1 0,0 0 0,1 0 1,0 0-1,1 0 0,1-1 1,-1 0-1,6 4 2,-12-14-88,0 0 0,0 1 0,1-1 0,-1 0 0,1 0 0,-1 0 0,1 0 0,-1 0 0,1 0-1,0 0 1,-1-1 0,1 1 0,2 0 88,19 2-5034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2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14 8852,'0'0'1806,"0"0"-547,-17-3 139,9 2-1220,-25-3 526,1 1 0,-1 1-1,-17 2-703,47 0 79,-32 7 783,35-7-859,-1 0 0,0 0-1,1 0 1,-1 1 0,0-1-1,1 0 1,-1 1-1,0-1 1,1 1 0,-1-1-1,1 1 1,-1-1 0,1 1-1,-1-1 1,1 1-1,-1-1 1,1 1 0,0 0-1,-1-1 1,1 1 0,0-1-1,-1 1 1,1 0-1,0 0 1,0-1 0,0 1-1,-1 0 1,1-1 0,0 1-1,0 0 1,0 0-1,0-1 1,0 1 0,1 0-1,-1-1 1,0 1 0,0 0-1,0-1 1,1 1-1,-1 0 1,0-1 0,1 1-1,-1 0 1,1 0-3,7 11-24,1 1 0,1-2 0,0 1-1,1-1 1,0-1 0,6 5 24,16 16 28,-22-21-120,0 2 0,-1-1 0,-1 2-1,2 2 93,-8-10-87,0 0-1,0 0 0,-1 0 0,0 1 0,0-1 0,0 1 1,-1-1-1,0 1 0,0-1 0,0 1 0,-1 0 0,0 0 1,0 0 87,0-4-4,0 0 1,-1 1-1,1-1 1,-1 0-1,0 0 1,1 0-1,-1 1 1,0-1-1,0 0 1,0 0-1,-1-1 1,1 1-1,0 0 1,-1 0-1,1-1 1,-1 1-1,0 0 4,-3 2 3,0-1 0,1 1 0,-2-1 0,1 0 0,0 0 0,-1 0 0,1-1-3,-9 3 8,1-1 0,-1 0 1,1-1-1,-1 0 0,-9-1-8,-2-1-224,24-1-1363,3-1-2151,10-6 379,4 0-2049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3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14 9716,'0'0'2156,"0"0"-310,0 0-701,-20-3-294,-62-7-248,79 10-589,0 0 1,0 0-1,1 0 1,-1 1 0,0-1-1,1 1 1,-1 0-1,0 0 1,1 0-1,-1 0 1,1 0-1,-1 1 1,1-1 0,0 1-1,0-1 1,-1 1-1,1 0 1,0 0-1,1 0 1,-1 0-1,0 0 1,0 0 0,1 1-1,0-1 1,-1 1-1,1-1 1,0 1-1,0-1 1,0 1-1,1-1 1,-1 1-1,0 0 1,1 2-15,-1-2-3,-2 12-13,1 0-1,0 1 1,1-1 0,1 0-1,0 1 1,2 1 16,-2-14-62,0 0 0,0 0 0,1 0-1,-1 0 1,1 0 0,0 0 0,0-1 0,0 1 0,0 0 0,0-1 0,1 1 0,-1-1 0,1 1 0,0-1 0,0 0 0,0 1 0,0-1 0,0 0 0,0 0 0,0-1 0,1 1 0,-1 0 0,1-1 0,-1 1 0,1-1 0,-1 0 0,1 0 0,0 0 0,0 0-1,1 0 63,0 0-245,0-1 0,0 1-1,0-1 1,0 0 0,1 0-1,-1-1 1,0 1 0,0-1-1,0 0 1,0 0-1,0 0 1,-1 0 0,1-1-1,0 1 1,0-1 0,-1 0-1,1 0 1,-1-1 0,0 1-1,0-1 1,2-1 245,12-15-297,0 0 0,-2-1 0,0-1 1,1-6 296,-13 42 4995,10 16-4145,-11-27-879,0 0 0,1 0-1,-1 0 1,1 0-1,0 0 1,-1 0 0,2-1-1,-1 0 1,0 1 0,1-1-1,0 0 1,-1-1-1,1 1 1,0-1 0,2 1 29,1-1-79,0 0 1,0 0 0,0-1-1,0 0 1,0-1-1,0 1 1,1-1 0,-1-1-1,0 1 1,0-1 0,0-1-1,0 1 1,0-1-1,0 0 1,-1-1 0,1 0-1,0 0 1,2-2 78,0 0-34,-1 0-1,0-1 1,0 0 0,0-1-1,-1 0 1,0 0 0,0-1-1,-1 1 1,1-1 0,-2-1-1,1 1 1,-2-1 0,1 0 34,-4 24 3942,2 41-4045,-3 110-1911,0-166 1995,0 0 128,0 0 35,0-3-113,1 1 0,-1 0-1,0-1 1,0 1-1,0-1 1,0 1-1,0 0 1,0-1-1,-1-1-30,1-3 14,0-4-20,1-1 1,1 1-1,0-1 1,0 1 0,1 0-1,5-10 6,30-65 211,-27 63 0,-11 22-194,1 0 1,0 0-1,-1 0 0,1 1 0,0-1 1,0 0-1,0 1 0,-1-1 0,1 0 1,0 1-1,0-1 0,0 1 0,0-1 0,0 1 1,0 0-1,0-1 0,0 1 0,0 0 1,0 0-1,1 0-17,25-1-67,-21 1 85,-5 0-9,0 0-1,0 1 1,0-1 0,-1 0-1,1 1 1,0-1 0,0 1-1,-1-1 1,1 1-1,0 0 1,-1-1 0,1 1-1,-1 0 1,1-1 0,-1 1-1,1 0 1,-1 0-1,1-1 1,-1 1 0,0 0-1,1 0 1,-1 0-1,0 0 1,0-1 0,1 2-9,5 29 83,-3-19-48,-3-9-114,1 0 1,0 0-1,0 0 1,0 0-1,1 0 1,-1-1-1,1 1 1,0 0-1,-1-1 1,1 0-1,0 1 1,1-1-1,-1 0 1,0 0-1,1 0 1,-1 0-1,1 0 1,-1-1-1,1 1 1,0-1-1,0 0 1,-1 1-1,1-1 1,1 0 78,1 0-156,0-1 0,0 1 0,0-1 0,0 1 0,0-2 1,0 1-1,0 0 0,0-1 0,0 0 0,0 0 0,0-1 1,0 1-1,-1-1 0,4-2 156,-2 1-41,0 0 0,0 1 0,0-1 0,0 1 1,0 0-1,1 0 0,-1 1 0,1 0 0,-1 0 0,1 1 0,-1 0 1,1 0-1,-1 0 0,1 1 0,-1 0 0,1 0 41,6 1-174,0-1 0,1-1 0,-1 0 0,11-2 174,-12 1 1,1 0 0,-1 1 0,0 0 0,0 1 0,11 3-1,-20-3 37,1 0-1,0 1 0,-1 0 1,0 0-1,1 0 0,-1 0 1,0 1-1,0-1 0,0 1 1,0 0-1,-1-1 0,1 1 0,-1 1 1,1-1-1,-1 0 0,0 0 1,-1 1-1,1-1 0,0 1 1,-1 0-1,0 0 0,0-1 1,0 1-37,4 15 228,-1 0 0,-1 0 0,-1 0 1,0 0-229,-2-17 9,8 262 1111,-8-242-786,-3-74 680,-3-13-1014,-2-41-40,7 63 88,-1 8 22,2 0 0,1 0 1,3-7-71,-4 37 33,1 0 0,0 0-1,0 0 1,0 1 0,1-1 0,-1 0-1,1 0 1,0 1 0,1-1 0,-1 1 0,1 0-1,0-1 1,0 1 0,0 1 0,0-1 0,1 0-1,0 1 1,0 0 0,0 0 0,0 0 0,0 0-1,0 0 1,1 1 0,-1 0 0,1 0-1,0 0 1,-1 1 0,1-1 0,0 1 0,0 0-1,3 1-32,4-1-1,-3-1 25,1 2 0,-1 0 0,0 0 0,0 0 1,7 2-25,-14-1 5,-1-1 1,1 0 0,-1 1 0,1-1 0,-1 1 0,1-1 0,-1 1-1,1 0 1,-1 0 0,1 0 0,-1 0 0,0 0 0,0 0-1,1 0 1,-1 0 0,0 0 0,0 0 0,0 1 0,0-1 0,0 0-1,-1 1 1,1-1 0,0 1 0,-1-1 0,1 1 0,-1-1-1,1 1 1,-1 0 0,0-1 0,0 1 0,1-1 0,-1 1 0,-1 1-6,1 2 31,0 0 0,-1 0 1,0 0-1,0 0 1,-1 0-1,1-1 0,-1 1 1,0 0-1,0-1 0,-1 1 1,1-1-1,-1 0 1,0 0-1,0 0 0,-1 0 1,1 0-1,-1-1 1,0 1-1,-2 0-31,0 1-17,0 0 0,-1-1 0,0 0 0,0 0 0,0-1 0,0 0 0,-1 0 0,0 0 0,1-1 0,-1 0 0,0-1 0,-1 0 17,8-1-54,1 1 0,-1-1 0,1 0 0,-1 0 0,1 0 0,-1 0 0,1 0 0,-1 0 0,1 0 0,-1 0 0,1 0 0,-1 0 0,1 0 1,-1 0-1,1 0 0,-1 0 0,1 0 0,-1 0 0,1-1 0,-1 1 0,1 0 0,0 0 0,-1-1 0,1 1 0,-1 0 0,1-1 0,0 1 0,-1 0 0,1-1 0,-1 1 0,1-1 1,0 1-1,0 0 0,-1-1 0,1 1 0,0-1 0,0 1 0,0-1 0,-1 1 0,1-1 0,0 1 0,0-1 0,0 1 0,0-1 0,0 1 0,0-1 0,0 1 0,0-1 0,0 1 1,0-1 53,0-16-4840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1 425 8548,'0'0'870,"0"0"-577,18-20-10,61-68-72,-73 80-192,0-1 1,0-1 0,-1 1-1,0-1 1,-1 0 0,0 0-1,0-1 1,-1 1-1,-1-1 1,0 1 0,0-1-1,-1 0 1,0 0 0,-1-6-20,1 8 29,0-3-148,0-2 374,0-1 1,-1 0-1,-1 1 1,0-1-1,-2-7-255,3 20 105,0 0-1,-1 0 1,1 0-1,-1 0 1,1 1-1,-1-1 1,0 0-1,1 0 1,-1 0-1,0 1 1,0-1-1,0 0 1,-1 1-1,1-1 0,0 1 1,0-1-1,-1 1 1,1 0-1,-1 0 1,0 0-1,1-1 1,-1 1-1,0 1 1,1-1-1,-1 0 1,0 0-1,0 1 0,0-1 1,0 1-1,0-1 1,0 1-1,1 0 1,-1 0-1,0 0 1,0 0-1,0 0 1,0 0-1,0 0 1,0 1-1,0-1 0,0 1 1,0 0-1,0 0-104,0-1 21,0 2 0,0-1-1,0 0 1,0 0 0,0 1-1,0-1 1,0 1 0,1 0-1,-1-1 1,0 1 0,1 0-1,0 0 1,-1 0 0,1 0-1,0 0 1,0 0 0,0 0-1,0 2-20,-14 47-4,11-37 42,-5 28-37,3 1 0,0 1 0,3-1 0,2 1 0,2 1-1,-1-35-3,0 0 0,0 0 0,1 1 0,1-1 0,0 0 0,0 0 0,1 0 0,0-1 0,1 1 0,0 0 0,1-1-1,-1 0 1,2 0 0,-1-1 0,1 0 0,1 1 0,-1-2 0,2 1 0,-1-1 0,3 2 3,1-1-3,0 0 1,0-1-1,1-1 0,0 0 1,0 0-1,0-1 0,1 0 1,0-2-1,0 1 0,0-1 1,0-1 2,18 2-52,0-2 1,0-1-1,0-1 1,5-2 51,-23 0-16,-1 0 0,1 0 0,0-1 0,-1-1 0,0 0-1,0-1 1,0 0 0,-1 0 0,1-2 0,-2 1 0,10-8 16,-12 8 7,0 0-1,-1 0 1,0-1 0,0 0-1,0 0 1,-1-1 0,0 0-1,-1 0 1,1 0-1,-2-1 1,1 1 0,-1-1-1,0 0 1,-1-1 0,1-5-7,-3 14 12,-1 0 1,0 0 0,1 0 0,-1 0-1,0 0 1,0 0 0,0 0 0,0-1-1,0 1 1,0 0 0,0 0-1,0 0 1,-1 0 0,1 0 0,0 0-1,-1 0 1,1 0 0,0 0-1,-1 0 1,1 0 0,-1 0 0,0 0-1,1 0 1,-1 0 0,0 1-1,1-1 1,-1 0 0,0 0 0,0 1-1,0-1 1,0 0 0,0 1 0,0-1-1,0 1 1,0-1 0,0 1-1,0 0 1,0-1 0,0 1 0,0 0-1,0 0 1,0 0 0,0 0-1,0 0 1,0 0 0,0 0 0,-1 0-13,-3 0 67,-1 1-1,1-1 1,0 1 0,0 1 0,0-1 0,0 1 0,0 0 0,1 0 0,-1 0 0,-1 1-67,-1 2 32,0 0 0,1 0-1,-1 1 1,1 0 0,0 0 0,0 1 0,1-1-1,0 1 1,0 0 0,1 1 0,0-1-1,0 1 1,0 1-32,0 3 32,-1 0 0,2-1 0,0 1-1,0 0 1,1 1 0,1-1-1,0 0 1,0 1 0,2 0-32,-1-9 0,0 0 0,1 0 0,-1 0 0,1 1 1,0-1-1,1 0 0,-1 0 0,1 0 0,-1 0 0,1-1 0,0 1 0,1 0 0,-1-1 1,1 0-1,-1 1 0,1-1 0,2 1 0,0 1-16,1-1 0,0 0 1,0 0-1,0-1 0,0 1 0,1-1 1,-1-1-1,1 1 0,6 1 16,11 0-798,0 0 0,1-1 0,-1-1 0,0-2 0,5 0 798,-20 0-1206,-1 0 0,1-1 0,-1 0 1,6-1 1205,24-14-6057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11093,'0'0'2038,"0"0"-1080,0 0-107,0 0-82,0 0-185,9-4-261,-7 3-316,-1 0 1,1 0 0,-1 0 0,1 1 0,-1-1 0,1 0 0,-1 1-1,1-1 1,0 1 0,-1 0 0,1 0 0,0-1 0,0 1-1,-1 0 1,1 1 0,0-1 0,-1 0 0,1 0 0,0 1 0,-1-1-1,2 1-7,-1 1 10,0 1 0,-1-1 0,1 0 0,-1 1 0,1-1 0,-1 1 0,0 0 0,0-1 0,0 1 0,-1 0 0,1 0-1,-1-1 1,1 1 0,-1 0 0,0 0 0,0 0 0,0 0-10,8 129 125,-2-31-643,4 0-1,9 25 519,-18-117-250,1-1 0,0-1 1,0 1-1,1 0 0,0-1 0,1 3 250,-3-8-95,1-1 0,-1 1 0,0 0 0,1 0-1,-1-1 1,1 1 0,-1 0 0,1-1 0,0 0-1,0 1 1,-1-1 0,1 0 0,0 0 0,0 0-1,0 0 1,0 0 0,0-1 0,1 1 0,-1-1-1,0 1 1,0-1 0,0 0 0,1 1 0,1-1 95,204-2 493,-207 2-467,0 0 0,1-1 0,-1 1 0,1 1 0,-1-1 0,1 0 0,-1 0 0,0 0 0,1 1 0,-1-1 0,1 1 0,-1-1 0,0 1 0,0 0 0,1-1 0,-1 1 0,0 0 0,1 0-26,-1 1 54,-1-1 0,1 0-1,0 1 1,-1-1-1,1 1 1,-1-1 0,0 1-1,1 0 1,-1-1-1,0 1 1,0-1 0,0 1-1,0-1 1,0 1-1,0 0 1,-1 0-54,0 2 88,0 1 0,0-1 0,-1 0 0,1 0 0,-1 0-1,0 0 1,0-1 0,-1 1 0,1 0 0,-1-1 0,0 0 0,1 1 0,-2-1-1,1 0 1,0-1 0,-1 1-88,-12 10 180,0-1 0,-15 7-180,23-14-9,-1 0 0,1-1 0,-1 0 0,0-1-1,0 1 1,0-2 0,-2 1 9,-22 0-8401,33-3 1619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5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6467,'22'-1'2078,"141"-7"518,-138 7-2038,0-2-1,0-1 1,7-3-558,-25 6 32,-1-1 0,0 0 0,1 0 0,-1-1 1,0 1-1,0-2 0,-1 1 0,1 0 1,-1-1-1,1 0 0,-1 0 0,-1-1 0,1 0 1,0 1-1,0-2-32,-4 3 51,1 0 1,0 0-1,-1 0 1,0-1 0,1 1-1,-1 0 1,-1-1-1,1 1 1,0 0-1,-1-1 1,0 1 0,1-1-1,-1 1 1,-1-1-1,1 1 1,0 0-1,-1-1-51,0 1 58,1 1-1,-1 0 0,1-1 0,-1 1 0,0 0 0,0 0 0,0 0 0,-1 0 0,1 0 1,0 0-1,-1 0 0,1 0 0,-1 0 0,0 1 0,1-1 0,-1 0 0,0 1 1,0 0-1,0-1 0,0 1 0,0 0 0,0 0 0,-3-1-57,2 1 49,0 0 1,0 0-1,0 0 1,0 0-1,0 1 0,-1-1 1,1 1-1,0 0 1,0 0-1,0 0 0,-1 0 1,1 1-1,0-1 0,0 1 1,0 0-1,0 0 1,0 0-1,0 0 0,0 0 1,0 1-1,0-1 0,0 1 1,1 0-1,-1 0 1,1 0-1,-1 0 0,1 0 1,-1 2-50,-1 2 76,1-1 1,0 1-1,0 1 1,0-1-1,1 0 1,0 1-1,0-1 1,1 1-1,0 0 1,0-1-1,0 1 1,1 0-1,0 2-76,-1 7 20,1 0-1,1 0 0,1 0 1,0 0-1,1 0 0,4 13-19,-5-22-49,1 0 0,0 0-1,1-1 1,-1 1 0,1-1 0,0 0-1,1 0 1,-1 0 0,1-1 0,0 1-1,1-1 1,-1-1 0,1 1-1,0-1 1,0 0 0,2 1 49,1-1-683,0 0 0,0 0 0,0-1 1,0 0-1,1-1 0,-1 0 0,1-1 1,-1 0-1,1 0 0,0-1 0,-1 0 0,1-1 1,0 0-1,2-1 683,15-3-3519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5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0 504 2673,'0'0'5299,"0"0"-4088,20-6-485,-6 2-540,-4 2-98,0-1 1,-1 0-1,1-1 1,-1 0-1,0-1 1,0 1-1,0-2 1,-1 1-1,0-1 1,0 0-1,0-1 1,-1 0-1,2-2-88,15-20 252,-1-1 0,-1-2 0,-2 0 0,5-10-252,-17 25 88,0 0 1,-1 0-1,0-1 0,-2 1 1,0-1-1,-1-1 1,-1 1-1,0 0 1,-1-16-89,-2 31 51,1 0 1,-2 1 0,1-1 0,0 0 0,0 0 0,-1 1 0,1-1 0,-1 0-1,0 1 1,0-1 0,0 1 0,0-1 0,-1 1 0,1-1 0,0 1-1,-1 0 1,0-1 0,0 1-52,-1 0 162,1 0 0,-1 0 0,0 1 0,0-1 1,0 1-1,0 0 0,0 0 0,0 0 0,0 0 0,0 1 0,0-1 0,0 1 0,0 0 0,-1 0 1,1 0-1,0 0-162,2 0 23,0 0 1,-1 0-1,1 1 0,0-1 1,0 0-1,0 0 1,0 1-1,0-1 1,0 1-1,0-1 1,0 1-1,0-1 1,0 1-1,0 0 1,0-1-1,0 1 1,0 0-1,0 0 1,1 0-1,-1 0 0,0 0 1,1 0-1,-1 0 1,0 0-1,1 0-23,-11 30-38,11-27 58,-10 51-17,4 0 0,1 1-1,3 0 1,3 13-3,-1-43 0,0 8 12,2 0 1,1 0-1,1 0 1,2 0 0,9 30-13,-12-52-10,1-1 0,0 0-1,1-1 1,0 1 0,0-1 0,1 0 0,1 0 0,0 0 0,0-1 0,1 0 0,0-1 0,0 0 0,1 0 0,0-1 0,0 0 0,1 0 0,0-1 0,0 0-1,1-1 11,-2-1-380,0-1 0,0-1-1,0 0 1,0 0 0,1 0 0,-1-1-1,0-1 1,1 0 0,6 0 380,-15 0-229,0 0 1,1-1 0,-1 1 0,0 0 0,1 0-1,-1-1 1,0 1 0,1 0 0,-1-1 0,0 1 0,0-1-1,0 0 1,1 1 0,-1-1 0,0 0 0,0 0-1,0 0 229,13-21-4249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3:58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0 7315,'0'0'2340,"0"0"-683,0 0-120,0 0 34,0 0-176,0 0-472,-20 1-184,7-1-622,7 0-84,0-1 1,-1 1-1,1 1 0,0-1 0,0 1 0,-1 0 0,1 0 0,0 1 0,0 0 0,0 0 0,1 1 1,-1-1-1,0 1 0,1 0 0,0 1 0,-1-1 0,1 1 0,1 0 0,-1 0 0,-3 5-33,-14 20 178,1 1 0,1 1 0,2 0-1,-1 5-177,11-20 23,1 0 0,1 1 0,1-1 0,0 1 0,1 0 0,0 1 0,2-1 0,0 1 0,1 9-23,1-25 0,0 0 0,0 0 0,0 0 0,1 0 0,-1 0 0,1 0 0,-1 0 0,1 0 0,0 0 0,0 0 0,0-1 0,0 1 0,0 0 0,0-1 0,0 1 0,1 0 0,-1-1 0,0 0 0,2 2 0,0-1-11,0 0 1,0-1-1,0 1 0,0 0 1,1-1-1,-1 0 1,0 0-1,1 0 1,-1 0-1,1 0 1,0-1 10,6 1-265,1 0 1,0-1 0,-1-1 0,1 0-1,-1 0 1,1-1 0,8-3 264,-3-1-1204,0-1 1,0 0-1,-1-1 0,-1-1 1,1-1-1,-2 0 1,11-9 1203,6-15-6638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0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8516,'0'0'2308,"0"0"-854,0 0-521,0 0 113,0 0-120,0 12-622,-1 8-260,0 11 52,2 0-1,1 8-95,-2-37-13,1 0 0,0 0-1,-1 0 1,1 0 0,0 0 0,0 0 0,0-1 0,0 1-1,0 0 1,0 0 0,1-1 0,-1 1 0,1-1 0,-1 0-1,1 1 1,-1-1 0,1 0 0,0 0 0,0 0 0,-1 0-1,1 0 1,0 0 0,0 0 0,0-1 0,0 1 0,0-1-1,0 1 1,0-1 0,0 0 0,0 0 0,0 0 0,1 0 13,2 0-113,-1 0 1,1 0-1,-1 0 1,1-1-1,-1 1 1,0-1-1,1 0 1,-1-1 0,0 1-1,1-1 1,-1 0-1,0 0 1,0 0-1,2-2 113,35-40-453,-4 3 631,-37 41-149,0 0 0,0 0-1,0 0 1,0 1-1,0-1 1,0 0-1,0 0 1,0 0-1,0 0 1,0 0-1,0 0 1,0 0-1,-1 0 1,1 1-1,0-1 1,0 0-1,0 0 1,0 0-1,0 0 1,0 0-1,0 0 1,0 0-1,0 1 1,0-1-1,0 0 1,0 0-1,0 0 1,1 0-1,-1 0 1,0 0-1,0 0 1,0 0-1,0 1 1,0-1-1,0 0 1,0 0-1,0 0 1,0 0-1,0 0 1,0 0-1,0 0 1,0 0 0,1 0-1,-1 0 1,0 0-1,0 0 1,0 1-1,0-1 1,0 0-1,0 0 1,0 0-1,0 0 1,1 0-1,-1 0 1,0 0-1,0 0 1,0 0-1,0 0 1,0 0-1,0 0 1,0 0-1,1 0 1,-1 0-1,0 0 1,0-1-29,0 5-133,-2 32 655,1-23-479,0 0 1,1 0-1,1 0 0,0 0 1,0 1-1,3 6-43,-3-19-19,-1 1 0,1 0 0,0 0 0,0 0 0,0-1 1,0 1-1,0 0 0,0-1 0,1 1 0,-1-1 0,0 1 0,1-1 0,-1 0 0,1 0 0,-1 0 0,1 1 1,0-2-1,0 1 0,-1 0 0,1 0 0,0 0 0,0-1 0,0 1 0,2-1 19,20 2-5415,-6-3-3646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9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65 7155,'0'0'2385,"0"0"-312,0 0-429,-17 1-689,-57 4-395,73-5-546,0 0 1,-1 0-1,1 0 0,-1 1 0,1-1 0,-1 0 1,1 1-1,0-1 0,-1 1 0,1 0 1,0-1-1,0 1 0,-1 0 0,1 0 0,0-1 1,0 1-1,0 0 0,0 0 0,0 0 1,0 1-1,0-1 0,0 0 0,0 0 0,1 0 1,-1 1-1,0-1 0,0 1-14,1 1 21,-1 0-1,1 0 1,0 0 0,0 1 0,0-1-1,0 0 1,1 0 0,-1 0-1,1 1-20,0 2 9,0-3-11,0 1 0,0-1 0,1 0-1,-1-1 1,1 1 0,-1 0 0,1 0 0,0-1 0,0 1 0,0-1-1,0 1 1,1-1 0,-1 0 0,0 0 0,1 0 0,0 0-1,-1 0 1,1-1 0,0 1 0,0-1 0,0 0 0,0 0 0,0 0-1,0 0 1,0 0 0,1-1 0,-1 1 2,14 2-20,1-1 1,-1 0-1,0-1 1,7-1 19,-20 0-10,0 0 0,0 0 0,0-1-1,-1 0 1,1 1 0,0-1 0,-1-1 0,1 1 0,0 0 0,-1-1 0,0 0-1,1 0 1,-1 0 0,0 0 0,0 0 0,0-1 0,0 1 0,-1-1-1,1 0 1,-1 0 0,2-1 10,-3 1 65,1 1-1,-1-1 1,0 1 0,0-1-1,0 1 1,0-1 0,-1 0-1,1 1 1,-1-1 0,1 0-1,-1 0 1,0 1 0,0-1-1,0 0 1,0 0 0,-1 1-1,1-1 1,-1 0 0,0 1-1,0-1 1,0 0 0,0 1-1,0-1 1,0 1-1,-1 0 1,1-1 0,-1 1-1,1 0 1,-3-2-65,-6-6 550,0-1 1,-1 2-1,0 0 0,-11-7-550,22 15 4,-1 1-1,1 0 1,0 0-1,0 0 1,-1 0 0,1 0-1,0 0 1,0-1-1,0 1 1,-1 0-1,1 0 1,0 0 0,0-1-1,0 1 1,-1 0-1,1 0 1,0-1-1,0 1 1,0 0 0,0 0-1,0-1 1,0 1-1,0 0 1,0 0-1,-1-1 1,1 1 0,0 0-1,0-1 1,0 1-1,0 0 1,0 0 0,1-1-1,-1 1 1,0 0-1,0-1 1,0 1-1,0 0 1,0-1-4,11-5-19,14 1-101,-11 3 117,-1 2-1,1-1 0,0 2 0,0-1 1,-1 2 3,-7-1 3,0 0 0,-1 1 0,1 0 0,-1 0 0,0 0 0,0 0 0,0 1 0,0 0 0,0 0 0,0 0 1,-1 1-1,1 0 0,1 1-3,31 42-207,-29-36-295,0-1 0,0 0-1,1 0 1,2 1 502,-7-8-246,-1 0 1,1-1-1,-1 1 1,1-1-1,-1 0 1,1 0-1,0-1 1,0 1-1,0-1 1,0 0-1,1 0 1,-1 0-1,0 0 1,0-1-1,1 1 246,12-1-1315,0 0 0,-1-1-1,18-3 1316,13 2 987,-40 2-998,0 0 1,0 0-1,1 0 1,-1-1-1,0 0 0,0-1 1,1 0 10,32-12 27,-22 6 143,1 2 1,-1 0 0,2 1 0,-1 0-1,1 2 1,-1 0 0,4 2-171,-21 1 56,0 0 1,0 0 0,0 1 0,0-1 0,0 1 0,0-1 0,0 1 0,-1 0-1,1 0 1,0 0 0,0 0 0,0 0 0,-1 0 0,1 0 0,-1 0 0,1 1 0,0 0-57,2 2 119,-1 0 1,0 1-1,1-1 1,-1 1-1,-1 0 1,3 4-120,3 10 271,-1 1 1,-1 0-1,0 6-271,-5-23 17,13 61 273,-4 0 1,-2 0-1,-2 21-290,-2 196-1873,-4-208 157,0-56 1317,-2 47-760,1-59 1100,1 0 1,-1 0-1,-1 0 0,1 0 0,-1 0 1,0 0-1,0 0 0,0-1 1,-1 1-1,-1 2 59,3-6 31,1-1 0,0 1 0,-1-1 0,1 1 0,0-1 0,-1 1 1,1-1-1,-1 1 0,1-1 0,-1 1 0,1-1 0,-1 1 0,0-1 0,1 0 1,-1 1-1,1-1 0,-1 0 0,0 0 0,1 0 0,-1 1 0,0-1 0,1 0 0,-1 0 1,0 0-1,1 0 0,-1 0 0,0 0 0,1 0 0,-1 0 0,0 0-31,0-1 120,0 0 0,0 1 0,0-1 0,1 0 1,-1 0-1,0 0 0,0 1 0,1-1 0,-1 0 0,0 0 0,1 0 0,-1 0 0,1 0 0,-1 0 0,1-1 0,0 1 0,-1 0 1,1 0-1,0-1-120,-6-34 257,2 0 1,1-1 0,2 0 0,3-22-258,-2 1 129,2 19-196,1 0 0,2 0 0,2 1 0,2-1 0,1 2 0,1-1 0,3 1 0,7-14 67,-11 36-3356,-2 12-2132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1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15 5955,'0'0'3751,"0"0"-1601,0 0-947,0 0-133,-17-4-229,17 4-841,-20-4 232,0 1 0,-11 0-232,30 3 16,-1 0 1,1 0-1,0 0 0,-1 0 1,1 0-1,0 1 1,0-1-1,-1 0 1,1 1-1,0-1 1,0 1-1,0-1 0,0 1 1,0 0-1,-1-1 1,1 1-1,0 0 1,0 0-1,1 0 0,-1 0 1,0 0-1,0 0 1,0 0-1,1 0 1,-1 0-1,0 0 0,1 0 1,-1 0-1,1 0 1,-1 1-1,1-1 1,0 0-1,-1 0-16,1 5 19,-1 0-1,0 0 1,1-1-1,0 1 1,1 0-1,0 2-18,0 4 22,-1-4-20,1-1 0,0 1 0,1-1 0,-1 1 0,2-1 0,-1 0 0,1 1 0,0-1-1,0 0 1,1 0-2,10 15 8,0-1 0,8 8-8,-9-12 3,0 2-1,-1-1 0,4 10-2,-14-25 10,-1 1 0,1 0 0,-1 0 0,0-1 0,0 1 0,0 0 0,-1 0 0,1 4-10,-1-7 4,0 1 0,0-1 1,0 0-1,0 1 0,0-1 0,-1 0 1,1 1-1,0-1 0,-1 0 0,1 1 1,-1-1-1,0 0 0,1 0 1,-1 0-1,0 0 0,0 1 0,1-1 1,-1 0-1,0 0 0,0 0 1,0-1-1,0 1 0,-1 0 0,1 0 1,0-1-1,0 1 0,-1 0-4,-14 5 48,-1-1-1,0 0 1,0-1 0,0-1-1,0-1 1,-3 0-48,-103 2-393,121-4 377,-2-2-2054,4-6-3599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0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10085,'0'0'2193,"0"0"-1270,0 0-697,0 0 204,0 0 261,3 17-296,2 4-292,-2 0 1,0 0 0,-2 0-1,0 0 1,-1 0-1,-3 16-103,-50 307-469,52-336 287,0 3-809,-1 1-1,0-1 1,-3 9 991,5-20-70,0 0 1,0-1 0,0 1 0,0 0-1,-1-1 1,1 1 0,0 0-1,0 0 1,0-1 0,0 1-1,0 0 1,-1-1 0,1 1-1,0 0 1,0 0 0,-1 0-1,1-1 1,0 1 0,0 0 0,-1 0-1,1 0 1,0-1 0,0 1-1,-1 0 1,1 0 0,0 0-1,-1 0 1,1 0 0,0 0-1,-1 0 1,1 0 0,0 0-1,-1 0 1,1 0 0,0 0 0,-1 0-1,1 0 1,0 0 0,0 0-1,-1 0 1,1 0 0,0 0-1,-1 0 1,1 0 0,0 1-1,-1-1 1,1 0 0,0 0-1,0 0 1,-1 1 0,1-1 0,0 0-1,0 0 1,0 0 0,-1 1-1,1-1 1,0 0 0,0 1-1,0-1 1,0 0 0,-1 0-1,1 1 1,0-1 0,0 0-1,0 1 1,0-1 0,0 0-1,0 1 1,0-1 69,-10-23-889,1-11 1358,1 0 0,-2-17-469,7 26 2639,1 0 0,1-8-2639,1 33 8,0-1 0,1 1-1,-1-1 1,1 1 0,-1 0 0,1-1 0,-1 1 0,1 0-1,-1-1 1,1 1 0,-1 0 0,1-1 0,-1 1-1,1 0 1,-1 0 0,1 0 0,0 0 0,-1-1-1,1 1 1,-1 0 0,1 0 0,0 0 0,-1 0 0,1 0-1,0 1-7,22-1-16,-17 0 50,411-2-807,-416 2 769,1 0 0,-1 0 1,1 1-1,-1-1 0,0 0 0,1 1 1,-1-1-1,1 1 0,-1 0 0,0-1 0,1 1 1,-1 0-1,0 0 0,0 0 0,0 0 1,0 0-1,0 0 0,0 0 0,0 0 1,0 0-1,0 0 0,0 1 0,0-1 1,-1 0-1,1 1 0,-1-1 0,1 1 4,2 7 68,0-1-1,-1 0 0,-1 1 0,1 5-67,3 9 153,-4-18-144,0 1 0,1-1 0,0 0 0,0 0 0,0 0 0,1 0 0,-1 0 0,1 0 0,1-1 1,-1 1-1,1-1 0,1 1-9,-2-2-7,0-1 1,0 0-1,1 0 0,-1 0 1,1 0-1,-1 0 1,1-1-1,0 0 1,-1 1-1,1-1 1,0-1-1,0 1 0,0-1 1,0 1-1,0-1 1,0 0-1,3-1 7,-2 0-20,1 0 0,-1 0 1,0-1-1,0 0 0,0 0 0,0 0 0,0-1 0,0 1 0,-1-1 0,1 0 0,-1-1 1,0 1-1,0-1 0,0 0 0,0 0 0,-1 0 0,1 0 0,-1-1 0,0 1 0,-1-1 20,5-6 94,0-1 0,-1 1 0,-1-1 0,0 0-1,0-1 1,-2 1 0,3-12-94,-4 16 188,-1 1 0,0 0-1,-1 0 1,1-1 0,-1 1 0,-1 0-1,0-1 1,-1-4-188,2 9 92,-1 1 1,0-1-1,0 1 1,0 0-1,0-1 1,-1 1-1,1 0 0,-1 0 1,1 0-1,-1 0 1,0 0-1,1 0 0,-1 0 1,0 1-1,0-1 1,-1 1-1,1-1 1,0 1-1,0 0 0,-1 0 1,1 0-1,-1 0 1,1 0-1,0 1 0,-2-1-92,-12-2 47,1 1-1,-1 1 0,0 0 0,0 1 0,0 0 0,0 2 0,-11 2-46,24-4-230,0 1 0,0 0 0,0 0 0,0 1 0,0-1 0,1 1 0,-1-1-1,-2 3 231,-21 15-3780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8692,'0'0'1969,"0"0"-320,0 0-753,0 0-288,-114 55-159,93-12-337,6 4 80,11 2-160,4 0 80,0-7-160,23-7 48,9-8-48,9-10-160,10-15-1425,5-2-896,-33-8-1265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3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38 592 6579,'0'0'414,"0"0"12,11-15 353,3-5-502,-2 1 0,1-2 0,-2 0 0,-1 0 0,7-23-277,1-10 121,-3 0 0,-3-1 0,-2 0 0,-2-1 0,-2 0 0,-3-7-121,-3 62 100,0-1 1,0 1 0,0 0 0,0-1-1,0 1 1,0 0 0,-1-1 0,1 1-1,0-1 1,-1 1 0,1 0-1,-1 0 1,1-1 0,-1 1 0,0 0-1,1 0 1,-1 0 0,0-1 0,0 1-1,0 0 1,0 0 0,0 0-1,0 1 1,0-1 0,0 0 0,-1 0-101,-1 0 296,-1 0 1,1 0 0,-1 0 0,0 0 0,1 1 0,-1 0-1,0 0 1,0 0 0,0 0-297,2 0 34,0 0 0,-1 1 0,1-1 0,0 1 0,0-1 0,0 1 0,0 0 0,0 0 0,0 0 0,0 0 0,0 0 0,0 1 0,0-1 0,1 0 1,-1 1-1,1 0 0,-1-1 0,1 1 0,-1 0 0,1-1 0,-1 3-34,-4 6 42,0 0 1,1 0 0,-3 10-43,5-12 48,-13 33-20,3 0 1,1 1-1,2 1 0,2-1 0,0 17-28,2 3 27,3 1 0,3-1 0,5 28-27,-4-76-294,1 0 1,1 0 0,0 0-1,1 0 1,0-1 0,2 1-1,-1-1 1,1-1-1,1 1 1,0-1 0,1 0-1,5 5 294,-10-13-153,1 1-1,0-1 1,0 0-1,0 0 0,1 0 1,-1-1-1,1 1 1,0-1-1,0 0 1,0-1-1,0 1 0,1-1 1,-1 0-1,1 0 1,-1-1-1,1 0 1,0 0-1,-1 0 0,1-1 1,0 1-1,0-1 1,0-1-1,-1 1 1,1-1-1,0 0 0,-1 0 1,1-1-1,0 0 1,-1 0-1,0 0 1,4-2 153,2-2-494,0-1 0,0 0 0,0 0 0,-1-1 0,-1-1 0,1 0 0,0-1 494,61-73-84,-57 65 61,-3 5 592,28-40-981,-25 24 2109,-8-1 3706,-10 29-2627,-12 8-1769,14-4-976,0 0 1,1 0 0,0 0-1,-1 0 1,1 1-1,1-1 1,-1 1-1,0-1 1,1 0-1,0 1 1,0 1-32,1 42-11,-1-47-6,1 1 0,-1-1 0,0 1 1,1 0-1,-1-1 0,1 1 0,-1-1 0,0 1 0,1-1 0,-1 1 0,1-1 1,-1 1-1,1-1 0,-1 0 0,1 1 0,0-1 0,-1 0 0,1 1 0,0-1 1,-1 0-1,1 0 0,-1 0 0,1 0 0,0 1 0,-1-1 0,1 0 0,0 0 0,-1 0 1,1 0-1,0 0 0,-1-1 0,1 1 0,0 0 0,-1 0 0,1 0 0,0-1 1,-1 1-1,1 0 0,0 0 0,-1-1 17,3 0-117,-1 1-1,1-1 1,-1 0-1,0 0 1,1 0 0,-1-1-1,0 1 1,0 0 0,0-1-1,2-1 118,-2 0 5,0 1-1,0-1 0,0 0 1,-1 0-1,1 0 0,-1 0 1,0 0-1,1 0 1,-1 0-1,-1-1 0,1-1-4,-1 5 419,0 0 275,0 0-310,3 0-403,-1 1 0,0-1 0,1 1 0,-1 0 0,0 0 0,0 0 1,0 0-1,0 0 0,0 1 0,0-1 0,0 1 0,-1-1 0,2 1 19,10 8-421,-6-6-241,7 4-472,-1-5-3991,-5-3-1816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3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11 7043,'0'0'2335,"0"0"-545,0 0-590,-19-2 193,-61-6-273,75 8-1030,0 0-1,0 0 0,0 0 0,0 1 0,0-1 0,0 1 0,0 1 0,0-1 0,0 1 0,1-1 1,-1 1-1,0 1 0,1-1 0,0 1 0,0-1 0,0 1 0,0 1 0,0-1 0,0 0 0,1 1 1,-2 1-90,-2 5 30,1-1 0,-1 1 0,2 0-1,0 0 1,0 0 0,0 1 0,-1 6-30,4-9 17,0 1-1,0-1 0,0 1 0,1 0 0,0 1-16,1-9-7,-1 1 0,1 0 0,0 0 0,0-1 0,0 1 0,0 0 0,0 0 0,1-1 0,-1 1 0,0 0 0,1-1 0,0 1 0,-1 0 0,1-1 0,0 1 0,-1 0 0,1-1-1,0 0 1,0 1 0,1-1 0,-1 1 0,0-1 0,0 0 0,1 0 0,-1 0 0,0 0 0,2 1 7,1 0-84,0-1 1,0 0-1,1 0 1,-1 0-1,0 0 0,1-1 1,-1 1-1,1-1 0,-1 0 1,1 0-1,-1-1 1,0 0-1,1 1 0,-1-1 1,0-1-1,1 1 0,0-1 84,6-4-247,-1 0 0,1 0 0,-1-1-1,0 0 1,3-4 247,0 1-28,0 0 0,0 1-1,2 0 29,-15 9 27,1 0 0,-1 0 1,1 0-1,-1-1 0,1 1 0,-1 0 0,1 0 0,-1 0 0,1 0 0,0 0 0,-1 1 0,1-1 0,-1 0 0,1 0 0,-1 0 0,1 0 0,-1 1 0,1-1 0,-1 0 0,1 0 0,-1 1 0,1-1 0,-1 0 0,0 1 0,1-1 0,-1 1 0,1-1 0,-1 0 0,0 1 0,1-1 0,-1 1 0,0-1 0,0 1 0,1 0-27,11 22 4,-8-13 82,0-4-81,-1 0 0,1 0 0,0-1 0,1 0 0,-1 0 0,1 0 0,0 0 0,0-1 1,1 0-1,-1 0 0,1 0 0,0-1 0,0 0 0,0 0 0,4 1-5,-4-2-661,-1-1-1,1 0 1,0 0-1,-1-1 1,1 1-1,0-1 1,4 0 661,1-2-6147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4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8 5394,'0'0'1671,"0"0"-676,0 0-363,0 0-50,0 0-228,4-5 821,-4 3 5195,-8 2-6344,0 0 0,0 0 0,1 1 0,-1 0 0,0 1 0,1 0 0,-7 2-26,12-3-1,0 0-1,0 0 0,0 0 1,0 0-1,0 1 0,0-1 1,0 1-1,0-1 1,0 1-1,1 0 0,-1-1 1,1 1-1,-1 0 0,1 0 1,0 0-1,0 0 0,0 1 1,0-1-1,0 0 0,0 0 1,0 1-1,1-1 0,-1 0 1,1 1-1,0-1 1,0 1-1,0-1 0,0 1 2,1 6-3,0 1-1,1-1 1,1 0 0,0 1-1,0-1 1,0 0-1,1-1 1,1 1 0,-1-1-1,1 0 1,1 0-1,5 7 4,-3-5-49,-1 1-1,0 0 0,-1 1 1,0 0-1,0 0 0,3 12 50,-8-18-106,1 0-1,-1-1 0,0 1 0,-1 0 0,0 0 0,1 0 0,-2-1 1,1 1-1,-1 0 0,0 3 107,0-7-23,0 1-1,0 0 1,0-1 0,0 1 0,-1-1 0,1 0 0,-1 1-1,1-1 1,-1 0 0,0 0 0,0 0 0,0 0-1,0 0 1,0 0 0,0-1 0,0 1 0,-1-1 0,1 1-1,-1-1 1,1 0 0,-3 1 23,-4 0-241,1 1-1,-1-1 1,-1-1 0,1 0 0,0 0-1,0-1 1,0 0 0,-1 0-1,-1-1 242,-7-5-3185,13-6-886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70 176,'17'-9'1302,"53"-29"-157,-50 24 778,-20 14-1820,0 0-1,0 0 1,0 0 0,1 0-1,-1 0 1,0 0 0,0 0-1,0-1 1,0 1-1,0 0 1,0 0 0,0 0-1,1 0 1,-1-1 0,0 1-1,0 0 1,0 0-1,0 0 1,0 0 0,0-1-1,0 1 1,0 0 0,0 0-1,0 0 1,0 0 0,0-1-1,0 1 1,0 0-1,0 0 1,0 0 0,0 0-1,0-1 1,0 1 0,0 0-1,0 0 1,0 0 0,0 0-1,-1-1 1,1 1-1,0 0 1,0 0 0,0 0-1,0 0-102,-20-2 5693,17 2-6680,-4 0 1242,1 1 0,-1-1-1,1 1 1,-1 1 0,1-1 0,-1 1 0,1 0-1,0 1 1,0 0 0,0 0 0,0 0 0,-1 1-255,4-2 49,0 0 1,0 0 0,0 1-1,0 0 1,0-1 0,1 1 0,-1 0-1,1 0 1,0 0 0,0 0-1,0 1 1,0-1 0,1 1-1,-1-1 1,1 1 0,0-1 0,0 1-1,0 0 1,0 0 0,1-1-1,0 1 1,-1 0-50,2 10-2,0-1 0,0 1 0,2-1 0,-1 0 0,2 1 0,0-2 0,0 1 0,4 6 2,-5-10 11,1 0-1,-2 0 1,1 0 0,-1 1-1,-1-1 1,1 1 0,-2-1-1,1 1 1,-1-1 0,-1 1-1,0 0 1,0-1 0,-3 8-11,2-11-22,0 0 0,0 0 0,-1 0 0,0 0 0,0-1 0,-1 1 0,0-1 0,1 0 0,-2 0 0,1 0 0,-1-1 0,1 1 0,-1-1 0,0 0 0,-1-1 0,1 1 0,-1-1 0,1 0 0,-1 0 0,-4 1 22,4-2-372,0 0 1,0-1 0,0 1 0,0-1 0,0-1-1,0 1 1,-1-1 371,1-1-3268,4-3-2585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4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5907,'0'0'1814,"22"0"-48,135 0 1700,-146 0-3402,54-3 178,-61 3-235,1-1-1,-1 0 1,0 0-1,0 0 1,1-1 0,-1 1-1,0-1 1,0 0-1,-1 0 1,1-1 0,0 1-1,-1-1 1,1 0-7,-3 2 16,0 0 0,0 0 0,0-1 0,0 1 0,0 0 0,-1-1 0,1 1 0,0 0 0,-1-1 1,1 1-1,-1-1 0,0 1 0,1-1 0,-1 1 0,0-1 0,0 0 0,0 1 0,0-1 0,0 1 0,0-1 0,0 1 1,-1-1-1,1 1 0,-1-1 0,1 1 0,-1-1 0,1 1 0,-1 0 0,0-1 0,0 0-16,-1-2 27,-1 0-1,1 1 1,-1-1-1,0 0 0,0 1 1,-1-1-1,1 1 1,-1 0-1,0 0-26,-1 0 75,0 0 1,-1 0-1,0 0 0,1 1 0,-1 0 0,0 0 1,0 0-1,0 1 0,0 0 0,-1 0 0,1 0 1,0 1-1,0 0 0,0 0 0,-1 1 0,-4 0-75,10 0 16,0 0-1,-1 0 1,1 0-1,0-1 1,0 1-1,-1 0 1,1 1-1,0-1 1,0 0-1,0 0 1,0 0-1,0 1 1,1-1 0,-1 0-1,0 1 1,0-1-1,1 1 1,-1-1-1,1 0 1,0 1-1,-1 0 1,1-1-1,0 1 1,0 1-16,-3 43 13,3-39 23,0 1-24,1-1-1,-1 1 1,1 0 0,1 0 0,-1 0-1,1-1 1,1 1 0,-1-1-1,1 0 1,3 4-12,-4-6-23,1 0-1,0-1 1,0 0-1,1 0 1,-1 0-1,1 0 1,0-1-1,0 1 1,0-1-1,1 0 1,-1 0 0,1 0-1,-1-1 1,1 0-1,2 1 24,12 0-1843,-4-3-2645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05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14 8740,'0'0'1635,"0"0"-1229,0 0-19,0 0 453,0 0-336,3-13 3576,-16 13-3934,-2-1-107,-1 2 1,1 0-1,-3 1-39,13-1 41,1 0 1,0 0-1,0 0 0,0 0 0,0 1 0,0 0 1,0 0-1,0 0 0,0 0 0,1 0 1,-1 1-1,1 0 0,-2 1-41,3-2 33,1 0-1,0 0 1,-1 1 0,1-1-1,0 0 1,0 0 0,0 1 0,1-1-1,-1 1 1,0-1 0,1 1-1,0-1 1,-1 1 0,1-1 0,0 1-1,0-1 1,1 1 0,-1 0-33,1 3 0,0 0 0,0-1 0,0 1 0,1 0 0,0 0 0,0-1 1,2 3-1,6 9-7,1 0 0,0-1 1,2 0-1,9 9 7,-11-14-6,0 1 0,-1 0-1,-1 1 1,0 0-1,-1 0 1,0 1 0,-1 0-1,2 7 7,-8-17-2,1 0 1,-1 0-1,-1 0 0,1 1 1,-1-1-1,1 0 0,-1 0 0,0 1 1,-1-1-1,1 4 2,-1-6 1,0 0-1,1 0 1,-1-1 0,0 1-1,0 0 1,0 0 0,0 0-1,0 0 1,0-1 0,0 1 0,-1-1-1,1 1 1,-1-1 0,1 1-1,-1-1 1,0 0 0,1 0-1,-1 1 1,0-1 0,0-1 0,0 1-1,-10 5 34,-1-1 1,0-1 0,-1 0-1,1-1 1,-1-1 0,-9 1-35,-24 0-3044,47-3-3122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3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176 104 112,'0'0'1852,"0"0"3889,0 0-2686,0 0-1332,-18-1-373,-55-4-326,73 4-998,-1 1-1,0 0 0,0 0 0,0 0 1,0 0-1,0 0 0,0 0 0,0 0 1,0 0-1,0 0 0,0 0 0,0 1 1,1-1-1,-1 0 0,0 1 0,0-1 1,0 0-1,0 1 0,0-1 0,1 1 1,-1-1-1,0 1 0,1 0 0,-1-1 1,0 1-1,1 0 0,-1-1 0,0 1-25,2 18 113,0-13-97,0 2-12,0 0 1,1 0 0,0-1 0,0 1 0,1-1-1,0 1 1,0-1 0,1 0 0,0 0 0,0-1 0,1 1-1,4 5-4,-3-5-2,-1 0-1,0 0 0,0 0 0,-1 1 0,0 0 0,-1 0 1,1 0-1,-2 0 0,1 0 0,-1 1 0,0-1 1,0 4 2,-2-9-3,0 1 5,1 0 0,-1 0 0,0 0 0,0 0 0,0 0 1,0 0-1,-1 0 0,1 0 0,-1 0 0,0 0 0,-1 0 0,1 0 0,-1-1 0,1 1 0,-1 0 1,0-1-1,0 1 0,-1-1 0,-2 3-2,-5 5 9,-1-1 1,-1 0-1,1-1 1,-2-1-1,1 0 1,-1 0-1,0-1 1,-1-1-1,-8 3-9,42-33-1987,41-37 1093,-15 16 8,19-13 886,-49 46-135,0 0 0,1 0 1,0 2-1,1 0 0,0 1 1,8-2 134,-22 9-29,0 0 0,1 1 0,-1 0 0,0 0 0,1 0 0,-1 1 0,1-1 0,-1 1 1,1 0-1,-1 0 0,1 0 0,2 2 29,-4-2 25,-1 1 0,1 0 0,-1 0-1,1 1 1,-1-1 0,0 0 0,0 1 0,0-1 0,0 1 0,0 0 0,0 0 0,0 0 0,0 0 0,-1 0-1,1 0 1,-1 0 0,1 0 0,-1 1 0,0-1 0,0 0 0,0 1-25,3 10 290,0-1 1,-1 1 0,0 0-1,-1 1 1,0 11-291,0-9 165,0 1 1,1-1 0,1 2-166,-4-17-17,0 0 0,1 0-1,-1 0 1,0-1 0,1 1-1,-1 0 1,0 0 0,1-1-1,-1 1 1,1 0 0,-1-1-1,1 1 1,0 0 0,-1-1 0,1 1-1,-1-1 1,1 1 0,0-1-1,0 1 1,-1-1 0,1 0-1,0 1 1,0-1 0,-1 0-1,1 1 1,0-1 0,0 0 17,0 0-155,0 0 1,0 0 0,0-1-1,-1 1 1,1 0 0,0-1-1,0 1 1,-1 0 0,1-1-1,0 1 1,0-1 0,-1 1-1,1-1 1,0 1 0,-1-1-1,1 1 1,-1-1-1,1 0 1,-1 1 0,1-1-1,-1 0 1,1 0 154,2-5-943,1 0 1,-1-1-1,-1 0 0,1 1 0,-1-1 1,0 0 942,12-76-2691,-10 54 2386,5-49 70,-1-33 235,-7 69 4165,0-2 4279,3 73-10931,-2-15 150,1 9-3975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1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177 112 528,'0'0'1670,"0"0"2511,0 0-2500,-18 2-718,-91 14 1371,105-15-1960,-1 0 82,1-1 0,-1 1 1,0 0-1,1 1 0,-1-1 0,1 1 0,0 0 0,-1 0 1,1 0-457,4-1 154,5 2-79,46 4 201,0-2 1,24-2-277,55 5 237,12 2-46,107-8-191,-134-3-1338,-115 1 1157,0-1 0,1 1 1,-1 0-1,1-1 0,-1 1 1,0-1-1,1 1 1,-1 0-1,0-1 0,1 1 1,-1-1-1,0 1 0,0-1 1,1 1-1,-1-1 1,0 1-1,0-1 0,0 1 1,0-1-1,0 1 1,0-1-1,1 1 0,-1-1 1,-1 1-1,1-1 0,0 1 1,0-1 180,1-19-1365,-2 17 625,1-8-528,0 0 0,-1 1 0,-1-1 0,0 0 0,-1-3 1268,-1 2-493,-1 0 1,1 1-1,-2-1 0,-2-4 493,2 10-1061,-7-2 5723,7 7 129,14 9-3859,21 17-91,-2 1-1,2 3-840,-20-18 237,1 0 0,-2 1-1,1-1 1,-2 2 0,1-1-1,-2 1 1,1 2-237,-6-12 75,1 0 0,-1 0 0,0 0 0,0 0 0,-1 0 0,1 1-1,-1-1 1,0 0 0,0 0 0,0 1 0,0-1 0,0 0 0,0 0 0,-1 1 0,0-1 0,0 0 0,0 0 0,0 0 0,0 0-1,-1 0 1,1 0 0,-1 0 0,0-1 0,1 1 0,-1 0 0,-1-1 0,1 1 0,0-1 0,-1 0 0,1 0 0,-1 0 0,1 0-1,-1 0 1,0-1 0,0 1 0,-3 0-75,-17 8 196,-1 0-1,0-2 0,-1-1 1,-22 4-196,23-1 74,18-1-2620,6-8 2201,1-1-1,-1 1 1,0-1-1,0 1 1,0-1-1,1 1 1,-1-1-1,0 1 1,1-1-1,-1 0 1,0 1-1,1-1 1,-1 1-1,0-1 1,1 0-1,-1 1 1,1-1-1,-1 0 1,1 1-1,-1-1 1,1 0-1,-1 0 1,1 0 345,6 4-4778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31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1 261 7107,'0'0'937,"0"0"-639,0 0-76,0 0-78,10-1 275,84-3 2283,18 5-2702,-35 1 957,0-4-1,75-10-956,-45-11 349,-1-5 0,-1-4-1,2-6-348,9-3 362,1 6-1,33-3-361,-120 34-1371,1 1 0,-1 1-1,20 2 1372,-50 0-5650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32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0 5346,'0'0'2063,"0"0"-1372,0 0-320,0 0 237,0 0-227,0 0-111,-13 6-153,-3 1-264,-28 13 1283,-24 16-1136,57-29 194,-1 0 1,1 1 0,0 0-1,1 0 1,0 1-1,0 1 1,1 0-1,-7 9-194,12-11 47,0-1-1,1 1 1,0 0 0,1 0-1,-1 0 1,1 0-1,1 0 1,0 1-1,0-1 1,0 0-1,1 1 1,0-1-1,1 3-46,-1 0 36,0-7-34,1 0 0,-1 0 1,0-1-1,1 1 1,0 0-1,0 0 0,0-1 1,0 1-1,1-1 1,-1 1-1,1-1 1,0 0-1,0 0 0,0 1 1,0-1-1,1-1 1,0 2-3,2 1 5,0-1 1,0 0-1,1 0 1,-1-1-1,1 0 1,0 0-1,0 0 1,0 0-1,4 0-5,9 2-113,0 0 0,0-2-1,0 0 1,0-2-1,0 0 1,1 0 113,21-3-2548,-2-5-2161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46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3826,'0'0'1035,"0"0"-357,0 0 111,0 0 54,0 0-293,0 0-43,0 0 24,0 0-123,0 0 144,0 0 96,9 0 1722,31 3-2368,-31-2 11,14 1 110,0-1 0,1-1 0,-1-1 1,0-1-1,0 0 0,0-2 0,18-6-123,-8 1 350,1 0 1,-1 3-1,1 1 0,24-1-350,14 3 645,43 5-645,-43 0 150,43-6-150,-50-7 337,-48 7-252,-1 1 0,1 1 1,0 0-1,0 1-85,76 0 170,99 2 132,-106 4 47,-77-5-177,-1 1-1,1-1 0,-1 2 0,0-1 1,8 3-172,-14-3-22,-2-1-138,0 0-728,0 0-1876,0-1-2727,-3 0-1365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51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19 160,'0'0'155,"0"0"-24,0 0 485,0 0 1001,0 0-187,0 0-342,-17-3-605,-5-2-317,11 2 43,-1 0 0,1 1-1,-1 1 1,1 0 0,-1 0 0,-3 2-209,14-1 33,-6-1 193,0 1 1,1 1-1,-1-1 1,0 1-1,1 0 1,-2 1-227,4-1 22,1 1 0,0-1 0,0 1 0,0 0 0,0 0 0,0 0 1,0 1-1,1-1 0,-1 1 0,1-1 0,0 1 0,-2 2-22,-15 18 40,1 1-1,1 1 1,1 1-1,1 0 1,2 1-1,-8 21-39,17-30 37,1 0 0,1 1 0,0 0-1,2-1 1,0 1 0,3 18-37,-3-33 4,2 7 4,0-1 0,1 0 1,0 0-1,1 0 0,0 0 1,1-1-1,0 1 0,0-1 1,1 0-1,0 0 1,0-1-1,1 0 0,0 0 1,1-1-1,-1 0 0,2 0 1,-1 0-1,1-1 1,0-1-1,0 1 0,0-1 1,5 1-9,8-1 45,0 0 0,0-1 1,1-1-1,0-1 0,-1-2 1,1 0-1,0-1 0,1-1-45,-15 1 28,0-1 0,0 0 0,-1 0 0,1-1 0,-1 0 0,0 0 0,0-1 0,0 0 0,0 0 0,-1-1 0,1 0 0,-1 0 0,-1-1 0,1 0 0,-1 0 0,0-1 0,0 0 0,-1 0 0,1 0 0,1-5-28,1-2 57,0 0 0,-2 0 1,1 0-1,-2-1 0,0 0 0,-1 0 0,0 0 0,-1-1 0,-1 1 0,-1-1 0,0-3-57,0-1 163,-1 0 1,-1 1 0,-1-1 0,-1 0 0,-1 1-1,-5-15-163,7 27 155,-1 0-1,0 0 1,0 0 0,-1 0-1,1 0 1,-2 1-1,1 0 1,-1 0-1,0 0 1,0 0-1,-1 1 1,1 0-1,-1 0 1,0 0 0,-1 1-1,1 0 1,-1 0-1,0 1 1,0-1-155,-1 2 174,0-1 0,-1 2 0,1-1 0,0 1 0,-1 0 0,1 1 0,0 0 0,-8 1-174,-5-1 88,20 0-248,1 0-237,0 0-161,0 0 310,0 0 16,0 16-8062,-2-13 3001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53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1 232 208,'0'0'9695,"0"0"-7272,8-17-2325,-1 3-102,9-19 80,2 1-1,8-10-75,-21 33-8,1 0 0,0 1 0,1 0 0,0 1 0,0 0 0,0 0 0,1 0 0,0 1 0,0 0 0,1 0 0,0 1 0,1 0 8,-9 4-7,1 1 0,-1-1 1,0 1-1,1-1 0,-1 1 0,1 0 0,-1 0 0,1-1 1,-1 1-1,1 0 0,-1 0 0,1 1 0,-1-1 1,1 0-1,-1 0 0,1 1 0,-1-1 0,1 1 0,-1-1 1,0 1-1,1-1 0,-1 1 0,0 0 0,1 0 1,-1 0-1,0 0 0,0 0 0,0 0 0,0 0 0,0 0 1,0 0-1,0 0 0,0 1 0,-1-1 0,1 0 0,0 1 1,-1-1-1,1 1 7,2 7 107,1 0 0,-2 0 1,1 0-1,-2 0 0,2 8-107,-1-6 33,1 21 308,1 29-341,-4-43-2,1-1 0,0 1 0,1 0 0,1-1 0,1 1 0,0-1 0,1 0 0,4 8 2,-7-22-252,0-1-1,-1 1 1,1-1 0,0 1 0,0-1-1,0 0 1,1 0 0,-1 0-1,1 0 1,1 1 252,-3-2-170,0-1-1,-1 1 0,1-1 1,0 1-1,0-1 0,0 0 1,0 1-1,0-1 1,0 0-1,-1 0 0,1 1 1,0-1-1,0 0 0,0 0 1,0 0-1,0 0 0,0 0 1,0-1-1,0 1 1,0 0-1,0 0 0,0-1 1,0 1-1,-1 0 0,1-1 1,0 1-1,0-1 0,0 1 1,-1-1-1,1 1 1,0-1-1,0 0 0,-1 1 1,1-1-1,-1 0 0,1 0 1,0 1-1,-1-1 0,1 0 171,3-10-507,0 1 0,0-1-1,-1 0 1,0-1-1,0-1 508,0-12-1395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53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1153,'0'0'4818,"0"0"-3466,7 19-698,22 66-99,-26-76-413,1 1 1,1-1-1,-1 1 0,1-1 0,1 0 1,0-1-1,6 8-142,-10-14 27,0 0 1,0 0-1,0 0 0,0 0 0,1 0 1,-1 0-1,1-1 0,-1 0 1,1 1-1,-1-1 0,1 0 0,0 0 1,-1 0-1,1-1 0,0 1 1,0 0-1,0-1 0,0 0 0,-1 0 1,1 0-1,0 0 0,0 0 0,0-1 1,0 1-1,1-1-27,-3 0 19,1 0 0,-1 0 0,1 0 0,-1 0-1,1 0 1,-1 0 0,0 0 0,1-1 0,-1 1 0,0 0 0,0-1 0,0 1 0,0-1-1,0 1 1,0-1 0,-1 0 0,1 1 0,0-1 0,-1 0 0,0 0 0,1 1 0,-1-1-1,0 0 1,0 0 0,0 1-19,2-54 843,-2 43-605,0 6-105,0 0 1,-1 0-1,0 0 1,0 0 0,0 1-1,0-1 1,-1 0-1,0 1 1,0-1-1,-1 1 1,1 0 0,-1 0-1,0 0 1,-1 0-1,1 0 1,-1 0-1,0 1 1,0 0 0,0 0-1,-1 0 1,1 0-1,-1 1 1,0 0-1,0 0 1,0 0 0,-1 0-1,1 1 1,-1 0-1,1 0 1,-2 1-134,2 0-1720,5 3 282,11 8-885,20 12-2146,-29-21 3806,16 11-2400,-8-7 1209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54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5330,'0'0'3458,"0"18"-2036,1 118 414,0-126-1740,0 0 0,0 0 1,1 0-1,1 0 1,0 0-1,0 0 0,1-1 1,0 0-1,4 8-96,-6-14-5,-1-1 0,1 1-1,0 0 1,-1-1 0,1 1-1,0-1 1,0 0-1,1 0 1,-1 0 0,0 0-1,1 0 1,-1 0 0,1 0-1,0-1 1,0 0 0,-1 1-1,1-1 1,0 0 0,0 0-1,0-1 1,0 1-1,0 0 1,0-1 0,0 0-1,0 0 1,1 0 0,-1 0-1,0 0 1,0-1 0,0 1-1,0-1 1,0 0 0,0 0-1,1-1 6,0 0 22,-1 0 0,1 0 0,-1-1 0,0 0 0,0 1 0,0-1 0,0 0 0,0-1 0,0 1 0,-1 0 0,0-1 0,0 0 0,0 1 0,0-1 0,0 0 0,-1 0 0,1 0 0,-1-1-22,3-8 86,-1-1-1,0 1 1,-1-1 0,0 1 0,-1-2-86,0 1 138,0-5 54,0 1 0,-1-1 0,-1 1 0,-1-1 1,-1-6-193,2 21 71,0 0 1,0 0 0,0 0 0,0 0 0,-1 1 0,0-1-1,0 0 1,0 1 0,0-1 0,0 1 0,0 0 0,-1 0-1,0 0 1,0 0 0,0 0 0,0 0 0,0 1 0,0 0 0,-1-1-1,1 1 1,-1 0 0,1 1 0,-1-1 0,0 1 0,0-1-1,0 1 1,0 0-72,-9 1 118,12 0-940,6-1-2335,12 3 1274,-11 0 839,0 0-1,0 0 0,0 1 1,0-1-1,0 1 0,-1 1 1,4 2 1044,4 2-2498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1 531 656,'0'0'4402,"0"0"1489,0 0-5715,45-139-80,-19 84 176,2 1 305,-2 5-209,3 3 128,-7 9-496,1 5 0,-7 1 80,-1 4-80,-5 0-80,-5 6-1201,-5 9-1232,0 12-976,0 0-257,0 0 2145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2:55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11 848,'0'0'1817,"-6"16"3524,-21 54-3460,26-65-1843,-1-1 0,1 1 0,0 0-1,0 0 1,1 0 0,-1-1 0,1 1 0,0 0 0,1 4-38,-1-2 129,0-6-112,1 1 0,-1-1 0,1 0 0,-1 0 0,1 0 0,-1 0 0,1 0 0,0 0 0,-1 0 0,1 0 0,0-1 0,0 1 0,0 0 1,0 0-1,0-1 0,0 1 0,0 0 0,0-1 0,0 1 0,0-1 0,0 1 0,0-1 0,0 0 0,0 1 0,1-1 0,-1 0 0,0 0 0,0 0 0,0 0 0,0 0 1,1 0-1,-1 0-17,5 0 8,0 0 0,-1 0 0,1 0 0,-1-1 1,1 0-1,3-1-8,-4 0 4,0 0 0,-1 0 1,1 0-1,-1-1 0,1 1 0,-1-1 1,0 0-1,0-1 0,0 1 1,-1-1-1,1 1 0,-1-1 1,0 0-1,0-1 0,0 1 0,1-3-4,0 0 57,-1 0 0,0 0 0,0 0 0,-1-1 0,0 1 0,0-1 0,0 0 0,-1 1-1,-1-1 1,1-5-57,-1 12 45,0 0 0,0 0 0,0 0 0,0 0 0,0 0 0,-1 0 0,1 0 0,0 0 0,0 0 0,-1 1 0,1-1 0,-1 0 0,1 0 0,-1 0 0,1 0 0,-1 0 0,1 1 0,-1-1 0,0 0 0,0 1 0,1-1 0,-1 0 0,0 1 0,0-1 0,0 1 0,1-1 0,-1 1 0,0-1-45,-3 0 127,1 0-1,0 1 1,-1-1-1,1 0 0,0 1 1,-1 0-1,-2 0-126,5 4-533,1 15-1469,-1-10 968,1 1-1,0 0 0,0 0 0,1 0 1,1-1-1,0 1 0,0 0 0,4 8 1035,3-2-1913</inkml:trace>
  <inkml:trace contextRef="#ctx0" brushRef="#br0" timeOffset="1">448 565 192,'0'0'5352,"0"0"-3156,0 0-1660,16-5-136,51-20 307,-64 23-606,0 1-1,0-1 1,-1-1 0,1 1 0,0 0-1,-1 0 1,0-1 0,1 0 0,-1 1-1,0-1 1,-1 0 0,1 0 0,0 0-1,-1 0 1,1 0 0,-1-1-1,0 1 1,0 0 0,0-1 0,-1 1-1,1 0 1,-1-1 0,0 1 0,0-1-1,0 1 1,0-1 0,-1 1 0,1 0-1,-1-2-100,0 4 106,1 0-1,0 0 1,-1 0 0,1 0-1,-1 0 1,1 0-1,-1 0 1,1 0 0,-1 0-1,1 0 1,-1 0-1,0 1 1,0-1-1,0 0 1,1 0 0,-1 1-1,0-1 1,0 1-1,0-1 1,0 0 0,0 1-1,0 0 1,0-1-1,0 1 1,0 0-1,0-1 1,0 1 0,0 0-1,-1 0-105,-37-2 1567,29 3-969,8-1-567,-1 0 0,1 0 0,-1 0 0,1 1 0,-1-1 0,1 1 0,0 0 0,-1-1 0,1 1 1,-1 0-1,1 1 0,0-1 0,0 0 0,0 1 0,0-1 0,0 1 0,0-1 0,-1 2-31,0 1 55,1-1 0,-1 1-1,1 0 1,0 0 0,0 0-1,0 0 1,0 0-1,1 0 1,-1 1 0,1 0-55,-3 14-875,2-1 0,0 1 0,1 0 0,1 15 875,0-23-1301,0 44-8133,0-40 5944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3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3201,'0'0'8308,"0"0"-6123,0 0-1536,0 0 396,0 0-476,2 14-423,5 178-1834,-6-202 1567,0 1 1,1-1-1,0 1 1,0-1 0,1 1-1,0 0 1,3-6 120,-4 11 16,0-1 0,0 0 1,1 1-1,-1 0 0,1-1 1,0 1-1,0 0 0,0 1 1,1-1-1,-1 0 0,1 1 1,0 0-1,0 0 0,0 0 1,0 0-1,1 0-16,-3 3 7,0-1 1,0 0-1,0 0 0,0 1 1,0-1-1,0 1 0,0 0 1,0 0-1,0 0 1,0 0-1,0 0 0,0 0 1,0 0-1,0 1 0,0-1 1,0 0-1,0 1 0,0 0 1,0 0-1,0-1 0,-1 1 1,1 0-1,0 0 0,0 1 1,-1-1-1,1 0 0,-1 1 1,1-1-1,-1 1 1,2 1-9,2 4 22,-1 1-1,1 1 0,-1-1 0,0 1 1,-1-1-1,1 6-20,10 22-86,-12-33-36,0 1 0,0-1 0,1 0 0,-1 0 1,1 0-1,-1 0 0,1 0 0,0-1 0,0 1 0,0-1 0,0 0 0,1 0 0,-1 0 0,1 0 122,-2-1-101,0 0 0,-1-1 0,1 1 0,0-1 0,0 1 0,0-1-1,0 0 1,-1 0 0,1 0 0,0 0 0,0 0 0,0 0 0,0 0-1,0-1 1,-1 1 0,1 0 0,0-1 0,0 0 0,0 1 0,-1-1 0,1 0-1,-1 0 1,1 0 0,0 0 0,-1 0 0,0-1 0,1 1 0,-1 0-1,0-1 1,1 0 101,19-31-144,-18 28 284,-1-1-1,2 0 1,-1 1 0,1 0 0,-1 0-1,2 0 1,-1 0 0,0 0-1,1 1 1,0 0 0,1-1-140,-4 4 124,0 0 0,-1 1 0,1-1-1,-1 1 1,1-1 0,0 1 0,-1 0 0,1 0 0,0-1 0,-1 1 0,1 0-1,0 0 1,0 1 0,-1-1 0,1 0 0,0 1 0,-1-1 0,1 1 0,-1-1-1,1 1 1,-1 0 0,1-1 0,-1 1 0,1 0 0,-1 0 0,1 0 0,-1 0-1,0 0 1,1 2-124,3 3 310,0 0-1,0 0 0,-1 0 0,0 1 0,3 6-309,30 65 678,-5 1 0,13 49-678,-17-49 64,-19-49-47,-1 1 1,-1 0-1,-1 0 1,-2 0-1,-1 1 1,-2-1-1,-1 4-17,0-28-26,-1 0-1,1 0 0,-1 0 1,-1 0-1,1-1 1,-1 1-1,0 0 0,-1-1 1,0 1-1,0-1 1,-3 5 26,5-9-7,-1 1 1,0-1 0,0 0-1,1 0 1,-1 1 0,-1-1 0,1-1-1,0 1 1,0 0 0,-1 0-1,1-1 1,-1 0 0,0 1 0,1-1-1,-1 0 1,0 0 0,1 0-1,-1-1 1,0 1 0,0-1 0,0 0-1,0 1 1,0-1 0,0 0 0,1-1-1,-1 1 1,0 0 0,0-1-1,-2 0 7,3 0 11,0 0 0,1 0 0,-1 0-1,0 0 1,1 0 0,-1 0-1,0 0 1,1-1 0,-1 1-1,1 0 1,0-1 0,0 1 0,-1-1-1,1 0 1,0 1 0,0-1-1,0 0 1,1 0 0,-1 0-1,0 0 1,1 1 0,-1-1 0,1 0-1,-1 0 1,1-1-11,-1-10 16,-1 1-1,2 0 1,0-12-16,1 9 11,0-6-54,1 0 1,2-1-1,0 1 0,1 1 1,1-1-1,1 1 0,1 0 1,1 0-1,0 1 1,2 0-1,7-10 43,9-12-1004,3 2 0,0 1 0,3 1 0,12-9 1004,-38 39-1446,0 0-1,1 1 0,0 0 1,8-5 1446,21-7-6969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23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58 512,'0'0'739,"0"0"651,0 0 2649,0 0-1859,0 0-1209,0 0 0,0 0 43,-9 0-160,-27 0-126,27 0-450,9 0-161,0 0-16,0 0 38,0 0-72,0 0 23,6 1 108,1-1-1,-1 2 0,1-1 1,-1 1-1,5 2-197,22 4 225,112 8 365,-62-8-319,60 4 183,70-5-454,-108-5 84,-52 1-39,1-3 0,0-2 0,0-3 0,3-2-45,-18 1 28,0 1-1,1 2 1,15 2-28,-31-1 7,0-1 1,0-1 0,-1-1-1,1-1 1,-1-1-1,12-6-7,-10 4 5,0 1-1,0 1 0,1 1 0,0 2 1,12-1-5,52 0 51,231-6-60,127 11 95,-417 6-60,-22-4 397,-4-1-9578,-5-1 2155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29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29 64,'0'0'104,"0"0"19,0 0-51,0 0-37,0 0-14,0 0 14,0 0 15,0-2-675,-2-6 11295,0 6-9630,-34-4-622,-1 1 1,0 1-1,1 2 0,-1 2 0,-2 2-418,-16-2 246,50 1-237,0 0 0,-1 0 0,1 0 0,1 1 0,-1 0 0,0 0 0,0 0-1,1 0 1,-1 1 0,1 0 0,0 0 0,-1 0 0,2 0 0,-1 1 0,0-1-1,1 1 1,-1 0 0,0 1-9,-6 8 16,1 0 0,0 0 0,1 1 0,0 0 0,-1 5-16,5-7-12,1-1-1,0 1 1,1-1-1,0 1 1,1 0-1,1 0 1,0 0-1,0 0 1,1 1 12,0 19-16,0-24 10,0 1-1,0-1 0,1 1 0,1-1 0,-1 1 0,1-1 0,1 0 0,0 0 0,0-1 0,0 1 0,1-1 1,0 0-1,0 0 0,6 5 7,1 1-18,0-1 0,0 0 0,1-1 0,1 0 1,0-1-1,1-1 0,2 1 18,-8-5-12,1-1 1,0-1-1,0 1 1,0-1-1,1-1 1,-1 0-1,11 0 12,15 1-49,26-4 49,-21 1-41,-33-1 38,0 0 0,0 0 0,0 0 0,0-1 0,0-1 0,0 1 1,0-1-1,-1 0 0,1-1 0,-1 0 0,0 0 0,0-1 0,-1 1 0,1-2 0,0 0 3,2-2 8,-1 1 1,-1-1-1,1-1 1,-2 0-1,1 0 0,-1 0 1,0 0-1,-1-1 1,0 0-1,3-10-8,-5 5 38,-1 0 0,0 1-1,-1-1 1,0 0 0,-1 0 0,-1 1-1,-2-14-37,1 22 55,0-1 0,0 1-1,0 0 1,-1 0-1,0 0 1,0 0 0,0 1-1,-1-1 1,0 1-1,0 0 1,0 0 0,-1 0-1,1 1 1,-1 0-1,-4-3-54,4 2 52,0-1-1,1 0 1,-1 1-1,1-2 1,1 1-52,-13-17 265,-7-7 170,22 30-411,1 0 64,0 0 27,0 0-78,0 0-7,0 0 60,0 0 38,0 0-34,-1-1-32,0 0 1,1 0-1,-1 0 1,0 0-1,0 1 1,0-1-1,0 0 1,0 0-1,0 1 1,0-1-1,0 1 1,0-1-1,0 1 1,0 0-1,0-1 1,0 1-1,0 0 1,0 0-1,-1-1-62,-14-6 630,16 7-1535,-4-3 3336,1 2-3735,-1 0-3055,0 1-4139,2 0 5480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44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7043,'0'0'1761,"0"0"-224,0 0-211,0 0-230,0 0-245,0 0-26,-18 17-302,13-12-501,-4 3 7,0 0 0,1 0 0,0 0 0,1 1 0,-1 0 0,2 1 0,0 0 0,0 0 0,0 0 0,1 1-1,1-1 1,0 1 0,1 0 0,0 0 0,0 1 0,0 6-29,-4 99 746,5 51-746,3-108 105,-1 4-36,4-1 0,5 23-69,-5-57 4,2 1 1,2-1 0,0 0-1,2-1 1,1 0 0,1 0-5,-7-18-57,1 0 0,0 0 0,0-1 0,1 0 0,0 0 0,1-1 0,-1 0 1,6 4 56,-10-9-201,1 0 1,-1-1 0,1 1 0,-1-1 0,1 0 0,0 0 0,0 0-1,0 0 1,0-1 0,0 0 0,0 0 0,0 0 0,0 0 0,0 0-1,1-1 1,-1 0 0,0 0 0,0 0 0,1 0 0,-1-1-1,0 0 1,1 0 200,-4 1-166,0 0 0,0-1-1,0 1 1,0-1-1,-1 1 1,1-1 0,0 1-1,0-1 1,0 0 0,-1 1-1,1-1 1,0 0-1,0 0 1,-1 0 0,1 1-1,-1-1 1,1 0-1,-1 0 1,1 0 0,-1 0-1,0 0 1,1 0 166,7-29-4984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45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6019,'0'0'2641,"0"0"-1857,0 0-175,0 0 367,13 125-112,-13-38-239,0 3-81,0-4-528,6-7 208,1-11-224,1-12-16,-1-14-976,-3-18-1217,-4-24-1665</inkml:trace>
  <inkml:trace contextRef="#ctx0" brushRef="#br0" timeOffset="1">1 313 6515,'0'0'2465,"0"0"-400,0 0-544,0 0-1521,0 0 0,0 0 48,37-84 0,10 84 64,4 0 0,3 0-112,0 3-1345,-38 2-976,-5 2-2161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45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6883,'0'0'1572,"0"0"-1186,4 16-231,10 53-32,-12-60-99,1-1 1,0 1-1,0-1 1,1 1-1,0-1 1,3 5-25,-5-11 4,-1 1-1,0-1 1,1 0 0,-1-1 0,1 1 0,0 0 0,-1 0 0,1-1 0,0 1 0,0-1 0,0 1 0,0-1 0,0 0 0,1 0 0,-1 0 0,0 0 0,0 0-1,1-1 1,-1 1 0,1-1 0,1 1-4,-3-1 13,0 0-1,1 0 1,-1-1-1,0 1 0,0-1 1,1 1-1,-1 0 1,0-1-1,0 0 1,0 1-1,0-1 0,0 0 1,0 1-1,0-1 1,0 0-1,0 0 1,0 0-1,0 0 0,-1 0 1,1 0-1,0 0 1,-1 0-1,1 0 1,-1 0-1,1-1 0,0 0-12,9-37 636,-7 25-400,4-25 401,-6 28-295,1 0 0,0 0 0,1 1 0,0-1 0,3-6-342,-5 15-32,1-1-1,-1 0 0,1 0 0,0 1 1,0-1-1,0 1 0,0 0 0,0-1 1,0 1-1,1 0 0,-1 0 1,1 1-1,-1-1 0,1 0 0,0 1 1,0 0-1,0-1 0,0 1 0,0 0 1,0 0-1,2 0 33,52-3-4111,-42 4 629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46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48 1745,'0'0'1219,"0"0"371,0 0 515,0 0 155,0 0-310,5-8-237,-3 5-1445,10-19 490,-12 22-735,0 0-1,0-1 1,1 1-1,-1 0 1,0-1-1,0 1 1,0 0-1,0-1 0,1 1 1,-1 0-1,0-1 1,0 1-1,0 0 1,0-1-1,0 1 1,0-1-1,0 1 1,0 0-1,0-1 1,0 1-1,0 0 0,0-1 1,0 1-1,0-1 1,0 1-1,-1 0 1,1-1-1,0 1 1,0 0-1,0-1 1,-1 1-1,1 0 1,0-1-1,0 1 0,-1 0 1,1 0-1,0-1 1,0 1-1,-1 0 1,1 0-1,0 0 1,-1-1-1,1 1 1,0 0-1,-1 0 1,1 0-1,-1 0 0,1 0 1,0 0-1,-1-1 1,1 1-1,0 0 1,-1 0-23,-1 0 52,-1 0 0,1 0 1,-1 0-1,1 1 1,0-1-1,-1 0 0,1 1 1,-1 0-1,1 0 0,0-1 1,0 1-1,0 0 0,-1 1 1,1-1-1,0 0 0,0 1 1,0-1-1,-1 2-52,1 0 55,0 0 0,0 0-1,0 1 1,0-1 0,1 1 0,-1-1-1,1 1 1,0-1 0,0 1 0,0 0-1,0 3-54,-2 7-33,1 1-1,1-1 0,0 1 0,1 0 0,0-1 0,2 1 0,1 10 34,-2-23-113,0 1 0,0-1 0,1 0-1,-1 0 1,0 0 0,1 0 0,0 0 0,-1 0 0,1-1 0,0 1-1,0 0 1,0-1 0,0 1 0,0-1 0,0 0 0,0 0-1,1 0 1,-1 0 0,0 0 0,1 0 0,-1-1 0,1 1 0,-1-1-1,1 1 1,-1-1 0,2 0 113,-1 0-156,0 1 0,0-1 0,0 0 0,0 0 0,0-1 0,0 1 0,1-1 0,-1 1 0,0-1 0,0 0 0,0 0 0,0 0 0,-1-1 0,1 1 0,0-1 0,0 0 1,-1 1-1,1-1 0,-1 0 0,1-1 156,2-5-108,0 0-1,0 0 1,-1 0 0,2-8 108,9-16 403,-15 32 320,0 0 278,0 0-148,1 3-828,-1 0-1,1 0 0,0 0 0,-1 1 0,1-1 0,1 0 0,-1 0 0,0 0 1,1 0-1,0-1 0,-1 1 0,1 0 0,0-1 0,0 1 0,1-1 1,-1 0-1,0 1 0,1-1 0,0 0 0,-1-1 0,3 2-24,0 1-107,1-1 0,0 0 0,0 0 0,0-1 0,0 0 0,0 0 0,0 0 0,1-1 0,-1 1 1,2-1 106,-3-1-183,-1 0 0,1 0 0,-1 0 0,1 0 0,-1-1 0,1 1 0,-1-1 0,0-1 0,1 1 0,-1 0 0,0-1 0,0 0 0,0 0 0,1 0 183,1-3-120,0 0 0,0-1 0,0 0 0,-1 0 0,1 0 0,-1 0 0,1-3 120,-1 1 72,4-6-398,-9 14 363,0 0 0,0 1-1,0-1 1,0 0-1,0 0 1,0 0 0,0 0-1,0 1 1,0-1-1,0 0 1,0 0 0,0 0-1,0 0 1,0 0-1,0 1 1,0-1 0,0 0-1,0 0 1,0 0-1,0 0 1,0 1 0,0-1-1,0 0 1,0 0-1,0 0 1,0 0-1,0 0 1,0 1 0,1-1-1,-1 0 1,0 0-1,0 0 1,0 0 0,0 0-1,0 0 1,0 0-1,0 0 1,1 1 0,-1-1-1,0 0 1,0 0-1,0 0 1,0 0 0,0 0-1,1 0 1,-1 0-1,0 0 1,0 0 0,0 0-1,0 0 1,1 0-1,-1 0 1,0 0 0,0 0-1,0 0 1,0 0-1,1 0 1,-1 0 0,0 0-1,0 0 1,0 0-1,0-1 1,0 1-1,0 0 1,1 0 0,-1 0-1,0 0-36,1 12 123,0-1 0,1 1 0,0-1 0,1 0 0,2 6-123,-4-14-145,0-1 0,0 1 0,0-1 0,1 1 0,-1-1 0,1 0 0,-1 0-1,1 0 1,0 0 0,0 0 0,0 0 0,1 1 145,-1-2-252,-1 0 1,0-1-1,1 1 1,-1-1-1,1 1 0,-1-1 1,1 1-1,-1-1 1,1 0-1,-1 0 1,1 0-1,-1 0 0,1 0 1,-1 0-1,1 0 1,-1 0-1,1-1 1,-1 1-1,1 0 1,-1-1-1,1 0 0,-1 1 1,1-1 251,9-10-777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46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4530,'0'0'2913,"0"0"-479,0 0 239,0 0-1361,0 0-815,0 0-497,9-54-2402,-9 73-447,0 1-5122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47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7043,'92'100'1478,"-72"-72"-941,-20-18-444,-2-4-56,2-2-12,0 0-1,0 1 1,0-1-1,0 0 1,1 1 0,0-1-1,-1 0 1,2 0-1,-1 0 1,0 0 0,1 0-1,0 0 1,0 0-1,0 0 1,0-1-1,0 1 1,1-1 0,0 0-1,1 2-24,-3-4 53,-1-1 124,0 0 108,0 0-5,0 0 22,0 0-105,0 0-106,0 0 154,0 1 67,0-1-162,0 0-84,0 0 89,0 0 27,0 0 306,0 0 59,0 0-187,14-9 441,-11 6-738,1 1 0,0-1 0,0 0-1,0 1 1,0 0 0,0 0-1,1 0-62,1 1 23,-1 0 0,0 0 0,1 1 0,-1 0 0,1 0-1,-1 1 1,0-1 0,1 1-23,-4 0-27,1 0 0,-1 0-1,0 0 1,1 0 0,-1 0 0,0 0-1,0 1 1,0-1 0,0 1 0,0 0 0,0 0-1,0-1 1,-1 1 0,1 0 0,-1 0 0,1 0-1,0 3 28,0-2-127,0 1-1,1 0 0,-1-1 1,1 0-1,0 1 0,-1-1 0,2 0 1,-1-1-1,0 1 0,1 0 1,-1-1-1,1 0 0,-1 0 1,5 2 127,0-2-445,-1 0-1,1 0 1,0-1 0,0 0 0,0-1 0,1 1 0,2-2 445,-1 1-87,-1-1 1,1 0-1,-1 0 0,1-1 1,-1 0-1,0-1 1,0 0-1,0-1 0,0 0 1,-1 0-1,1-1 0,-1 0 1,6-5 86,-5 5 68,1 0-1,-1 0 1,1 1 0,-1 1-1,1-1 1,0 1 0,0 1 0,1 0-1,-1 1 1,0 0 0,1 0 0,-1 1-1,10 1-67,-14 0 52,-1 0 0,1 1-1,-1-1 1,1 1 0,-1 1 0,0-1-1,0 1 1,0-1 0,0 2 0,0-1-1,-1 0 1,0 1 0,1 0 0,-1 0-1,-1 0 1,1 0 0,-1 1-1,3 3-51,5 9 336,0 0-1,-1 1 1,-1 0-1,5 13-335,-5-6 216,-1 1 0,-1 0-1,-1 0 1,-1 1 0,1 22-216,-2 33 563,-3 19-563,-1-67 4,0-23-72,0 1-1,-1-1 0,0 0 0,-1-1 0,-2 10 69,3-19 22,1 1-1,0-1 1,-1 1-1,1 0 1,-1-1-1,0 1 1,1-1-1,-1 1 1,0-1 0,0 0-1,0 1 1,0-1-1,0 0 1,0 0-1,0 1 1,0-1-1,-1 0 1,1 0-1,0 0 1,-1-1-1,1 1 1,-1 0-1,1 0 1,-1-1 0,1 1-1,-1-1 1,1 1-1,-1-1 1,0 0-1,1 0 1,-1 0-1,0 0 1,1 0-1,-1 0 1,0 0-1,1 0 1,-1 0 0,1-1-1,-1 1 1,1-1-1,-1 1 1,0-1-22,-1-1 50,1 1 0,0-1 0,-1 1 0,1-1 0,0 0 1,0 0-1,0 0 0,0 0 0,0 0 0,1 0 0,-1-1 0,1 1 1,-1 0-1,1-1 0,0 1 0,0-1 0,0 0 0,0-1-50,-3-9 74,1 0-1,0 0 1,0-6-74,0-7-33,0-1 1,2 0-1,1 0 0,3-20 33,-2 38-432,0 0-1,1-1 0,0 1 0,0 0 1,1 0-1,0 1 0,0-1 0,1 1 1,1-1-1,-1 1 0,1 0 0,1 1 1,-1-1-1,1 1 0,4-3 433,18-12-7120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1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307 431 5635,'0'0'2398,"0"0"-869,-19-4-374,-63-13-163,74 16-802,0 0-1,1 0 0,-1 0 1,0 1-1,0 0 0,0 1 1,0-1-1,0 2 0,0-1 1,0 1-1,1 0 0,-1 1 1,1 0-1,0 0 0,-4 2-189,5-1 40,0 1-1,0-1 0,0 1 0,0 1 0,1-1 0,0 1 0,0 0 1,1 0-1,-1 0 0,1 1 0,0-1 0,1 1 0,0 0 1,0 1-40,2-6 3,-1 1 1,1 0-1,0 0 1,0 0 0,1 0-1,-1 0 1,1 0-1,-1 0 1,1 0-1,0 0 1,0 0 0,0 0-1,1 0 1,-1 0-1,1 0 1,-1 0 0,1-1-1,0 1 1,0 0-1,0 0 1,1 0-1,0 0-3,0 0-9,0 0-1,1-1 1,-1 0-1,1 1 1,0-1 0,0 0-1,0 0 1,-1-1-1,2 1 1,-1-1-1,0 1 1,0-1-1,0 0 1,1 0-1,-1-1 1,0 1-1,1 0 1,-1-1-1,2 0 10,0 1-122,1-1 0,-1 0-1,0 0 1,0 0 0,1 0 0,-1-1-1,0 0 1,0 0 0,1 0 0,-1-1-1,0 1 1,-1-1 0,1-1 0,0 1 0,0-1-1,-1 1 1,0-2 0,1 1 0,-1 0-1,0-1 1,-1 1 0,1-1 0,0 0-1,-1 0 1,0-1 0,0 1 0,-1-1-1,1 0 123,9-15-314,-1-1 1,-1-1-1,-2 0 0,0 0 0,-1-1 0,3-18 314,3-25-112,2-51 112,-10 44 1931,-4-30-1931,-1 101 104,0 1 34,0 0-1,0 0 0,0 1 0,0-1 0,0 0 1,-1 0-1,1 1 0,0-1 0,-1 0 0,1 1 1,0-1-1,-1 0 0,1 1 0,-1-1 0,1 1 1,-1-1-1,1 0 0,-1 1 0,1 0 1,-2-1-138,-3 1 1598,2 11-1056,-2 90-428,5-1 0,5 0 0,12 69-114,-11-138-290,1 0 1,1 0-1,1-1 1,8 13 289,-13-33-147,0-1 1,1 1-1,0-1 1,0 0-1,1 0 1,1-1-1,-1 0 0,2 0 1,-1 0-1,1-1 1,0 0-1,0-1 1,1 1-1,-1-2 1,2 1 146,-5-3-329,0-1 1,0 0-1,1 0 1,-1-1-1,0 1 1,1-1-1,-1 0 1,1 0-1,-1-1 1,1 0 0,-1 0-1,1 0 1,-1-1-1,1 0 1,-1 0-1,5-1 329,-2-1-483,0-1-1,-1 1 0,1-1 0,-1-1 1,0 1-1,0-1 0,-1 0 0,1-1 1,-1 0-1,3-4 484,5-4-775,-1-2 0,-1 0 1,0 0-1,9-18 775,-16 24 226,-1 1 1,1-1-1,-2 0 1,3-9-227,-5 13 757,0 0 0,0-1 0,0 1 0,-1 0 0,0-1 0,0 1 0,-1 0 0,0-2-757,1 7 217,-1-1-1,0 1 1,0 0-1,0 0 1,0 0-1,0 0 1,0 0-1,0 0 1,-1 0-1,1 0 1,0 1-1,0-1 1,-1 0-1,1 1 1,0-1 0,-1 1-1,1 0 1,0-1-1,-1 1 1,1 0-1,-1 0 1,1 0-1,-1-1 1,1 2-1,-1-1 1,0 0-217,-42 3 2003,42-3-1981,-1 1 0,1 0 1,-1 0-1,1 0 0,-1 0 1,1 0-1,0 1 0,0-1 1,0 1-1,0 0 0,0-1 0,0 1 1,0 0-1,0 0 0,1 0 1,-1 0-1,1 1 0,-1-1 0,1 0 1,0 1-1,0-1 0,0 1 1,0-1-1,0 1 0,1-1 1,-1 2-23,-1 9-23,0 0 1,0 0-1,2 0 1,0 10 22,0-22-2,0 1-68,0-1 0,0 0 0,0 1 0,0-1 0,1 0 0,-1 1 0,0-1 0,1 0 0,-1 0 0,1 1 0,0-1 0,-1 0 0,1 0 0,0 0 0,0 0 0,0 0 0,-1 0-1,1 0 1,0 0 0,0 0 0,1 0 0,-1 0 0,0 0 0,0-1 0,0 1 0,1-1 0,-1 1 0,0-1 0,0 1 0,1-1 0,-1 0 0,0 1 0,1-1 0,-1 0 0,0 0 0,1 0 0,-1 0 0,1 0 70,2 0-288,-1 0-1,1-1 1,-1 1 0,1-1 0,0 0-1,-1 0 1,0 0 0,1 0 0,-1 0 0,0-1-1,1 1 1,-1-1 0,0 0 0,2-2 288,2-3-377,0-1 1,0 0 0,-1-1-1,0 0 377,20-24-698,-25 33 760,-1-1 0,0 1 0,0 0-1,1 0 1,-1 0 0,0 0 0,1 0 0,-1 0 0,0 0 0,1 0-1,-1 0 1,0 0 0,0 0 0,1 0 0,-1 0 0,0 0 0,1 0 0,-1 0-1,0 0 1,1 1 0,-1-1 0,0 0 0,0 0 0,1 0 0,-1 0-1,0 1 1,0-1 0,1 0 0,-1 0 0,0 1 0,0-1 0,0 0 0,1 0-1,-1 1 1,0-1 0,0 0 0,0 0 0,0 1 0,0-1 0,0 0-1,0 1 1,1-1 0,-1 0 0,0 1 0,0-1-62,8 20-219,-6-15 501,1 3-204,1 0 1,0-1 0,1 1 0,0-1 0,0 0 0,1 0 0,0-1 0,2 2-79,-5-5-218,1 0 0,-1 1 0,1-2 0,0 1 0,0 0 0,0-1 0,0 0-1,1 0 1,-1 0 0,1 0 0,-1-1 0,1 0 0,-1 0 0,1 0 0,0 0 0,0-1 218,1 0-3791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2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0 672,'0'0'3119,"0"0"-1430,0 0-921,0 0-221,0 0 350,0 0 316,0 1 4991,2 13-5663,2 157 641,18 96-1182,-15-194-1374,-1 47 1374,-13-131-6441,-3-7-1343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4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3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2705,'0'0'2737,"0"0"-333,0 0-747,0 0-801,0 0-637,7-13-56,-6 11-150,1-2 12,0 0 0,-1 1 0,1-1 0,0 1 0,1-1-1,-1 1 1,1 0 0,-1 0 0,1 0 0,0 0 0,0 0 0,0 1 0,1-1 0,-1 1 0,1 0 0,-1 0-1,1 0 1,-1 1 0,1-1 0,0 1 0,0 0 0,0 0 0,0 0 0,0 0 0,0 1 0,0 0 0,3 0-25,108 4-594,16 7 594,68 4-780,-168-15 804,-30 0 120,-9 0 2617,-1 0-2419,0 1-1,0 0 1,-1 0 0,1 1-1,0 0 1,1 0 0,-1 1-1,-7 4-341,13-6 77,-1 1-1,1-1 0,1 1 1,-1 0-1,0 0 0,0 0 1,1 0-1,-1 0 0,1 1 1,-1-1-1,1 1 0,0 0 1,0-1-1,0 1 1,1 0-1,-1 0 0,1 0 1,-1 0-1,1 1 0,0-1 1,0 0-1,1 0 0,-1 1 1,1-1-1,-1 4-76,1-5-1,0 3-55,0 0 1,0 0 0,0 0-1,1 0 1,-1-1 0,1 1-1,0 0 1,2 3 55,-2-7-31,0 0-1,0 1 1,0-1 0,0 1 0,0-1 0,1 0-1,-1 0 1,0 0 0,1 0 0,-1 0 0,1 0-1,-1 0 1,1 0 0,-1 0 0,1-1-1,0 1 1,-1-1 0,1 1 0,0-1 0,0 0-1,-1 1 1,1-1 0,0 0 0,0 0-1,1-1 33,4 2-238,-1-1 0,1-1 1,0 1-1,-1-1 1,1 0-1,0-1 0,-1 0 1,1 0-1,2-1 237,-5 1-21,-1 0 1,1 0-1,-1 0 0,0 0 0,0 0 0,0-1 0,0 1 0,0-1 1,-1 0-1,1 0 0,-1 0 0,0 0 0,0 0 0,0-1 0,0 1 1,0-1-1,0-2 21,-2 6 141,3 0-103,-1 1 0,0 0 1,0 1-1,0-1 0,0 0 0,0 1 0,0-1 1,0 1-1,0 0 0,-1-1 0,1 1 0,-1 0 1,1 0-1,-1 0 0,0 0 0,1 1-38,9 11 56,-7-11-197,-1 0 0,1 0 0,0 0 0,0-1 0,1 0-1,-1 1 1,1-2 0,-1 1 0,1 0 0,-1-1 0,1 0 0,0 0 0,-1 0 0,1-1 0,0 0-1,0 0 1,0 0 0,1 0 141,-5 0-191,1 0-1,0 0 0,0-1 1,0 1-1,0 0 0,-1-1 0,1 1 1,0-1-1,0 1 0,-1-1 1,1 0-1,0 0 0,-1 0 1,1 0-1,-1 0 0,1 0 1,-1 0-1,0-1 0,1 1 1,-1 0-1,0-1 0,0 1 1,0-1-1,0 0 0,0 1 1,0-2 191,6-15-670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3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5539,'0'0'1144,"0"0"51,0 0 190,18-8 402,-8 2-1428,-4 3-214,0 0-1,0 0 1,0 1 0,0 0-1,1 0 1,-1 0-1,3 0-144,-6 2 61,-1 0-1,0 0 1,1 0 0,-1 0-1,1 0 1,-1 1-1,0-1 1,1 1-1,-1-1 1,0 1-1,1 0 1,-1 0 0,0 0-1,0 0 1,0 1-1,0-1 1,0 0-1,0 1 1,0-1-1,0 1 1,-1 0 0,1 0-1,-1 0 1,1-1-1,-1 1 1,1 1-61,10 18 345,0 1 1,-2-1 0,0 2 0,-1 0-1,-2 0 1,0 0 0,-2 1 0,3 22-346,-3 0 188,-1 2 0,-3-1 0,-2 0 1,-3 7-189,2-31 25,-2-1 0,-1 1 0,0-1 0,-2 0 0,-1-1 0,0 1 0,-5 6-25,-5 7-78,-2-1 0,-1 0 0,-21 24 78,21-33-1793,13-20-2177,1-5-3977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4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8372,'0'0'2361,"0"0"-518,0 0-1312,26 3-581,-3 0 46,-4-2 17,-1 1-1,1 1 1,-1 0 0,1 2 0,-1 0 0,-1 1 0,1 1-1,8 4-12,-6 0 12,-1 1 0,0 1 0,-1 0 0,-1 2 0,0 0 0,0 0 0,-2 2 0,2 3-12,3 6 36,-1 1 0,-1 0 0,-1 2 0,-2 0 0,4 12-36,4 19 102,-2 0 0,-3 2-1,-3 0 1,-3 0 0,2 39-102,-2 27 204,-7 1 0,-4 0 0,-7 0 0,-16 85-204,-2 0 324,9 0 0,10 4-324,5-94 94,6 1-1,5-1 1,21 89-94,-25-182 27,2 0 1,1 0 0,1-1-1,2-1 1,0 0 0,3 0-1,0-2 1,8 9-28,0-3 99,3-1-1,0-1 1,2-2 0,1-1 0,2-1-1,7 4-98,15 9 102,-3 2-1,45 48-101,-84-77 19,1 0 0,0-1 0,10 6-19,-17-14 0,0 0 0,0 0 0,0-1 0,1 0 0,0-1-1,-1 1 1,1-1 0,0 0 0,0-1 0,3 1 0,30 4 45,-1 3 1,0 1-1,-1 1 0,0 3 1,19 10-46,-36-16 3,14 7 39,-1 1 1,0 1 0,30 22-43,-52-32-11,1 0 0,0-1 0,0 0 1,0-1-1,8 2 11,38 16 67,-59-23-72,15 7 31,-1 1-1,0 0 1,5 5-26,3 4 14,1-2 1,1 0-1,0-2 1,2 0-15,30 7-6189,-53-20 2014,-3 0-1086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5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8820,'0'0'1587,"0"0"-941,0 0-35,18 14-197,59 48-33,-73-58-304,1-1 1,-1 1-1,0 0 1,-1 0-1,1 1 1,-1-1-1,0 1 0,0 0 1,0 0-1,-1 0 1,1 0-1,-1 0 1,-1 0-1,1 1 0,-1-1 1,0 0-1,0 1 1,0 0-1,-1-1 1,0 1-1,0-1 0,0 5-77,0-2 229,-1-1-95,0 0 1,-1-1 0,1 1 0,-1 0 0,0-1 0,-1 0 0,1 1-1,-2-1 1,1 0 0,0 0 0,-1-1 0,0 1 0,0-1 0,-1 1 0,0-2-1,0 1 1,-4 3-135,-9 8 209,-2-1 1,0-1-1,-1 0 0,-6 1-209,14-7-103,-16 8 390,10-12-2861,18-6-3290,1-7-3194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7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0 800,'0'0'8954,"0"0"-6884,0 0-1710,0 0-90,3 13 63,0 10-90,0 1 0,-2 10-243,0-23 32,-2 0 0,1-1 0,-2 1 0,1-1 0,-1 0 0,-1 1 0,0-1 0,-1 2-32,1-4 1,-3 3 166,1 0 0,1 1 0,0 0 0,1 0 0,0 0 0,0 0 0,2 0-1,-1 8-166,2-18 6,0-1-1,0 0 0,0 0 0,1 1 0,-1-1 0,0 0 0,1 0 0,-1 1 0,1-1 0,-1 0 0,1 0 0,0 0 0,0 0 1,-1 0-1,1 0 0,0 0 0,0 0 0,0 0 0,0 0 0,0-1 0,0 1-5,2 1 6,1 0-1,-1 0 1,1 0 0,-1 0 0,1-1-1,0 0 1,2 1-6,7 1 34,1-1 0,0-1 0,12 1-34,-9-2-170,-4 1 189,0-1 1,-1 0-1,1-1 1,0 0-1,0-1 0,1-1-19,-11 2-173,0 0 0,1 0 0,-1 0-1,-1 0 1,1-1 0,0 0 0,0 0-1,0 0 1,-1 0 0,1 0-1,1-2 174,-2 2-372,-1 0-1,1-1 0,0 0 0,-1 1 0,1-1 0,-1 0 0,0 0 1,0 1-1,0-1 0,0 0 0,-1 0 0,1 0 0,-1 0 0,0-2 373,1-2-641,-1 0 0,1-1 0,-2 1 0,1 0-1,-1-1 1,0 1 0,-1 0 0,0 0 0,0 0-1,0 0 1,-1 0 0,-2-4 641,-24-54-131,29 66 272,0-1 1,0 0-1,0 0 0,0 0 0,0 0 0,0 1 0,0-1 0,0 0 0,0 0 0,-1 0 0,1 0 0,0 0 0,0 1 1,0-1-1,0 0 0,0 0 0,0 0 0,0 0 0,-1 0 0,1 0 0,0 0 0,0 0 0,0 1 0,0-1 0,-1 0 1,1 0-1,0 0 0,0 0 0,0 0 0,0 0 0,-1 0 0,1 0 0,0 0 0,0 0 0,0 0 0,0 0 0,-1 0 1,1 0-1,0 0 0,0 0 0,0 0 0,0 0 0,-1 0 0,1-1 0,0 1 0,0 0 0,0 0 0,0 0 0,0 0 1,-1 0-1,1 0 0,0 0 0,0 0 0,0-1 0,0 1 0,0 0 0,0 0 0,0 0 0,0 0 0,0-1 0,-1 1 1,1 0-1,0 0 0,0 0 0,0 0 0,0-1-141,-1 16 1715,-2 194 754,1-102-3386,1-1-5702,1-105 3351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8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16,'0'0'504,"0"0"38,0 0-171,0 0 202,0 0 1207,0 0 2512,-17 0-1939,0-1-2032,0 1-1,0 1 0,-4 1-320,19-1 44,-1 0 0,1-1-1,-1 2 1,1-1 0,-1 0 0,1 0 0,0 1 0,0-1 0,-1 1-1,1 0 1,0-1 0,0 1 0,1 0 0,-1 0 0,0 0 0,1 1-1,-1-1 1,1 0 0,0 1 0,0-1 0,0 0 0,0 1 0,0 0-1,0 2-43,-3 3 124,1-1-65,0 1-1,0 0 0,1 0 0,0 0 1,0 0-1,1 0 0,-1 0 0,2 0 1,-1 0-1,2 1 0,-1-1 0,2 7-58,-2-14-3,1 0-1,0 0 0,-1 0 1,1 0-1,0 0 0,0-1 1,0 1-1,0 0 0,0 0 0,0-1 1,0 1-1,0-1 0,0 1 1,0-1-1,0 1 0,0-1 1,1 0-1,-1 1 0,0-1 1,0 0-1,0 0 0,1 0 0,-1 0 1,1 0 3,1 0-67,1 0 1,0 0-1,-1 0 0,1 0 1,-1-1-1,1 0 0,-1 0 1,2 0 66,4-5-252,0 0 1,-1 0-1,0-1 1,0 0 0,0-1-1,-1 0 1,0 0-1,-1 0 1,5-8 251,8-9-280,-13 18 201,-1 1-1,1 0 1,0 0-1,1 0 0,4-3 80,-10 9 0,0-1-1,0 0 0,0 0 0,0 1 0,0-1 0,0 0 0,1 1 0,-1-1 1,0 1-1,0-1 0,0 1 0,0 0 0,1-1 0,-1 1 0,0 0 0,0 0 0,1 0 1,-1 0-1,0 0 0,0 0 0,1 0 0,-1 1 0,0-1 0,0 0 0,0 1 1,1-1-1,-1 1 0,0-1 0,0 1 0,0 0 0,0-1 0,0 1 0,0 0 0,0 0 1,0-1-1,0 1 0,0 0 0,-1 0 0,1 0 0,0 0 0,-1 0 0,1 1 1,3 7 187,0-1-1,0 1 0,-1 0 0,-1 1 0,0-1 0,0 0 1,0 10-187,2 67 956,-4-81-881,-1-1 26,1 0 1,0 0-1,-1 0 0,0 0 1,0-1-1,0 1 0,0 0 1,-1 0-1,1-1 0,-1 1 1,0-1-1,0 1 0,-1-1 1,1 0-1,-1 1-101,-2 2 218,-1-1 1,0 1-1,0-1 1,0-1-1,0 1 0,-1-1 1,-6 3-219,0-1 277,1 0 1,-1-1-1,0-1 1,0 0-1,0-1 1,0 0-1,-1-1 1,1-1-1,-3 0-277,-24-1 342,40-5-1895,2 2 1005,-1 1-1,1-1 1,0 1-1,-1 0 1,1 0-1,0 0 1,0 0-1,1 0 0,-1 0 1,0 0-1,1 1 1,-1-1-1,0 1 1,1 0-1,0 0 1,-1-1-1,1 2 1,0-1-1,0 0 1,0 1 548,14-2-4263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3:59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85 166 192,'0'0'163,"0"0"-62,0 0-47,0 0-20,-15 7 153,14-4-183,0 0 0,0-1 0,0 1 0,1 0 1,-1-1-1,1 1 0,-1 0 0,1 0 0,0 0 0,0-1 0,0 1 0,0 1-4,0 4 2,0-8-8,0 0 20,0 0-36,0 0-15,0 0-51,0 0-136,0 0-32,0 0 186,0 0 52,0 0 50,1 6 366,-2 2-756,1-8 355,0 0 0,0 1 0,1-1 0,-1 0 0,0 0 0,0 0 0,0 0 0,0 0 0,0 0 0,0 0 0,0 1 0,1-1 0,-1 0 0,0 0 0,0 0 0,0 0 0,0 0 0,0 0 0,1 0 0,-1 0 0,0 0 0,0 0 0,0 0 0,0 0 0,0 0 0,1 0 0,-1 0 0,0 0 0,0 0 0,0 0 0,0 0 0,0 0 0,1 0 0,-1 0 0,0 0 0,0 0 0,0 0 0,0-1 0,0 1 0,0 0 0,1 0 0,-1 0 0,0 0 0,0 0 0,0 0 0,0 0 0,0-1 0,0 1 0,0 0 3,4-4 14,0 0 1,0 0-1,-1 0 0,0 0 0,0-1 1,0 1-1,0-1 0,-1 0 1,1-1-15,5-10 18,18-25 230,1 1 0,2 1 0,11-9-248,-40 48 126,0 0 1,0 0-1,0-1 0,0 1 1,0 0-1,0 0 0,0 0 1,0 0-1,0 0 1,0 0-1,0 0 0,0 0 1,1 0-1,-1-1 0,0 1 1,0 0-1,0 0 0,0 0 1,0 0-1,0 0 0,0 0 1,0 0-1,1 0 0,-1 0 1,0 0-1,0 0 0,0 0 1,0 0-1,0 0 0,0 0 1,0 0-1,0 0 0,1 0 1,-1 0-1,0 0 0,0 0 1,0 0-1,0 0 0,0 0 1,0 0-1,0 0 1,0 0-1,1 0 0,-1 0 1,0 1-1,0-1 0,0 0 1,0 0-1,0 0 0,0 0 1,0 0-1,0 0 0,0 0 1,0 0-1,0 0 0,0 1 1,0-1-1,1 0 0,-1 0 1,0 0-1,0 0 0,0 0 1,0 0-1,0 0 0,0 0 1,0 1-1,0-1 0,0 0 1,0 0-1,0 0-126,0 15 1818,-6 21-2113,-18 36 1555,-3-1 0,-16 24-1260,-21 55 522,42-92 81,-7 34-603,22-62-486,1 0-1,1 4 487,2 30-3472,3-63-7,-1-8-206,1 0 2959,1 0 244,-1-9-451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01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49 160,'0'0'6921,"0"0"-4755,0 0-2009,22 1-18,8 0-26,15 1 87,1-2-1,1-2-199,5-4 797,51-12-797,14-3-1496,-37 15-6310,-80 6 6256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02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0 240,'0'0'3151,"0"0"992,0 0-3188,0 0-875,0 0 120,11 5 126,-2-1-244,1 0 0,-1 1 1,1 1-1,-2 0 0,4 2-82,-8-5 40,0 1 0,0 0 0,0 0 0,0 0 0,-1 0 0,0 0 0,0 1 0,0 0 0,0-1 0,-1 1 0,0 0 0,0 0 0,0 1 0,0-1-40,0 3 60,-1 0-1,1 1 1,-1-1 0,-1 1 0,1-1-1,-2 0 1,1 1 0,-1-1-1,0 1 1,-1-1 0,-2 6-60,-3 6 68,-1-1 0,0 0-1,-2 0 1,-1 1-68,8-15-10,0 0-1,1 0 0,0 0 1,0 1-1,0-1 0,0 1 11,1 12-6251,1-18 3317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28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38 144,'0'0'326,"0"0"-12,0 0-127,0 0-29,0 0 1928,0 0 5587,0 0-5459,0 0-2307,0 0 2,15-1 144,-5 0-56,29-3 83,0-2 1,7-4-81,-38 9-158,-8 1-5,1 0 0,-1 0-1,1 0 1,0 0 0,-1 0-1,1 0 1,-1 0 0,1 0-1,-1 0 1,1 0 0,0-1-1,-1 1 1,1 0 0,-1 0 0,1-1-1,-1 1 1,1 0 0,-1-1-1,1 1 1,-1 0 0,0-1-1,1 1 1,-1-1 0,1 1-1,-1-1 1,0 1 0,1-1-1,-1 1 1,0-1 0,0 1-1,1-1 1,-1 1 0,0-1-1,0 1 1,0-1 0,0 1 0,0-1 163,-27-1-326,18 2 263,3 0 195,-1-1 0,1 1 0,-1 0 0,0 1 0,1-1 0,-1 2 0,1-1 0,-1 1 0,1-1 0,0 2 0,-1-1 0,1 1 0,0 0 0,-5 3-132,4 0 253,-1 1 0,1-1 1,0 1-1,1 0 0,0 1 1,0 0-1,0 0 0,1 0 0,0 1 1,0 1-254,3-7 35,1 1-1,-1 0 1,1 0 0,0-1 0,0 1 0,0 0 0,0 0 0,1 0-1,-1 0 1,1 0 0,0 0 0,0 0 0,1 0 0,-1 0 0,1 0-1,0 0 1,0 0 0,0 0 0,1 0 0,-1-1 0,1 1 0,0 0-1,0-1 1,0 0 0,1 2-35,15 16 27,-9-11-31,0 1-1,-1 1 1,6 10 4,-11-18 56,-1 1 1,0 0 0,0 0 0,0 1 0,-1-1 0,0 0 0,0 0 0,0 1 0,-1-1 0,0 0-1,0 1 1,0-1-57,0-3 42,0 0 0,-1 0-1,1 0 1,-1 0 0,1 0-1,-1 0 1,0 0 0,0 0-1,0-1 1,0 1 0,0 0-1,0-1 1,0 1 0,0 0-1,-1-1 1,1 1 0,-1-1-1,1 0 1,-1 0-1,1 0 1,-1 1 0,0-1-1,0-1 1,0 1 0,1 0-1,-2 0-41,-7 2 200,0 1 0,-1-2 0,0 0 0,-7 1-200,-22 5 241,46-11-1418,1 0 0,-1-1 1,-1 0-1,1 0 0,1-2 1177,22-15-1981,10 0 251,2 2 0,0 1 0,29-7 1730,-14 5-331,35-19 331,-73 30-183,-1-1-1,0 0 1,0-2-1,-1 0 1,0 0-1,12-14 184,-23 20-1,0 0-1,-1-1 0,1 1 0,-2-1 1,1 0-1,-1 0 0,0 0 0,0-1 0,-1 1 1,0-1-1,0 1 0,0-2 2,1-11 4469,-1 2 4650,-5 32-9060,1-1 0,-2 0 1,1 0-1,-2 0 0,-3 7-59,2-7 105,1 0 0,1 0 0,0 0 0,1 1 0,1-1-1,-1 9-104,2-12 84,1-1 0,0 0 0,0 0 0,1 0 0,0 0-1,1 0 1,0 1-84,0-6 6,0 0 0,-1 0 0,1 0 0,1-1-1,-1 1 1,0-1 0,1 1 0,0-1 0,0 0 0,0 0 0,0 0-1,0-1 1,1 1 0,-1-1 0,1 0 0,1 1-6,4 2-64,1-1 0,-1-1 0,1 0 0,0 0 0,0-1-1,0 0 1,0-1 0,1 0 0,-1 0 0,0-1 0,0-1 0,1 1 0,3-2 64,-11 1-190,-1 0-1,1 0 1,0 0 0,-1 0-1,0-1 1,1 1-1,-1 0 1,0-1 0,0 0-1,0 0 1,0 1-1,0-1 1,0 0 0,0-1-1,-1 1 1,1 0-1,-1 0 1,1-1 0,-1 1-1,0-1 1,0 1-1,0-1 1,0 1-1,-1-1 1,1 0 0,-1 1-1,1-2 191,1-12-675,0 0-1,-2 1 1,1-1-1,-2-7 676,0 1 133,-4 152 6329,1-54-6999,4 58 537,1-129-815,0 0 0,0 0 0,0-1-1,0 1 1,1-1 0,1 4 815,-3-7-275,1 1 1,-1-1 0,1 0-1,0 0 1,-1 1-1,1-1 1,0 0 0,0 0-1,-1 0 1,1 0 0,0 0-1,0 0 1,0 0-1,0 0 1,1-1 0,-1 1-1,0 0 1,0-1 0,0 1-1,1-1 1,-1 1-1,0-1 1,1 1 274,4-1-1478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4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96,'0'0'11440,"0"0"-8236,0 0-2652,1 26-194,3 359 805,-4-347-1160,-1-14-23,0 0 0,2 0 0,1 0 0,1 0 0,1-1 0,3 7 20,-7-30-36,0 1 0,0-1 0,0 0 0,0 1 0,0-1 0,0 1 0,0-1 0,0 0 0,0 1 0,0-1 1,0 1-1,1-1 0,-1 0 0,0 1 0,0-1 0,0 0 0,1 1 0,-1-1 0,0 0 0,0 0 0,1 1 0,-1-1 1,0 0-1,1 0 0,-1 1 0,0-1 0,1 0 0,-1 0 0,0 0 0,1 1 36,3-18-1710,-3-155-242,-3 98 1830,3 1 0,5-13 122,-5 76 16,1 1 0,0-1 0,0 1 0,1-1 0,0 1 0,0 0 0,1 0 0,1 0 0,-1 0 0,3-2-16,-4 7 16,0 0-1,0 1 1,1-1-1,-1 1 1,0 0-1,1 0 1,0 0-1,0 0 1,0 1-1,0 0 1,0-1-1,1 1 1,-1 1-1,0-1 1,1 1-1,0 0 1,-1 0-1,1 0 1,0 0-1,-1 1 1,4 0-16,-5 0 44,-1 0 1,1 0 0,-1 0 0,1 0 0,-1 1 0,1-1 0,-1 1 0,1-1-1,-1 1 1,1 0 0,-1 0 0,0 0 0,0 0 0,1 0 0,-1 1 0,0-1-1,0 1 1,0-1 0,-1 1 0,1 0 0,0 0 0,-1 0 0,1 0 0,-1 0-1,1 0 1,-1 0-45,1 3 120,-1 0-1,1 0 0,-1 0 1,0 0-1,0 0 0,-1 0 1,1 0-1,-1 0 0,0 0 0,-1 0 1,1 1-1,-2 2-119,1-3 51,0-1-1,-1 0 1,0 0 0,1 0 0,-2 0-1,1 0 1,0 0 0,-1-1-1,1 1 1,-1-1 0,0 0-1,-1 0 1,1 0 0,0 0-1,-1 0 1,1-1 0,-1 1 0,0-1-1,0 0 1,0 0 0,0 0-1,0-1 1,-1 0 0,1 0-1,0 0 1,-5 1-51,8-2-157,1 0 0,-1 0 1,0-1-1,0 1 0,1 0 0,-1 0 0,0 0 1,0 0-1,1-1 0,-1 1 0,0 0 0,1-1 1,-1 1-1,0-1 0,1 1 0,-1-1 0,1 1 1,-1-1-1,1 1 0,-1-1 0,1 1 0,-1-1 1,1 0-1,0 1 0,-1-1 0,1 1 0,0-1 1,-1 0 156,-1-14-7957,2 10 4830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29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22 768,'0'0'3253,"0"0"4185,0 0-5635,20-2-1808,134-17-326,-123 18-4279,-29 5 1531,-2-2 2724,-1 1 237,0 1 0,0-1 0,0 0-1,0 0 1,0 0 0,0 0 0,-1 0 0,1 0-1,-1 0 1,0 0 0,0-1 0,0 1 0,0-1-1,-1 1 1,1-1 118,-46 41-20,30-27 1314,10-3 5877,8-13-7088,0 1 0,0-1-1,0 1 1,0 0 0,1-1 0,-1 1 0,0-1 0,1 1-1,-1-1 1,0 1 0,1-1 0,-1 1 0,0-1-1,1 1 1,-1-1 0,1 0 0,-1 1 0,1-1-1,-1 0 1,1 1 0,-1-1 0,1 0 0,0 1-1,-1-1 1,1 0 0,-1 0 0,1 0-83,34 6-696,54-5-359,-56-1-4981,-27 0 2498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35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5 112,'0'0'464,"0"0"209,0 0 327,0 0 1340,0 0 1502,0 0-1866,0 0-924,-4-1 354,0 0-1234,1 0 1,-1 1-1,1-1 1,-1 0-1,1 1 1,-1 0-1,1 0 1,-1 0-1,1 1 1,-1-1-1,1 1 1,-1-1-1,1 1 1,0 0-1,-1 1 1,1-1-1,0 1 1,0-1 0,0 1-1,0 0 1,-3 2-173,-3 3 40,0 1 0,0 1 1,1-1-1,0 1 1,0 1-1,1-1 0,0 1 1,1 1-1,0-1 1,1 1-1,0 0 0,1 0 1,0 1-1,0-1 1,1 1-1,1 0 0,0 0 1,1 0-1,0 0 1,1 0-1,0 7-40,1-18-9,0 0 1,-1 0 0,1 0-1,0 0 1,0 0-1,-1 0 1,1 0-1,0-1 1,0 1 0,0 0-1,0 0 1,0-1-1,1 1 1,-1-1-1,0 1 1,0-1-1,0 1 1,0-1 0,1 0-1,-1 0 1,0 1-1,0-1 1,0 0-1,1 0 1,-1 0-1,0 0 1,0-1 0,1 1-1,-1 0 9,4 0-79,0 0 0,1 0 0,-1-1 0,0 0 0,0 0 0,0 0 0,0-1 79,5-4-201,0 0 0,-1-1 0,0 0 0,-1-1 0,1 0 0,-1 0 0,6-9 201,9-8-71,-11 12 60,20-18-18,-31 29 28,1 1 0,0-1-1,1 0 1,-1 1 0,0 0 0,0 0 0,1-1 0,-1 1 0,0 1 0,1-1 0,-1 0-1,1 1 1,-1-1 0,1 1 1,-2 1 7,0 0 0,0 0 0,0 0 0,0 1 0,0-1 0,0 0 0,-1 1 0,1-1 0,0 1 0,-1-1 0,1 1 0,-1-1 1,0 1-1,1-1 0,-1 1 0,0 0-7,0 0 15,4 19 60,-1 1 0,0 1-1,-2-1 1,-1 0 0,-1 0-1,-2 14-74,2-32 7,0 1-1,0-1 0,0 0 1,0 1-1,-1-1 1,0 0-1,0 0 0,0 0 1,0 0-1,-1 0 0,1-1 1,-1 1-1,0-1 0,0 1 1,0-1-1,-1 0 0,1 0 1,-1 0-1,0-1 0,1 0 1,-1 1-1,0-1 0,-1 0 1,1-1-1,0 1 0,-4 0-6,-2 1-21,0-1-1,-1-1 0,1 0 0,-1 0 0,1-1 1,-1 0-1,0 0 0,1-2 0,-1 1 1,1-1-1,0-1 22,13 3-9069,5 0 6228,15 0 1270,-8 0-454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35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1 273 48,'0'0'9162,"0"0"-6188,4-16-2880,-2 3-102,2-5 34,1-1 0,1 0 0,0 1 0,1 0 0,2-1-26,3-6 20,2 1 0,0 0 0,1 1 0,6-6-20,-19 27 10,-2 2-3,0 0 0,0-1 0,1 1 0,-1-1-1,0 1 1,1 0 0,-1-1 0,1 1 0,-1 0 0,0 0 0,1-1-1,-1 1 1,1 0 0,-1 0 0,0 0 0,1-1 0,-1 1-1,1 0 1,-1 0 0,1 0 0,-1 0 0,1 0 0,-1 0 0,1 0-1,-1 0 1,1 0 0,-1 0-7,1 5 811,-1 281 158,0-273-1855,1 1 0,0 0 0,1 0 1,1-1-1,0 1 0,1-1 0,0 0 886,1-6-4618,-2-6 1446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36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0 385 9909,'0'0'1344,"0"0"-1072,30-87 641,-5 41-33,5-3-464,2 5-304,-2 2-64,-4 8-48,-9 9-528,-8 1-1313,-7 6-1104,-2 11-497,0 2 1377,-19 1 497,-3 4 479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36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42 928,'0'0'6027,"0"0"-3847,0 0-1284,0 0 174,0 0 8,-7 15-801,-18 42-226,24-56-52,1-1 0,0 0 0,0 1-1,0-1 1,0 1 0,-1-1 0,1 1 0,0-1 0,0 1 0,0-1-1,0 1 1,0-1 0,0 0 0,0 1 0,0-1 0,1 1-1,-1-1 1,0 1 0,0-1 0,0 1 0,0-1 0,1 0 0,-1 1-1,0-1 1,0 1 0,1-1 0,-1 0 0,0 1 0,1-1-1,-1 0 1,0 1 1,15-1-37,-11-1 28,-1 0-1,0 0 1,0 0-1,0 0 0,0-1 1,0 0-1,0 1 1,2-3 9,-1-1-101,0 0 1,-1-1 0,1 1-1,-1-1 1,0 1 0,-1-1-1,1 0 1,-1 0 0,-1-1 0,1 1-1,-1 0 1,0 0 0,0-1-1,-1 1 1,0-3 100,0 8 16,0 1 0,0-1 0,0 0 0,0 1 1,-1-1-1,1 1 0,0-1 0,0 1 0,-1-1 0,1 1 0,0-1 1,-1 1-1,1-1 0,0 1 0,-1-1 0,1 1 0,-1-1 0,1 1 0,-1 0 1,1-1-1,-1 1 0,1 0 0,-1-1 0,1 1 0,-1 0 0,1 0 0,-1-1-16,-23-3 484,20 4-376,-1 0 0,0 0 0,1 1 0,-1-1 0,1 1 0,-1 0 0,1 0 0,0 1 1,-2 0-109,3 0-74,1 0 0,-1 1 0,1-1 0,0 1 0,0-1 0,0 1 0,0 0 0,0 0 0,0 0 0,1 0 0,-1 0 0,1 1 0,0-1 0,0 0 0,0 0 0,0 1 0,1-1 0,-1 3 74,0 4-1775,0 1 0,1-1 1,0 0-1,1 1 1,1 9 1774,1-8-2524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36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81 161 8260,'0'0'32,"0"0"32,0 0 208,0 0 16,0 0 496,0 0-399,79-108-65,-79 86 896,-15 5 465,-9 7-32,-4 7-593,1 3-800,3 0 33,5 0-289,2 18-353,15-6-3360,-1 6-5588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4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71 160,'0'0'923,"0"0"942,0 0 2201,0 0-2100,0 0-888,-14 5 138,-44 14-28,44-14-343,14-5-717,75 1 483,-23 1-84,-1-3 0,0-2 0,1-2 0,10-4-527,-4-4 98,-2 0 76,0 3 1,0 2 0,9 2-175,79 5 296,46 10-296,64 1 189,-214-12-175,0-1 1,0-1-1,19-7-14,-30 6-18,-16 3-152,0 0 1,-1-1-1,1 0 1,-1-1-1,0-1 1,3-1 169,-11 4-2569,-4 1-2679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6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1201,'0'0'8459,"0"0"-6580,0 16-1741,0-10-126,0 25-8,-1 1 1,-2-1-1,-1 0 1,-2 2-5,0-6 141,3-8 216,-2 0 0,0-1 0,-1 0 0,-1 0 0,-3 5-357,10-22 421,8-1-204,99 0 538,-104 0-901,-1 0 0,1 0 0,-1-1 0,1 1 0,-1-1 0,1 1 0,-1-1 0,0 0 0,1 0 0,-1 0 0,0 0 1,1 0-1,-1-1 0,0 1 0,0-1 0,0 1 0,0-1 0,-1 0 0,1 1 0,0-1 0,1-2 146,-1 0-694,0 1-1,0-1 1,-1 1 0,1-1-1,-1 0 1,0 0-1,0 0 1,0 0 0,0 0-1,-1 0 1,1 0-1,-1-3 695,0-5-3244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7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5026,'0'0'2914,"0"0"-1970,0 0 97,0 0 31,0 0-256,0 0 145,0 121-465,0-73-352,5-3 160,5-3-304,1-5-64,0-6 0,1-9-2513,-11-22-736,-1 0-4227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62 4114,'0'0'4562,"0"0"-4434,0 0 400,0 0-240,101-39 33,-80 29-321,-6 1-513,-11 6-2432,-4 3-2225</inkml:trace>
  <inkml:trace contextRef="#ctx0" brushRef="#br0" timeOffset="0.99">29 72 7635,'0'0'1879,"0"0"-1084,0 0-368,0 0-187,-4 14-54,1-2-96,1-8-58,1 1 0,0 0 0,-1 0 1,2-1-1,-1 1 0,0 0 0,1 0 1,0 0-1,0 0 0,1 0 0,-1 0 1,1-1-1,0 1 0,0 0 1,1 0-1,-1-1 0,3 5-32,2 2 71,32 70 304,-34-71-324,-1 1-1,0-1 1,0 1 0,-1 0-1,-1-1 1,0 1-1,0 4-50,-1-10 97,0-1-1,0 0 0,-1 1 0,1-1 0,-1 0 0,0 1 0,0-1 1,0 0-1,-1 0 0,0 0 0,0 0 0,-1 3-96,1-5 36,0 1-1,0-1 1,0 0 0,0 0-1,-1 0 1,1 0-1,-1-1 1,1 1 0,-1-1-1,0 1 1,0-1-1,1 0 1,-1 0 0,0 0-1,0 0 1,0-1-1,0 1 1,0-1 0,-1 0-36,-12 0-1161,16 0 865,-1-1-1,1 1 1,0-1-1,-1 1 1,1-1-1,0 1 1,0-1-1,-1 1 1,1-1-1,0 1 1,0-1-1,-1 1 1,1-1-1,0 0 1,0 1-1,0-1 1,0 1-1,0-1 1,0 0-1,0 1 1,0-1-1,0 0 297,0-10-4250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5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12534,'0'0'2118,"0"0"-1603,0 0-280,0 0-30,0 15 105,4 119-297,-4-133-389,2-3 174,-1 0 1,1-1-1,0 1 0,-1 0 1,0-1-1,1 1 0,-1-1 1,0 1-1,0-1 1,0-2 201,1-1-84,6-10 225,0 0 1,1 1-1,0 0 0,1 1 0,1 0 1,0 1-1,1 0 0,11-10-141,-15 16-364,1 0 0,1 0-1,-1 1 1,1 0 0,0 1 0,1 0-1,9-3 365,-11 5-1466,0 1 1,0 0-1,0 0 0,0 1 0,0 0 0,5 0 1466,-11 1-3223</inkml:trace>
  <inkml:trace contextRef="#ctx0" brushRef="#br0" timeOffset="1">531 17 10549,'0'0'2465,"0"0"-1313,0 0 465,0 0-64,0 0-1233,0 93-240,-2-52 64,-2-4-112,3-3-32,1-7 0,0-9-544,0-9-1153,0-9-2305,0 0-5202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7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8036,'0'0'1825,"0"0"-1505,0 0 432,0 0 160,11 123-127,-15-62-401,-7 3-128,0 4 80,1-8-336,3 0 160,3-12-160,2-7-80,2-11-16,0-26-2609,0-4-2289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8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9668,'0'0'283,"0"20"-85,0 3-140,1-7-20,-2-1 0,1 1 0,-2-1 0,0 0 0,-4 12-38,3-11 309,1 1 0,1-1 0,1 1 0,0-1-1,2 7-308,-2-22 10,0-1 0,0 1 0,0 0-1,1 0 1,-1 0 0,0-1 0,1 1-1,-1 0 1,1 0 0,-1-1 0,1 1-1,-1 0 1,1 0 0,0-1 0,-1 1-1,1-1 1,0 1 0,-1-1 0,1 1-1,0-1 1,0 1 0,0-1-10,26 8 97,26-4-224,-26-7-747,-27 3 721,1-1-1,0 1 1,0 0-1,0 0 1,0-1-1,0 1 1,-1-1-1,1 1 1,0 0-1,0-1 1,-1 0-1,1 1 1,0-1 0,-1 1-1,1-1 1,0 0-1,-1 1 1,1-1-1,-1 0 1,1 0-1,-1 1 1,1-1-1,-1 0 1,0 0-1,1 0 1,-1 0 153,0-7-2924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49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8484,'0'0'1152,"0"0"-751,0 0 319,0 94 400,0-55-799,0 1-129,0 1-112,0-7 16,0-4-192,3-6-1009,-3-24-1712,2 3-4723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0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8580,'0'0'1232,"0"0"-204,0 0 108,-13 15-138,2-4-817,6-6-120,-1-1 1,1 2 0,0-1 0,1 1-1,-1 0 1,1 0 0,0 0 0,1 0-1,0 1 1,0-1 0,0 1 0,1 0-1,-1 0 1,2 0 0,-1 0-1,0 6-61,2-7 13,-3 36 107,1 1 1,4 29-121,-1-59 8,1-1 1,0 0-1,0 1 0,1-1 0,1 0 0,0 0 1,1-1-1,0 1 0,1-1 0,0 0 1,4 5-9,-7-13-24,0 1 1,1 0-1,-1-1 1,1 0-1,-1 0 1,1 0 0,0 0-1,1-1 1,-1 1-1,0-1 1,1 0-1,-1 0 1,1-1 0,0 1-1,0-1 24,-3 0-19,1-1 0,-1 0 0,1 1 0,-1-1 0,1 0 0,-1 0 0,1 0 0,-1 0 0,1-1 0,-1 1 0,1-1 0,-1 1 0,1-1 0,-1 0 0,0 0 0,1 0 0,-1 0 0,0-1 0,0 1 0,0 0 0,0-1 0,0 0 0,0 1 1,0-1-1,0 0 0,-1 0 0,1 0 0,0-2 19,1-1-18,0-1 0,0 0 0,-1 0 0,0 0 0,0 0 0,0 0 0,-1-1 0,0 1 1,0-1-1,-1 1 0,0 0 0,0-1 0,0 1 0,-1-1 0,-1-2 18,2 5 36,-1 1-1,0-1 1,0 1 0,0 0-1,0-1 1,-1 1-1,1 0 1,-1 0 0,0 0-1,0 0 1,0 0-1,0 0 1,0 1 0,-1-1-1,1 1 1,-1-1-1,0 1 1,0 0 0,0 0-1,0 0 1,0 0-1,0 1 1,0 0 0,-1-1-1,1 1 1,0 0-1,-1 0 1,0 1-36,0-1 119,0 0 1,-1 1-1,1 0 1,0-1-1,-1 2 0,1-1 1,0 0-1,0 1 1,-3 1-120,5-2 9,0 1 0,1 0 1,-1-1-1,0 1 1,1 0-1,-1 0 0,1 0 1,0 0-1,-1 1 0,1-1 1,0 0-1,0 1 0,0-1 1,0 0-1,0 1 0,0-1 1,0 1-1,0 0 0,0-1 1,1 1-1,-1 0 0,1-1 1,-1 1-1,1 0-9,-2 9-418,1 0 1,0-1-1,1 1 0,0 4 418,0 2-2926,0-5-2105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1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9620,'0'0'2001,"0"0"-1504,0 0 47,0 0 0,0 0 320,0 0-223,96-8-433,-68 8 0,-4 0-160,-1-4-48,-4 4 0,-6 0-336,-2 0-785,-9 0-2112,-2 0-1297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2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9124,'0'0'208,"0"0"-208,0 0 0,0 0-16,0 0-96,0 0-3249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4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11093,'0'0'1577,"0"0"-526,0 0 88,-16 7-296,1-1-642,8-4-108,-1 0 0,1 1 0,0 0 0,0 0 0,1 1 1,-1 0-1,1 0 0,0 1 0,0-1 0,0 1 0,0 1 0,1-1 1,-3 4-94,1 1 31,0 0 1,1 0-1,0 0 1,1 1 0,0 0-1,1 0 1,0 0-1,0 1 1,1-1 0,1 1-1,0 0 1,1-1-1,0 2-31,1-13-33,0 1-1,1-1 0,-1 1 0,0-1 0,0 1 0,1-1 1,-1 0-1,0 1 0,1-1 0,-1 1 0,1-1 0,-1 0 1,0 1-1,1-1 0,-1 0 0,1 0 0,-1 1 0,1-1 1,-1 0-1,1 0 0,-1 0 0,1 0 0,-1 1 0,1-1 1,-1 0-1,1 0 0,-1 0 0,1 0 0,-1 0 0,1 0 1,-1 0-1,1-1 0,0 1 34,20-3-1066,-12-1 669,-1-1 0,1 1 0,-1-1 0,-1-1 0,5-3 397,-2 1-334,1 1 1,0 0-1,9-5 334,-17 11-53,0-1-1,1 1 1,-1 0-1,0 0 1,1 0-1,-1 0 1,0 1-1,1 0 1,-1-1-1,1 1 1,-1 0-1,0 1 1,1-1-1,-1 1 1,1-1-1,-1 1 54,-1 0 9,-1 0 0,0 0 0,-1 0 0,1 0 0,0 0 0,0 0 0,0 0 0,-1 0 0,1 0 0,0 1 0,-1-1 0,1 0 0,-1 0-1,0 1 1,1-1 0,-1 0 0,0 1 0,0-1 0,1 0 0,-1 1 0,-1 0-9,3 34 213,-2-32-187,0 0-7,1 0 0,-1 0 1,0 0-1,-1 1 0,1-1 0,-1 0 0,1 0 0,-1 0 1,-1 0-1,1 0 0,0 0 0,-1 0 0,0 0 1,0-1-1,0 1 0,0-1 0,-1 1 0,0-1 0,1 0 1,-1 0-1,0 0 0,0 0 0,-1 0 0,1-1 0,0 0 1,-1 1-1,0-1-19,-1 1 37,-1 1 0,1-1 0,-1 0 0,1-1 0,-1 1 0,0-1 1,0-1-1,0 1 0,0-1 0,0 0 0,-1 0 0,-3 0-37,10-1-134,0 0 0,0-1 0,-1 1 0,1 0-1,0 0 1,0 0 0,0 0 0,0 0 0,-1-1 0,1 1-1,0 0 1,0 0 0,0 0 0,0-1 0,0 1 0,0 0 0,-1 0-1,1 0 1,0-1 0,0 1 0,0 0 0,0 0 0,0-1-1,0 1 1,0 0 0,0 0 0,0-1 0,0 1 0,0 0-1,0 0 1,0 0 0,0-1 0,0 1 0,1 0 134,-1-2-1009,0-8-3543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4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60 6051,'0'0'1536,"0"0"-1157,0 0 27,0 0 421,0 0-8,1-1-659,-1 1 0,0 0-1,0-1 1,0 1 0,0 0 0,0-1 0,0 1 0,0 0 0,0-1-1,0 1 1,0 0 0,0 0 0,0-1 0,0 1 0,0 0 0,0-1-1,0 1 1,0 0 0,0-1 0,0 1 0,0 0 0,0-1-1,-1 1 1,1 0 0,0 0 0,0-1 0,0 1 0,-1 0 0,1 0-1,0-1 1,0 1 0,-1 0 0,1 0 0,0 0 0,0 0 0,-1-1-160,0 1 12,0 0 1,-1 0-1,1 1 1,-1-1-1,1 0 1,0 1-1,-1-1 1,1 0-1,0 1 1,-1-1-1,1 1 1,0 0-1,0 0 1,0-1-1,-1 1 1,1 0-1,0 0 1,0 0-1,0 0 1,0 0-1,1 0 1,-1 0-13,-1 2 52,0 0 0,1 0 1,0 0-1,0 0 0,0 0 0,0 0 1,0 0-1,1 0 0,-1 0 0,1 1-52,-1 5 105,1 0 0,0-1 0,1 1-1,0 0 1,0 0 0,1-1 0,1 2-105,4 10-230,0-2 0,10 16 230,-12-24-129,0-1-1,0 1 1,-1-1 0,0 1 0,-1 0-1,0 1 1,-1-1 0,0 1-1,0-1 1,-1 1 0,0-1-1,-1 6 130,-1-14-81,1 0 0,0-1-1,-1 1 1,0 0 0,1-1 0,-1 1-1,0-1 1,0 1 0,0-1 0,0 1-1,0-1 1,0 0 0,0 1-1,0-1 1,0 0 0,-1 0 0,1 0-1,0 0 1,-1 0 0,1 0-1,-1 0 1,1-1 0,-1 1 0,0 0-1,1-1 1,-1 0 0,0 1-1,1-1 1,-1 0 81,-8 2-214,0-1 0,0 0-1,0 0 1,-6-2 214,7 1 72,8 0-62,0 0 0,0 0 0,0-1 0,1 1 0,-1 0 0,0-1 1,0 1-1,0-1 0,1 1 0,-1-1 0,0 1 0,1-1 0,-1 1 1,0-1-1,1 0 0,-1 1 0,1-1 0,-1 0 0,1 1 0,-1-1 1,1 0-1,-1 0 0,1 0 0,0 1 0,-1-1 0,1 0 0,0 0 1,0 0-1,0 0 0,0 0 0,0 1 0,0-1 0,0 0 0,0 0-10,0-41-302,1 29 300,1 0-36,-1 1 1,2 0-1,0-1 1,0 1-1,1 0 1,1 0-1,0 1 1,2-3 37,8-15-51,1 1 1,13-17 50,-19 33-44,0-1-1,1 2 1,0-1 0,1 1-1,0 1 1,7-4 44,-19 14 68,1-1 0,0 1 0,-1-1 0,1 1 0,-1-1 0,0 1 0,1-1 0,-1 0 0,1 1 0,-1-1 0,0 1 0,1-1 0,-1 0 0,0 1 0,0-1 0,0 0 0,1 1 0,-1-1 0,0 0 0,0 0 0,0 1 0,0-1 0,0 0 0,0 1 0,0-1 0,-1 0 0,1 1 0,0-1 0,0 0 0,0 1 0,-1-1 0,1 0 0,0 1 0,-1-1 0,1 0 0,-1 1 0,1-1 0,0 1 0,-1-1 0,1 1 0,-1-1-68,0 0-134,-1-1 0,1 1 0,0 0 0,-1 0 0,1 0 0,0 0-1,-1 0 1,1 0 0,-1 0 0,0 0 0,1 1 0,-1-1 0,0 1 0,1-1 0,-1 1 0,-1-1 134,3 1-3989,0 0-3612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1 304 10581,'0'0'560,"0"0"-544,0 0 32,50-113 32,-27 72 352,-3 4-144,1 7 161,-4 8-369,-4 7-48,-5 3 32,-3 0-64,-3 2-192,-2 2-1633,0 4-2273,0 4-2417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5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44 9108,'0'0'1243,"0"0"-469,0 0-390,-2 13-250,-2 42-252,4-54 109,0 0-1,0-1 0,0 1 0,0-1 1,0 1-1,0-1 0,0 1 0,0-1 1,0 1-1,0-1 0,0 1 0,1-1 1,-1 1-1,0-1 0,0 1 1,0-1-1,1 1 0,-1-1 0,0 1 1,1-1-1,-1 1 0,0-1 0,1 0 1,-1 1-1,1-1 0,-1 0 0,0 1 1,1-1-1,-1 0 0,1 1 0,-1-1 1,1 0-1,-1 0 0,1 0 1,-1 0-1,1 1 0,0-1 0,-1 0 1,1 0-1,-1 0 0,1 0 0,-1 0 10,17-7-516,-15 4 470,0 1 1,-1 0 0,1-1-1,-1 1 1,1-1 0,-1 1 0,0-1-1,0 0 1,0 0 0,0 1 0,-1-1-1,1 0 1,-1 0 0,0 0 45,2-46 478,-3 33-213,1 16-268,0-1 0,0 0 0,0 1 1,0-1-1,0 1 0,0-1 0,0 0 0,0 1 0,0-1 0,0 1 1,-1-1-1,1 1 0,0-1 0,0 1 0,-1-1 0,1 1 1,0-1-1,-1 1 0,1-1 0,0 1 0,-1-1 0,1 1 1,-1-1-1,1 1 0,-1 0 0,1-1 0,-1 1 0,1 0 0,-1 0 1,1-1-1,-1 1 0,0 0 0,1 0 0,-1 0 0,1 0 1,-1 0-1,1-1 0,-1 1 0,0 0 0,1 1 0,-1-1 1,1 0-1,-1 0 0,0 0 0,1 0 0,-1 0 3,1 0-2358,0 0-2885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5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1 528,'0'0'12710,"0"0"-11349,0 0-1361,0 0-433,0 0-2016,0 0-96,15 56-4642,-13-45 5202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6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6035,'0'0'2009,"0"0"-1529,0 0-496,12 5-40,38 12 312,-49-16-226,0-1 0,0-1 1,0 1-1,0 0 0,0 0 0,0 0 1,0 0-1,0-1 0,-1 1 0,1 0 1,0-1-1,0 1 0,0-1 0,0 1 1,0-1-1,-1 1 0,1-1 0,0 0 1,-1 1-1,1-1 0,0 0 0,-1 0 0,1 1 1,-1-1-1,1 0 0,-1 0 0,1 0 1,-1 0-1,0 1 0,1-1 0,-1 0 1,0 0-1,0 0 0,0 0 0,0 0 1,1-1-31,1-36 2253,-2 33-1593,0 4-561,0 0 1,0 0-1,0 1 0,-1-1 1,1 0-1,0 0 1,0 0-1,-1 0 1,1 0-1,0 1 0,-1-1 1,1 0-1,-1 0 1,1 1-1,-1-1 1,0 0-1,1 1 0,-1-1 1,0 0-1,1 1 1,-1-1-1,0 1 0,0-1 1,1 1-1,-1-1 1,0 1-1,0 0 1,0-1-1,0 1 0,0 0 1,1 0-1,-1 0 1,-1 0-100,-34-1-1750,24 1-3049,12 0-4643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4:56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9348,'0'0'2609,"0"0"-1696,0 0-881,0 0 16,0 0 160,0 0 512,116-12-367,-64 3-353,-5-4 0,-32 4-2898,-3 3-4817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09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1153,'0'0'6973,"0"0"-5230,0 0-1437,3 9-10,-2-4-206,1 0 0,0-1 0,0 0 0,0 1 0,1-1-1,-1 0 1,1 0 0,0 0 0,0-1 0,0 1-1,1-1 1,-1 1 0,1-1 0,0 0 0,0-1 0,0 1-1,0-1 1,2 2-90,50 17 863,0-2-1,1-3 0,52 8-862,-32-6 455,92 16 117,2-6 1,0-8 0,7-8-573,-117-9 41,-21-2-100,0 1 0,1 3 0,10 3 59,-47-8-473,3 0-1344,-5 1-6317,-2 2 2054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10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8388,'0'0'2134,"0"0"-1333,0 0-631,0 0-15,14 4 413,60 12 1,75 20 236,-141-34-755,274 74 1105,-224-64-939,0-2 1,1-3-1,56-1-216,-44-6-31,33 0 264,-37 0-2918,-64 0-2176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14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7876,'0'0'1051,"0"0"-435,0 0-456,0 0-75,2-1 105,63-3 1219,-1 3 1,7 3-1410,22 0 172,356-2 444,-180-3-429,-247 1-170,-1 0 0,0-1 1,4-1-18,-4 0 20,1 0 0,-1 2 0,6 1-20,-2 1 28,1 0 1,-1-2-1,0 0 1,0-2-1,0-1 0,1-1-28,-17 4-551,1-1-1,0 2 0,0 0 1,0 0-1,8 1 552,-18 0-5245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27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0 576,'0'0'3047,"0"0"5544,0 0-5638,0 0-2313,0 0-189,-9 1-390,1 1-61,-12 2-25,21-3 23,1-1 1,-1 1 0,0 0 0,1-1 0,-1 1 0,1-1 0,-1 1 0,0-1 0,1 0 0,-1 1 0,1-1 0,0 0 0,-1 0 0,1 0 0,-1 0 0,1-1 1,37 5 104,-20-4-119,-1 2 1,1 1-1,0 0 0,10 4 15,-24-6-13,0 1 0,-1 0-1,1 0 1,-1 0 0,0 0 0,0 1 0,0-1-1,0 1 1,0 0 0,0 1 0,-1-1 0,1 1-1,-1-1 1,0 1 0,0 0 0,-1 0 0,1 0-1,-1 0 1,0 1 0,0-1 13,2 8-2,0-1-1,-2 1 1,1-1-1,-1 1 1,-1 0-1,0 4 3,-2 77 12,0-38-89,1-46-125,0 0 1,-1 0-1,1 0 0,-2 0 1,1 0-1,-1 0 0,0 0 1,-1 0-1,0-1 1,-1 1-1,0-1 0,-1 2 202,5-10-57,0 1 1,-1 0-1,1-1 0,-1 1 1,1 0-1,-1-1 0,1 1 0,-1-1 1,0 1-1,1-1 0,-1 1 0,0-1 1,1 1-1,-1-1 0,0 0 1,1 1-1,-1-1 0,0 0 0,0 0 1,0 1-1,1-1 0,-1 0 0,0 0 1,0 0-1,1 0 0,-1 0 1,0 0 56,-1-1-72,1 1 0,0-1 0,0 1 0,0-1 0,0 0 0,0 0 0,0 1 0,0-1 0,0 0 0,1 0 0,-1 0 0,0 0 0,0 0 0,1 0 0,-1-1 72,-3-5-104,1 0 0,0 0 0,0 0-1,1-1 1,0 1 104,0-1 111,0 1 1,1 0-1,-1 0 0,1 0 1,1-1-1,-1 1 0,1-1 1,1 1-1,-1 0 0,1-1 1,1 1-1,-1 0 0,1 0 1,0 0-1,1 0 0,0 0 1,0 0-1,0 1 0,1-1 1,0 1-1,0 0 0,1 0 1,0 1-1,0-1 0,0 1 1,2-2-112,16-12-244,0 1 0,1 1 0,22-11 244,-23 15-1111,0 2 1,0 0 0,1 2 0,7-1 1110,-15 7-2930,-8 3-1440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27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34 6563,'0'0'1000,"0"17"-274,-11 124 1515,11-138-2197,0 0-9,-1 0 0,1 1-1,0-1 1,0 0 0,0 0-1,0 0 1,0 0-1,1 0 1,0 0 0,0 3-35,0-5-9,0 0 1,0 0 0,0 0-1,0-1 1,1 1-1,-1 0 1,0 0 0,0-1-1,1 1 1,-1 0-1,0-1 1,1 1 0,-1-1-1,1 0 1,-1 1-1,1-1 1,-1 0 0,1 0-1,-1 0 1,0 0-1,1 0 1,-1-1 0,1 1 8,3 0 12,-1-1 1,0 0-1,0 0 1,0 0 0,-1-1-1,1 0 1,0 1-1,0-1 1,-1 0 0,1-1-1,-1 1 1,0 0-1,1-1 1,-1 0 0,-1 0-1,1 0 1,0 0-1,-1 0 1,1-1-13,6-8 73,-1-1 0,0 0 0,-1 0-1,5-11-72,-10 20 145,0 0-1,-1 0 0,1 0 0,-1 0 0,0-1 0,0 1 0,-1 0 0,1 0 1,-1-1-1,0 1 0,0 0 0,0-1 0,-1-2-144,0 4 115,0 1 1,0-1-1,0 0 0,0 1 0,-1-1 0,1 1 1,-1-1-1,0 1 0,0-1 0,0 1 1,0 0-1,0 0 0,0 0 0,0 0 1,-1 1-1,1-1 0,-1 1 0,1-1 1,-1 1-116,-2-2-40,-1 0 1,1 1-1,0-1 1,-1 1-1,0 1 1,1-1-1,-1 1 1,0 0-1,0 0 1,-3 1 39,9 0-124,0 0 1,0 0-1,-1 0 0,1 0 1,0 0-1,0 0 0,0 0 1,0 0-1,0 0 1,-1 0-1,1 0 0,0 0 1,0 1-1,0-1 0,0 0 1,0 0-1,0 0 1,-1 0-1,1 0 0,0 0 1,0 1-1,0-1 0,0 0 1,0 0-1,0 0 0,0 0 1,0 1-1,0-1 1,0 0-1,0 0 0,0 0 1,0 0-1,0 0 0,0 1 1,0-1-1,0 0 1,0 0-1,0 0 0,0 0 1,0 1-1,0-1 0,0 0 1,0 0 123,0 2-1543,0 6-6397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27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0 240 336,'0'0'1249,"0"0"10180,0 0-10741,0 0-688,0 0-128,0 0 128,53-56 272,-31 26-256,-3 0 80,-6 4-96,-6 3-112,-5 4-1552,-2 1-1026,0 6-1744,-3 2 2193,-12-2 929,7 8 271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5:28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2 608,'0'0'1959,"0"0"4302,0 0-3662,0 0-1780,-12 15-150,-33 47-498,40-48-167,10-7-14,14-7-28,-16 0 26,3-1-94,-1 1 0,0-1 0,0 0 0,0 0 0,0-1 0,0 1 0,0-1 0,0 0 0,0-1 0,-1 1 0,1-1 0,-1 0 0,0 0 106,-1 1-77,-1 1 0,1-1 0,-1 0 0,0 0-1,0 0 1,0-1 0,0 1 0,-1 0 0,1-1 0,0 1 0,-1-1 0,0 0 0,0 1 0,0-1 0,0 0 0,0 0-1,0 0 1,-1 0 0,1 0 0,-1 0 0,0 0 0,0 0 0,0 1 0,0-2 77,-1 3 84,0 0 0,0 0 0,0 0 0,0 0 0,0 1 0,0-1 0,0 0 0,0 1 0,0-1 0,0 1 0,0-1 0,0 1 0,0-1 0,-1 1 1,1 0-1,0 0 0,0-1 0,0 1 0,-1 0 0,1 0 0,0 0 0,0 0 0,-1 1-84,0-1 9,0-1 1,0 1-1,0 1 0,0-1 1,0 0-1,0 0 0,0 1 1,0-1-1,0 1 0,0-1 0,0 1 1,0 0-1,0 0 0,1 0 1,-2 1-10,1 3-631,-1 1 0,1 0 0,1 1 0,-1-1 0,1 0 0,0 0 0,0 1-1,1-1 1,0 0 0,0 1 0,1 1 631,-1 0-1027,0 11-1646</inkml:trace>
  <inkml:trace contextRef="#ctx0" brushRef="#br0" timeOffset="1">395 431 592,'0'0'5939,"0"0"-4725,0 0-1099,0 0 183,0 0 361,10-1 777,27-4 522,-26-1 788,-13 0-1597,-9-3-405,7 8-617,0-1-1,-1 1 1,1 0-1,-1 1 0,1-1 1,0 1-1,-1 0 1,1 0-1,-1 0 0,-2 1-126,6-1 6,-1 1-1,1-1 0,-1 0 1,1 1-1,0-1 0,-1 1 1,1 0-1,-1-1 1,1 1-1,0 0 0,0 0 1,-1 0-1,1 0 0,0 0 1,0 0-1,0 0 0,0 0 1,0 0-1,0 1 0,0-1 1,1 0-1,-1 0 1,0 1-1,1-1 0,-1 1 1,1-1-1,-1 1 0,1-1 1,0 1-1,0-1 0,0 1-5,-1 4-207,1 0 0,0 0-1,0 0 1,0 1-1,1-1 1,0 0 207,0-4-394,-1 0 0,1 0 0,-1 0 0,1 0 1,0 0-1,0 0 0,0-1 0,0 1 0,0 0 0,0-1 0,0 1 0,1 0 0,-1-1 0,1 0 1,-1 1-1,1-1 0,-1 0 0,3 2 394,7-1-7193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35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0 735 7363,'0'0'2548,"0"0"-1104,0 0-689,0 0-406,0 0-160,0 0 92,20-2 116,-17 1-383,9 1 16,0-2 0,1 1 0,-1-2 0,0 0 0,-1 0 0,1-1 0,0 0 0,-1-1 0,0-1 0,0 0 0,-1 0 0,6-5-30,6-8 19,-1 0 1,-1-2 0,0 0-1,-2-1 1,-1-1 0,0-1 0,-2-1-1,-1 0 1,-1 0 0,-1-2-1,-1 1 1,-2-1 0,0-1 0,-2 0-1,-1 0 1,-1-1 0,-2 1-1,0-23-19,-2 36 67,-1-1 0,-1 1 0,-1-1-1,0 1 1,-1-1 0,-2-7-67,4 19 23,0 1 1,-1-1 0,1 1 0,-1-1-1,0 1 1,0 0 0,0-1-1,0 1 1,0 0 0,-1 0 0,1 1-1,-1-1 1,0 0 0,0 1 0,0 0-1,0 0 1,0 0 0,-1 0 0,1 0-1,-1 0 1,1 1 0,-1 0 0,1 0-1,-1 0 1,0 0 0,0 0-1,1 1 1,-1 0 0,0 0-24,2 0 31,1 0 0,-1 0 0,0 0 1,1 0-1,-1 0 0,1 1 0,-1-1 0,1 1 0,-1-1 1,1 1-1,-1 0 0,1-1 0,-1 1 0,1 0 1,0 0-1,0 0 0,-1 0 0,1 0 0,0 0 0,0 0 1,0 1-1,0-1 0,0 0 0,0 2-31,-2 3-11,0 0 0,0 0-1,1 0 1,0 1 0,-1 1 11,1-1 42,-12 48 21,3 0 1,1 2-1,-1 55-63,5 174-37,6-275 38,-1 0-58,2 0 0,-1 0 0,2 0-1,-1-1 1,2 1 0,-1-1 0,1 1 0,4 8 57,-5-15-135,0 0 1,0 0 0,1-1 0,-1 1 0,1-1 0,0 1 0,0-1-1,0 0 1,0 0 0,0 0 0,1-1 0,-1 1 0,1-1 0,0 0-1,0 0 1,0 0 0,0 0 0,0-1 0,0 0 0,0 1 0,0-2 0,1 1-1,1 0 135,7-1-134,1 0-1,-1 0 0,0-2 1,0 1-1,1-2 0,-1 0 1,-1 0-1,1-1 0,0-1 135,-2 1 79,0 0 0,0 0-1,0 2 1,1-1 0,-1 2-1,1-1 1,0 1 0,-1 1-1,1 0 1,0 1 0,4 1-79,-13-1 75,0 0 1,-1 1-1,1-1 1,0 1-1,0 0 1,-1-1-1,1 1 1,-1 0 0,1 1-1,-1-1 1,0 0-1,0 1 1,0-1-1,0 1 1,-1 0 0,1 0-1,-1-1 1,1 2-76,5 11 230,0 1 0,4 15-230,-7-19 66,0 0-345,22 72 229,-23-74-1926,-1 1 0,-1-1 0,0 1 0,0 2 1976,-1-4-4066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6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3586,'0'0'0,"0"0"-2241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35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11365,'0'0'1753,"0"0"-699,0 0-256,-5 19-51,0 2-608,0-3-84,1 0 0,1 1 1,1-1-1,0 0 1,1 11-56,1-26 13,0 1 0,0-1 0,1 0 1,-1 0-1,1 0 0,-1 0 0,1 0 1,0 0-1,0 0 0,0 0 0,1 0 1,-1 0-1,1 0 0,0 0 0,-1-1 1,1 1-1,0-1 0,1 1 0,-1-1 1,0 0-14,2 1-9,0-1-1,-1 0 1,1 0 0,0 0 0,0 0 0,1-1 0,-1 1 0,0-1 0,0 0 0,1 0 0,-1-1-1,0 1 1,3-1 9,3 0-117,1 0 1,0-1-1,-1 0 0,1-1 0,-1 0 0,0-1 0,1 0 0,-1-1 0,-1 0 0,1 0 1,7-5 116,22-20-708,-32 22 646,0 1 0,1 0 1,0 1-1,0-1 1,1 2-1,-1-1 1,1 1-1,0 0 1,3 0 61,-12 4-10,1 0 1,-1 0 0,0 0 0,1 0 0,-1 0 0,1 0 0,-1 0-1,1 0 1,-1 0 0,1 0 0,-1 0 0,1 0 0,-1 1 0,1-1-1,-1 0 1,0 0 0,1 1 0,-1-1 0,1 0 0,-1 0 0,0 1-1,1-1 1,-1 0 0,0 1 0,1-1 0,-1 0 0,0 1 0,1-1-1,-1 1 1,0-1 0,0 1 0,0-1 0,1 0 0,-1 1 0,0-1-1,0 1 1,0-1 0,0 1 0,0-1 9,1 24 36,-1-16 12,1 64 242,-4-1 0,-2 1 0,-10 43-290,9-81 10,-4 24-223,-3-1 0,-19 53 213,31-105-54,-1 0 0,0-1 0,-1 0 0,1 0 0,-1 1-1,0-1 1,0-1 0,-3 4 54,6-7-2,-1 1-1,0 0 1,0-1-1,1 1 0,-1-1 1,0 1-1,0-1 1,0 1-1,0-1 1,0 1-1,1-1 1,-1 0-1,0 0 1,0 1-1,0-1 1,0 0-1,0 0 0,0 0 1,-1 0 2,1-1 10,0 1-1,0-1 1,0 1 0,-1-1 0,1 1-1,0-1 1,0 0 0,0 0 0,0 1-1,0-1 1,1 0 0,-1 0-1,0 0 1,0 0 0,1 0 0,-1 0-1,0 0 1,1-1 0,-1 0-10,-2-5 73,0 0 1,0 0-1,1-1 1,0 1-1,1-1 1,-1 1 0,1-1-1,1 0-73,-1-68 53,2 49-27,0 5-5,1 1-1,2 0 1,0 0-1,0 1 1,2-1 0,1 1-1,6-13-20,4-4-149,1 1-1,2 1 1,8-10 149,-1 9-2241,-6 12-1638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39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88 6371,'0'0'1230,"0"0"85,0 0-240,-15 17 270,-47 53-99,51-57-957,9-12-203,1 0 0,0 0-1,0 0 1,0 0 0,0 0 0,0 0 0,0 0 0,0 1 0,0-1 0,0 0 0,1 1 0,-1-1 0,0 1 0,1-1 0,-1 0-1,1 1 1,0-1 0,-1 1-86,1-1 75,4-1-118,1-1 45,0 1 0,0-2-1,0 1 1,1 0 0,-1-1-1,-1 0 1,1 0 0,0-1-1,-1 1 1,1-1 0,-1 0 0,1 0-2,55-47 231,-41 34-128,11-10-11,-9 6-40,2 2 1,11-8-53,-28 22-15,0 0-1,1 0 1,-1 1 0,0 0 0,1 0-1,0 1 1,0 0 0,0 0-1,0 0 1,0 1 0,0 0-1,2 0 16,-8 1-2,0 1-1,0-1 0,-1 0 0,1 0 0,0 0 0,-1 1 1,1-1-1,0 0 0,-1 1 0,1-1 0,-1 1 0,1-1 0,0 1 1,-1-1-1,1 1 0,-1-1 0,1 1 0,-1-1 0,0 1 1,1-1-1,-1 1 0,1 0 0,-1-1 0,0 1 0,0 0 0,1 0 1,-1-1-1,0 1 3,5 25 11,-3-16-12,0 2 43,1-1 0,1 0 0,0 1 0,0-1 0,1-1 0,1 1 0,3 5-42,-6-11-93,0-1-1,1 1 1,0-1 0,0 0 0,0 1 0,1-2-1,-1 1 1,1-1 0,0 1 0,0-1-1,0 0 1,0-1 0,0 0 0,1 1 0,2-1 93,13 1-4824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40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11941,'0'0'2274,"0"0"-1410,0 0-672,0 0-192,0 0 0,0 0 336,121 24-336,-78-22 0,-4 1 0,-13 7-512,-16 5-3218,-10-6-4113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40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13366,'0'0'1569,"0"0"-1569,0 0 224,0 0-320,159 24 192,-59-26-160,-55-8 64,-6-2-6307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40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64,'0'0'11173,"0"0"-9284,0 0-576,0 0-849,-104 160-192,88-65 304,4 8-336,7 3-32,5-3-144,0-13 48,0-16-95,22-15-17,6-17-81,4-15-287,0-18-2097,-4-9-2753,-18-15-433,-3-16 3106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41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 5699,'0'0'1328,"0"0"65,107 108 192,-100-20-17,-7 8-591,0 8-97,-13 3-560,-15-2-192,-6-2-128,-9-4-448,-9-8-5795,24-69 1601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0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0 320,'0'0'144,"0"0"-144,0 0-240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13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 8564,'0'0'1104,"0"0"-18,0 0-600,0 0-331,0 0-70,0 0-50,0 0-27,-1 0 1,1 1-1,0-1 1,-1 1-1,1-1 1,0 0-1,-1 1 1,1-1-1,0 1 1,0-1 0,0 1-1,0-1 1,-1 0-1,1 1 1,0-1-1,0 1 1,0-1-1,0 1 1,0-1-1,0 1 1,0-1-1,0 1 1,0-1-1,1 1 1,-1 0-9,282-1 2412,-261-2-2202,0 1 0,17-5-210,26-3 498,271-2 515,-260 10-963,17 0 147,-1 4 0,0 3 0,5 5-197,-88-9 0,53 9 103,0-3-1,58 0-102,-70-6-10,-1 3 1,9 2 9,-8 0 52,0-2 0,9-2-52,4-4 96,38-6-96,85-2 489,-92 2 62,1 4 0,56 6-551,-77 1 530,-72-4-417,-1 0 55,0 0 8,17 0-472,-8 0-1420,-4 0-2659,-5 0-2879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17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7940,'0'0'1712,"0"0"-402,0 0-848,0 0 98,0 0 561,0 0-118,0 0-510,2-1-461,0 0-1,0 1 0,0-1 0,0 1 1,0 0-1,0-1 0,1 1 0,-1 0 1,0 0-1,0 0 0,0 1 0,0-1-31,1 0 60,172-2 797,196 5 1546,-242 10-2324,-71-6 34,50-1-113,-105-6-104,0 0-1,0 1 1,0-1-1,0 1 0,0 0 1,0-1-1,0 1 1,0 1-1,0-1 0,0 0 1,0 1-1,-1-1 0,1 1 1,1 1 104,7 6-4346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19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14 102 7363,'0'0'1116,"0"0"343,0 0-237,0 0-144,0 0-43,-4-2-48,-6-4-366,12 1-141,22-3-109,-15 5-440,36-5 419,1 2 0,-1 2-1,1 1 1,0 3 0,16 3-350,26-2 137,-22-1 57,-1-3-1,46-9-193,-7 0 193,0 5-1,9 4-192,-62 2 21,599-5 1341,-503 6-1414,-118 0-2439,1-1 1,23-5 2490,-24-4-9261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6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130 107 8820,'0'0'2022,"0"0"-653,0 0-112,0 0-257,0 0-285,-11-2-125,3 0-412,0-1-46,1 1-1,-1 1 1,0-1 0,0 1-1,0 1 1,0-1-1,0 1 1,0 1-1,0 0 1,-3 0-132,9 0 18,1 0 1,-1 0-1,1 0 1,0 1 0,-1-1-1,1 0 1,0 1-1,0-1 1,0 1 0,0-1-1,0 1 1,0-1-1,0 1 1,1 0 0,-1 0-1,0-1 1,1 1 0,-1 0-1,1 0 1,0-1-1,0 1 1,0 0 0,0 2-19,1 48 348,0-45-335,-1-2-50,2-1-1,-1 1 0,0-1 1,1 1-1,0-1 0,0 1 1,0-1-1,0 0 0,1 0 1,0 0-1,-1 0 0,1-1 1,1 1-1,-1-1 0,1 0 1,-1 0-1,5 3 38,-2-2-74,-1 0 0,2 0-1,-1 0 1,0-1 0,1 0 0,-1-1-1,1 1 1,0-1 0,0 0 0,0-1 0,6 1 74,6-1-88,0-1 0,1-1 1,-1-1-1,0-1 0,0 0 1,0-1-1,13-6 88,-19 6 6,0-1 1,0-1-1,-1 0 1,1-1-1,-1 0 0,0-1 1,-1-1-1,0 1 1,-1-2-1,10-9-6,-15 12 23,0 0 0,0-1 0,-1 1 0,0-1-1,-1 0 1,0 0 0,0 0 0,0 0 0,-1 0 0,-1-1 0,1 1 0,-1-1 0,0 1-1,-1-1 1,0 1 0,-1-1 0,0 1 0,0-1 0,-1-1-23,2 8 35,-1 1 0,0-1 0,1 1 0,-1-1 0,0 1 0,0-1 1,0 1-1,0 0 0,0 0 0,0-1 0,0 1 0,0 0 0,0 0 0,-1 0 0,1 0 1,0 0-1,-1 1 0,1-1 0,-1 0 0,1 1 0,-1-1 0,1 1 0,-1-1 0,1 1 0,-1 0 1,0-1-1,1 1 0,-1 0 0,1 0 0,-1 0 0,0 0 0,-1 1-35,0-1 41,0 0 1,0 1-1,0 0 0,1-1 1,-1 1-1,0 0 0,0 0 0,0 1 1,1-1-1,-1 0 0,1 1 0,-1 0 1,1-1-1,-1 1 0,1 0 0,0 0 1,-2 3-42,-1 4 42,0 0 0,0 1 1,1-1-1,0 1 0,1 0 1,0 0-1,0 0 0,1 1 1,0 7-43,-2 20 153,3 0 1,0 2-154,1-33 40,0 5-23,1-1-1,0 1 1,0 0 0,1-1-1,1 1 1,0-1 0,0 0-1,1 0 1,1 0-1,3 8-16,-3-12 10,0 1 0,0-1-1,1 0 1,0 0 0,0-1-1,0 1 1,1-1 0,0-1-1,0 1 1,0-1 0,1-1-1,0 1 1,0-1 0,5 1-10,10 3-188,2-2 0,-1 0 1,1-2-1,-1 0 0,1-2 1,0-1-1,0-1 0,0-1 1,16-2 187,-37 2-268,0 1 0,0-1 0,-1 0 1,1 0-1,0-1 0,0 1 0,-1-1 1,1 1-1,0-1 0,-1-1 0,1 1 268,24-22-7806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19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10341,'0'0'3185,"0"0"-2336,0 0-833,0 0 32,0 0 0,98 5 832,-25 0-320,13-3-15,8-2 207,2 0-224,-1 0-112,-1-11-256,-4 0-64,-3-1-192,-12 2-544,-64 6-3186,-11 4-5602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28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0 737 11413,'0'0'48,"0"0"144,0 0-192,154-147 80,-68 68 48,14-7 417,10-5-305,5 4 144,-10 10-48,-15 14-256,-19 16-64,-18 13-16,-21 16 48,-15 11-192,-14 7 96,-3 0-1601,0 12-2160,-11 1-3459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1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16 10773,'0'0'1782,"0"0"-1208,0 0-25,0 0 364,0 0-84,0 0-194,7-11 614,-7 10-1065,0 1-61,0 0-38,0 0 56,0 0-58,0 0 59,0 0-33,0-1-61,0 1-3,0-1-2,0 0-16,0 1 26,0 0 35,0 0-45,0 0-22,0 0 14,-5 378-342,5-365-31,0 0 1,-1 0-1,-1-1 1,-1 3 337,3-11-95,-1-1 1,0 1 0,0-1-1,0 1 1,-1-1 0,1 0 0,-1 0-1,0 0 1,0 0 0,0 0-1,0 0 1,-1 0 0,1-1 0,-1 1-1,1-1 1,-1 0 0,-2 2 94,4-4-29,1 1 0,0-1 0,-1 0 0,1 0 0,-1 1 0,1-1 0,0 0-1,-1 0 1,1 0 0,-1 0 0,1 1 0,0-1 0,-1 0 0,1 0 0,-1 0 0,1 0 0,-1 0 0,1 0 0,0 0 0,-1 0 0,1 0 0,-1-1 0,1 1 0,0 0 0,-1 0 0,1 0 0,-1 0 0,1-1 0,0 1 0,-1 0 0,1 0 0,0-1 0,-1 1 0,1 0 0,0 0 0,-1-1 0,1 1 0,0 0 0,0-1 0,-1 1 0,1-1 0,0 1 0,0 0 0,0-1 0,0 1 0,-1-1-1,1 1 1,0 0 0,0-1 0,0 1 0,0-1 0,0 1 0,0-1 0,0 1 29,-1-30 11,2 23-66,-2 0 83,1 0 0,1 0 0,-1 0-1,1 1 1,1-1 0,0-2-28,-1 7 18,0-1 1,0 0-1,1 0 0,-1 1 1,1-1-1,0 1 1,0-1-1,0 1 1,0 0-1,0 0 0,1 0 1,-1 0-1,0 0 1,1 0-1,1 0-18,14-8 80,1 1 1,-1 0-1,2 2 0,-1 0 1,1 1-1,0 1 0,0 1 1,0 1-1,6 0-80,47-2-351,-1 4 0,1 2 351,9 1-1846,-78-2 1262,-4 0 457,0 0 0,1 0 0,-1 0-1,0 0 1,1 0 0,-1 0 0,1 0 0,-1 0 0,0 0 0,1 0 0,-1 0-1,1 0 1,-1 0 0,0 0 0,1 0 0,-1 0 0,0 0 0,1 0-1,-1 0 1,1-1 0,-1 1 0,0 0 0,1 0 0,-1 0 0,0-1 0,0 1-1,1 0 1,-1-1 0,0 1 0,1 0 0,-1 0 0,0-1 0,0 1-1,0 0 1,1-1 0,-1 1 0,0-1 0,0 1 0,0 0 0,0-1 0,0 1-1,0 0 1,0-1 0,0 1 0,0-1 0,0 1 0,0 0 0,0-1 0,0 0 127,0-15-3986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1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3650,'0'0'3868,"0"0"-1974,0 0-112,0 0 110,0 0-409,0-13-746,0-28-596,0 33-114,0 36 34,-1 33-149,5 145 1120,-1-177-1955,0 1 1,2 0-1,2-1 1,0 0 0,8 17 922,-11-39-4634,-3-7-1174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4130,'0'0'4631,"0"0"-2262,0 0-1147,0 0-147,0 0-776,-1 19-181,0 30-39,-3 122 52,4-169-194,0 0 0,1 0-1,-1 0 1,0 0-1,1 0 1,0 0-1,-1 0 1,1 0 0,0 0-1,0 0 1,0 0-1,0 0 1,0 0-1,0 0 1,1-1 0,-1 1-1,1-1 1,-1 1-1,1-1 1,-1 1-1,1-1 1,0 0 0,0 0-1,0 0 1,0 0-1,0 0 1,0 0-1,0 0 1,1 0 63,1-1-133,-1 1 0,1 0-1,0-1 1,-1 0 0,1 0 0,0 0 0,-1 0 0,1 0-1,0-1 1,-1 0 0,1 0 0,0 0 0,-1 0 0,1 0 0,-1-1-1,0 1 1,2-2 133,2-2-65,0-1 1,-1 1-1,0-1 0,-1 0 0,1 0 0,-1-1 1,0 0-1,-1 0 0,1 0 0,-1 0 0,-1-1 65,5-9 161,0-1 0,-2 1 0,0-1 0,1-9-161,-10 66 3563,7 50-2673,-1-33-400,8 103-203,8 5-287,1 7-113,-16-123-1812,-3 0 0,-2 7 1925,2-54-1,-1 0 0,-1 0 0,1 0 1,0 1-1,0-1 0,0 0 0,0 0 0,-1 0 0,1 0 0,-1 1 0,1-1 0,-1 0 1,1 0-1,-1 0 0,0 0 0,1 0 0,-1 0 0,0 0 0,0-1 0,0 1 0,1 0 1,-1 0-1,0 0 0,0-1 0,0 1 0,-1-1 0,1 1 0,0-1 0,0 1 0,0-1 0,0 1 1,0-1-1,0 0 0,-1 0 0,1 0 0,-1 0 1,-1 0 186,0 0 1,0 0-1,0 0 1,0-1-1,1 0 1,-1 1-1,0-1 0,0 0 1,1-1-1,-1 1 1,1 0-1,-1-1 1,1 1-1,-1-1 0,1 0 1,0 0-187,-5-5 79,1 0 0,0 0 0,1-1-1,0 0 1,0 0 0,0 0 0,1-1 0,1 0 0,-1 0 0,1 0 0,1 0 0,0 0 0,0 0 0,1-1 0,0-4-79,-1 0 59,2 1 1,0-1-1,0 1 1,2-1-1,-1 1 1,2-1 0,0 1-1,0 0 1,1 0-1,6-11-59,7-6-192,1 2-1,1 0 1,2 0-1,1 2 1,1 1-1,14-12 193,-4 12-3730,-10 12-2430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2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11093,'0'0'1670,"-2"17"-1272,-12 101-169,-21 79-229,20-137-178,-6 31-554,16-31-4747,-1-134 1366,-6 0 3420,5 36 2223,1-1 1,1-24-1531,5 52 378,-1-3 170,2 0 0,-1 1 1,2-8-549,-1 17 70,0-1-1,1 0 1,-1 1 0,1-1 0,0 1-1,0-1 1,0 1 0,0 0 0,1 0 0,0 0-1,2-3-69,3-2 50,0 1 1,1 0-1,0 0 0,0 1 0,1 0 0,0 1 0,0 0 0,1 0 0,-1 1 1,1 1-1,8-3-50,2 1 16,-1 2 0,0 0 0,1 1 0,0 1 0,0 0 1,4 2-17,-21 0 4,0 0 0,0 1 0,1-1 0,-1 1 0,0-1 0,0 1 0,0 1 0,0-1 0,-1 0 0,1 1 0,0 0 0,0 0 0,-1 0 0,1 0 0,0 2-4,-2-3-7,-1 1 1,1 0-1,-1 0 1,1 0-1,-1 0 0,0 0 1,0 0-1,0 0 0,0 0 1,0 0-1,-1 0 0,1 1 1,-1-1-1,1 0 1,-1 0-1,0 1 0,0-1 1,0 0-1,0 1 0,0-1 1,0 0-1,-1 1 0,1-1 1,-1 0-1,0 0 1,1 0-1,-1 1 0,-1 1 7,-1 0 26,1 1-1,-1-1 1,0 0 0,0 0-1,0 0 1,-1 0-1,1 0 1,-1-1-1,0 0 1,0 1 0,-4 1-26,-53 29 308,47-26-289,5-4-138,6-1-22,0-1 1,-1-1-1,0 1 0,1 0 0,-1-1 1,0 0-1,0 0 0,0 0 0,1 0 0,-3-1 141,6-1-3137,0-6-401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3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0 165 2097,'0'0'2124,"12"15"-670,-1 1-1185,-2-4-138,-1 0-1,2-1 1,-1 0 0,1-1 0,1 0-1,0 0 1,6 3-131,-6-6 26,0-1 1,1 0-1,-1-1 0,1 0 0,0-1 1,1 0-1,-1-1 0,0 0 0,1-1 1,0-1-1,-1 0 0,1-1 0,0 0 1,3-1-27,-6 1 13,-1-1 0,0 0 0,0-1 0,1 0 0,-1-1 0,-1 0 0,1 0 0,0-1 1,-1 0-1,0 0 0,0-1 0,0 0 0,0-1 0,-1 1 0,0-1 0,0-1 0,0 0 0,-1 1 0,3-5-13,-7 6 39,1 1 0,0-1 0,-1 1 0,0-1 0,0 0 0,-1 0 0,1 0 0,-1 0-1,0 0 1,0 0 0,-1 0 0,1-1 0,-1 1 0,0 0 0,-1-2-39,0 3 231,1 0 1,-1-1 0,0 1-1,-1 0 1,1 0 0,-1-1 0,0 1-1,0 0 1,0 1 0,0-1-1,-1 0 1,0 1 0,0-1-1,0 1 1,0 0 0,0 0-1,-2-1-231,-12-8 415,0 0 0,-1 2 0,-1 0 0,0 1 0,0 1 0,-1 0-1,0 2 1,0 0 0,0 1 0,-1 2 0,0 0 0,-13 0-415,34 3-114,0 0 1,0 1-1,-1-1 1,1 0 0,0 1-1,0-1 1,0 0-1,0 0 1,-1 1 0,1-1-1,0 0 1,0 1-1,0-1 1,0 0-1,0 1 1,0-1 0,0 0-1,0 1 1,0-1-1,0 0 1,0 1-1,0-1 1,0 0 0,0 1-1,0-1 1,0 0-1,1 1 1,-1-1-1,0 0 1,0 1 0,0-1-1,0 0 1,1 0-1,-1 1 1,0-1 113,13 16-5755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3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11173,'0'0'1921,"0"0"-881,0 0-511,-28 113-385,9-37 96,6 3 112,6 4-336,3 1 16,2-3-32,0-6-16,0-15-832,-3-12-2290,3-47-736,-2-1-2080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4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33 659 1233,'0'0'6229,"0"0"-2619,-5-15-1001,-18-46-1470,19 46-998,7 12-130,23 0 67,0 2 1,1 0-1,-1 2 0,5 1-78,-8-1 2,17 2 27,-17-1 25,0-2 1,0 0-1,14-2-54,-30 1 3,1 0 0,-1 0 0,0-1 0,0-1-1,1 1 1,-1-1 0,-1 0 0,1 0 0,0-1 0,-1 0 0,0 0 0,0-1-1,0 0-2,5-4-20,-1-1-1,0-1 1,-1 1-1,-1-1 1,1-1-1,-2 0 1,1 0-1,-2 0 1,0-1-1,0 0 1,-1 0-1,-1-1 1,0 1-1,-1-1 1,0 0-1,-1 0 1,-1 0-1,0 0 1,-1-6 20,0-3 69,1-8-95,-1 0 0,-2-1 0,-1-1 26,2 25 43,-1 0-1,1 1 1,-1-1 0,0 1-1,-1-1 1,0 1-1,0 0 1,-1 0-1,0 0 1,0 1-1,0-1 1,-1 1-1,0 0 1,-4-4-43,-10 1 1084,19 8-1052,-1 1 0,1 0 0,-1 0 0,1-1 0,-1 1 0,1 0 0,-1 0 0,0 0 0,1 0 0,-1 0 0,1 0 0,-1 0 0,0 0 0,1 0 0,-1 0 0,1 0 0,-1 0 0,1 0 0,-1 0 0,0 0 0,1 1 0,-1-1 0,1 0 0,-1 1 0,1-1 0,-1 0 0,1 1 0,-1-1 0,1 0 0,0 1 0,-1-1 0,1 1 0,-1-1 0,1 1 0,0-1 0,-1 1 0,1-1 0,0 1-32,-11 48 31,2 1 0,3 0 1,1 12-32,1-25 18,-2 85-124,4 21 106,2-117-92,0-23 22,0 15-290,1 0-1,0-1 1,1 0-1,3 11 361,-5-25-129,1 0-1,-1 0 0,1 0 1,0 0-1,0 0 0,1 0 1,-1 0-1,0 0 1,1 0-1,0-1 0,-1 1 1,1-1-1,0 1 1,1-1-1,-1 0 0,0 1 1,1-1-1,-1 0 1,1-1-1,-1 1 0,1 0 1,0-1-1,0 0 1,0 1-1,0-1 0,0 0 1,0 0-1,2 0 130,8-1-146,0 0 0,-1-1 0,1-1 0,0 0 0,-1 0 0,1-1 0,-1-1 1,1 0 145,0 0 222,0 0 0,0 1 1,1 0-1,-1 1 1,1 1-1,-1 0 1,3 1-223,-14 0 52,-1 0 1,0 1 0,1 0 0,-1-1-1,0 1 1,0 0 0,1-1 0,-1 1-1,0 0 1,0 0 0,0 0 0,0 0-1,0 0 1,0 0 0,0 1 0,-1-1-1,1 0 1,0 0 0,-1 1-1,1-1 1,0 1-53,14 37 568,-7-17-248,-3-15-318,0 1 0,0-1-1,0 0 1,1-1 0,0 1 0,1-1-1,0 0 1,0 0 0,0-1-1,0 0 1,1-1 0,0 1 0,-1-1-1,2-1 1,-1 0 0,0 0-1,1 0 1,4 0-2,7 1 7,-1 0 0,1-1 0,1-1 0,-1-1 0,0-1 0,0-1 0,14-2-7,-28 2 12,0 0 0,1-1-1,-1 0 1,0 0-1,0-1 1,-1 1-1,1-1 1,0-1 0,-1 1-1,0-1 1,0 0-1,0 0 1,0 0 0,0-1-1,-1 0 1,0 0-1,0 0 1,0 0 0,-1-1-1,0 1 1,1-2-12,1-4 22,0-1 0,0 0 1,-1-1-1,0 1 0,-1-1 1,0 1-1,-1-1 1,-1 0-1,0 0 0,-1 0-22,0 5 117,0-1-1,0 1 1,-1 0 0,0-1-1,0 1 1,-1 0 0,0 0-1,-3-5-116,4 10 40,0 1 0,-1-1 0,0 1 0,1 0 1,-1 0-1,0 0 0,0 0 0,0 0 0,0 0 0,0 0 0,-1 0 0,1 1 0,-1-1 0,1 1 0,-1 0 0,1 0 0,-1 0 0,0 0 0,1 0 0,-1 1 0,0-1 0,0 1 0,1-1 0,-1 1 0,0 0 0,0 0 0,0 1-40,0-1 16,1 0-1,-1 1 0,1 0 0,-1-1 1,1 1-1,0 0 0,-1 0 0,1 0 0,0 0 1,0 1-1,0-1 0,0 1 0,0-1 0,0 1 1,0 0-1,0 0 0,1 0 0,-1 0 1,1 0-1,-1 0 0,1 0 0,0 0 0,0 0 1,0 1-1,0-1 0,0 1 0,0-1 1,1 1-16,-4 11 60,0-1 1,2 1 0,-1-1 0,1 12-61,0-9 7,2 1 0,-1 0 1,2 0-1,0 0 0,2 8-7,-2-20-12,1 1 1,-1-1-1,1 0 0,0 0 1,0 0-1,0 0 1,1 0-1,0-1 0,0 1 1,0-1-1,0 1 0,1-1 1,0 0-1,0-1 1,0 1-1,0 0 0,0-1 1,4 2 11,1 0-154,1 0-1,-1-1 1,1 0 0,0 0 0,0-1 0,0 0 0,1-1-1,-1 0 1,1-1 154,36 0-5685,-24-4-4704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6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 7427,'0'0'1548,"0"0"-681,0 0 520,0 0 185,-16-1-548,-53-2-189,67 3-796,-1 0-1,1 0 1,-1 0-1,0 1 1,1-1-1,-1 1 1,1-1-1,-1 1 1,1 0-1,-1 0 1,1 0-1,-1 0 1,1 0-1,0 1 1,0-1-1,0 1 1,0-1-1,0 1 1,0 0-1,0 0 1,0 0-1,0 0 1,1 0-1,-1 0 1,1 0-1,0 1 1,0-1-1,0 0 1,0 1 0,-1 1-39,0 6 18,1-1 1,-1 1 0,1 0 0,1 0 0,0 0 0,0 0 0,1 0-19,0 11-13,-1 5-5,1 0-1,0 0 0,2 0 1,7 24 18,-8-41 8,1 1 0,-1 0 1,-1 0-1,0 0 0,0 0 1,-1 0-1,0 0 0,-2 9-8,1-15-3,0 0 1,0 0-1,0 0 0,0 0 0,-1 0 1,0-1-1,0 1 0,0 0 0,0-1 0,-1 0 1,1 1-1,-1-1 0,0 0 0,0 0 0,0-1 1,0 1-1,0-1 0,-1 1 0,1-1 1,-1 0-1,0 0 0,0 0 3,-42 15 350,26-11-1269,16-5-1009,5-3-1434,31-17 3057,-1-1 0,14-14 305,-15 11-710,1 1 1,1 2 0,4-1 709,-27 16-367,2 0 1,-1 1 0,0 0 0,1 1-1,0 0 1,0 0 0,0 1-1,0 1 1,0 0 0,0 1 0,0 0-1,7 1 367,-18-1 60,1 0 0,0 0 0,0 1 0,0-1 0,-1 0 0,1 1 0,0-1 0,0 1 0,-1-1-1,1 1 1,-1-1 0,1 1 0,0-1 0,-1 1 0,1-1 0,-1 1 0,1 0 0,-1 0 0,1-1 0,-1 1 0,0 0 0,1 0-1,-1-1 1,0 1 0,0 0 0,0 0 0,1 0 0,-1-1 0,0 1 0,0 0-60,0 31 2780,0-21-1971,0 140 2008,0-146-3000,0 8 237,6-9-2942,3-4-2867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1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0 272 11285,'0'0'96,"0"0"-64,0 0-8,20-4 48,66-17 46,-81 20-172,1-1 0,-1 0 0,0 0 0,0 0 0,0 0 1,0-1-1,0 0 0,-1 0 0,1 0 0,-1 0 0,0-1 0,0 0 1,0 0-1,0 0 0,-1 0 0,1-1 0,-1 1 0,0-1 0,-1 0 1,1 0-1,-1 0 0,1-4 54,0-2 25,-1-1 1,0 0-1,-1 0 0,0 0 1,-1 0-1,-1 0 0,0 0 1,-1-7-26,1 17 61,1 0-1,-1 0 1,1 0 0,-1 0-1,0 0 1,0 0 0,1 0 0,-1 0-1,-1 0 1,1 0 0,0 1 0,0-1-1,-1 0 1,1 1 0,-1-1-1,1 1 1,-1 0 0,0-1 0,0 1-1,1 0 1,-1 0-61,-2-1 466,0 0-1,0 1 1,0-1-1,0 1 1,0 0-1,0 0 1,0 0-1,0 1 1,0 0 0,-3-1-466,7 2 34,-1-1 0,0 0 0,0 1 0,0-1 0,1 1 1,-1-1-1,0 1 0,0-1 0,1 1 0,-1 0 0,0-1 1,1 1-1,-1 0 0,1 0 0,-1-1 0,1 1 0,-1 0 1,1 0-1,0 0 0,-1-1 0,1 1 0,0 0 0,0 0 1,-1 0-35,-6 27 228,6-24-164,-4 30 1,0 0-1,3 0 1,0 0 0,3 16-65,-1-44-2,0 0-1,1 0 1,-1 0 0,1 0 0,1 0-1,-1 0 1,1 0 0,0 0 0,0 0-1,1 0 1,0-1 0,0 0-1,0 1 1,0-1 0,1 0 0,0 0-1,0-1 1,0 1 0,1-1 0,0 0-1,-1 0 1,1-1 0,1 1 0,-1-1-1,0 0 1,1-1 0,0 1 0,-1-1-1,1 0 1,0 0 0,0-1-1,0 0 1,4 1 2,3-1-265,-1 0-1,1-1 0,-1 0 1,12-2 265,-20 1-432,1 0 0,-1 0 0,1 0 0,-1-1 0,1 0 0,2-1 432,-4 1-587,-1 1 0,1-1 1,-1 0-1,0 1 0,0-1 0,0 0 1,0 0-1,0-1 0,0 1 0,-1 0 1,2-2 586,5-11-6419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6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8916,'0'0'3474,"0"0"-1906,0-93-559,0 86-209,0 4-800,0 3-32,15 0-1056,-5 0-2274,-1 7-320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7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7 10437,'0'0'2318,"-20"-2"-1032,-70-3-280,80 5-842,0 1 0,0-1 0,0 1 1,0 1-1,0 0 0,0 0 0,-3 2-164,9-2 51,0-1 0,1 1 0,-1 0 0,0 0 1,0 0-1,1 0 0,-1 1 0,1-1 0,0 1 0,0 0 0,0 0 0,0 1 0,1-1 0,-1 0 0,0 1-51,2 0 6,-1-1-1,1 1 1,0 0-1,0-1 0,0 1 1,0 0-1,0 0 1,1 0-1,0 0 0,0-1 1,0 1-1,0 0 1,1 0-1,-1 0 0,1 0 1,0 0-1,0-1 1,0 1-1,1 0 0,-1-1 1,1 1-1,2 2-5,5 9 8,0-1-1,1-1 0,0 0 1,8 6-8,-17-16 1,16 15-28,-3-4-91,-1 0-1,-1 1 0,0 1 0,-1 0 0,4 10 119,-13-23-14,0 0 0,-1 0 0,0 0 0,1 0-1,-1 0 1,0 0 0,-1 0 0,1 1 0,0-1 0,-1 0-1,0 1 1,0-1 0,0 1 0,0-1 0,0 0-1,-1 1 1,1-1 0,-1 0 0,0 0 0,0 1 0,0-1-1,-1 0 1,1 0 0,-1 0 0,0 0 0,0 0-1,0-1 1,0 1 0,0-1 0,0 1 0,-1-1 0,1 0-1,-3 2 15,-10 6-221,0 0-1,-1-2 1,0 0 0,0 0-1,-1-2 1,0 0-1,0-1 1,-1 0-1,1-1 1,-1-2 0,0 0-1,-16 0 222,18-2-4690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9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50 530 10677,'0'0'1192,"0"0"-231,0 0-772,17-18-69,-6 6-113,10-11-29,0-1 0,-1-1-1,-1 0 1,14-27 22,-19 27-359,-2-1 0,0-1 0,-1 0 0,-2 0 0,-1-1 1,-1-1-1,-1 1 0,-2-1 0,-1 0 0,0-8 359,-3 36 78,0-1 0,0 0 0,0 1 0,0-1 0,-1 1-1,1-1 1,0 1 0,-1-1 0,1 1 0,-1-1 0,1 1-1,-1-1 1,0 1 0,0-1 0,0 1 0,0 0 0,1 0 0,-2-1-1,1 1 1,0 0 0,0 0 0,0 0 0,0 0 0,-2 0-78,1 0 178,0 0 0,0 0 0,0 1 0,0-1 0,0 1 0,-1-1 0,1 1 0,0 0 0,-1 0 0,1 0 0,0 0 1,0 1-1,-1-1 0,1 0 0,0 1 0,0 0 0,-1 0-178,0 0 50,0 1 1,1 0-1,-1 0 1,1 0-1,0 0 1,-1 0-1,1 0 1,0 0-1,0 1 1,1-1-1,-1 1 1,0 0-1,1-1 0,0 1 1,-1 0-1,1 0 1,0 0-1,1 0 1,-1 0-1,0 3-50,0-3 18,-12 45 90,1 0 0,-3 46-108,-5 105 11,15-136 56,-6 71-88,-31 274-2029,39-385 1531,2-12 281,0-1 0,-1 0 0,0 0 1,0 1-1,-1-1 0,0-1 0,-1 1 0,0 0 1,0-1-1,-2 2 238,-9-1-108,15-10 113,0 0-1,-1 0 1,1 0-1,0 0 1,-1 0-1,1 1 1,-1-1-1,1 0 1,0 0-1,-1 0 1,1 0-1,0 0 1,-1 0-1,1 0 1,0 0-1,-1 0 1,1 0-1,-1 0 1,1-1-1,0 1 1,-1 0-1,1 0 1,0 0-1,-1 0 1,1 0-1,0-1 0,-1 1 1,1 0-1,0 0 1,0-1-1,-1 1 1,1 0-1,0 0 1,0-1-1,-1 1 1,1 0-1,0-1 1,0 1-1,0 0 1,0-1-1,0 1 1,-1 0-1,1-1-4,-2-15 56,1-1 0,0 1 0,1-1 0,1 1 0,0-1 0,2 1 0,1-8-56,3 1 12,0 0 0,1 1 0,1 0 0,1 1 0,8-13-12,6-6 16,3 1-1,11-13-15,-22 32 0,1 0 0,0 0 1,8-4-1,-20 20-24,0-1 0,0 1 0,0 0 0,1 0 0,0 1 0,0 0 1,0 0-1,0 0 0,0 1 0,1 0 0,-1 0 0,1 0 0,-1 1 1,1 0-1,3 0 24,-9 1 1,0 0 0,0 0 1,-1 0-1,1 1 1,0-1-1,0 0 0,-1 1 1,1-1-1,0 0 1,0 1-1,-1-1 0,1 1 1,0-1-1,-1 1 1,1-1-1,0 1 0,-1-1 1,1 1-1,-1 0 1,1-1-1,-1 1 0,0 0 1,1 0-1,-1-1 1,0 1-1,1 0 0,-1 0 1,0 0-2,6 27 314,-4-18-160,5 43 536,8 34-194,-13-78-481,1 0 0,0 0 0,0-1-1,1 1 1,0-1 0,0 0-1,1 0 1,1 1-15,-4-6-60,0 0-1,0-1 1,0 1-1,1-1 0,-1 1 1,1-1-1,-1 0 1,1 0-1,0 0 1,-1 0-1,1-1 1,0 1-1,0-1 1,1 1-1,-1-1 1,0 0-1,0-1 0,0 1 1,1 0-1,-1-1 1,0 0-1,1 0 1,-1 0-1,0 0 1,1 0-1,-1-1 1,0 1-1,1-1 0,-1 0 1,0 0-1,1 0 61,3-3-289,0 1 0,0-1 0,0-1 0,0 1 0,-1-1 0,1 0 0,-1-1 0,0 1 0,-1-1 1,0-1-1,5-5 289,-1-2-134,-1-1 0,-1 0 0,0 0 0,0-3 134,-2 3 7018,-5 28-6980,0 0-1,2-1 1,-1 1-1,2 0 1,-1 0-1,4 5-37,-4-12-231,0 0 0,1 0 0,0 0 0,0 0 0,0 0 1,1-1-1,0 1 0,0-1 0,1 0 0,-1 0 0,1-1 0,0 1 0,2 1 231,1-2-3265,-4-4-1610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9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1265,'0'0'8129,"0"0"-5846,0 0-1850,0 16 295,-5 252 184,21-272-2235,-8-4 1154,0-1 0,0 0 0,-1 0 1,0 0-1,-1-1 0,0 0 0,0 0 0,0-1 169,15-25-130,-15 26 164,1 0-1,0 1 0,1-1 0,0 1 0,3-2-33,-8 8 80,1 1-1,-1-1 0,1 1 0,0-1 0,-1 1 0,1 0 1,0 1-1,0-1 0,0 1 0,1-1 0,-1 1 0,0 0 1,0 1-1,1-1 0,-1 1 0,1 0-79,-5 0 12,1 0 1,-1 0-1,1 0 0,0 0 1,-1 0-1,1 0 0,-1 1 1,1-1-1,0 0 0,-1 0 0,1 1 1,-1-1-1,1 0 0,-1 1 1,1-1-1,-1 0 0,1 1 1,-1-1-1,0 1 0,1-1 1,-1 1-1,1-1 0,-1 1 1,0-1-1,0 1 0,1-1 1,-1 1-1,0-1 0,0 1 1,1 0-13,1 20 370,-2-15-275,0 42 146,0-30-84,0 1 1,1-1-1,0 0 0,2 1-157,-3-16-151,1 1 0,0 0-1,0 0 1,0-1 0,0 1-1,1-1 1,0 1 0,-1-1 0,1 0-1,1 1 1,-1-1 0,0 0-1,1 0 1,-1-1 0,1 1 0,0 0-1,0-1 1,0 0 0,0 0-1,2 2 152,8-2-3660,-3-2-2698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3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148 111 4082,'0'0'1483,"0"0"51,2-16 126,5-51 405,-7 66-1988,0 0 1,0 0 0,0 0-1,0 0 1,0 0 0,0 0-1,0 0 1,-1 0 0,1 0-1,0 0 1,0 0 0,-1 0-1,1 0 1,-1 0 0,1 1-1,-1-1 1,1 0 0,-1 0-1,1 0 1,-1 0 0,0 1-1,1-1 1,-1 0 0,0 1-1,0-1 1,0 1 0,1-1-1,-1 1 1,0-1 0,0 1-1,0-1 1,0 1 0,0 0-1,0-1 1,0 1 0,0 0-1,0 0 1,0 0 0,0 0-1,0 0 1,0 0 0,0 0-1,0 0 1,0 0 0,0 1-1,0-1-77,-5 0 355,0 0-173,1-1 0,-1 2 0,0-1 0,1 1 0,-1-1 0,0 2 0,1-1 0,-1 0 0,1 1 0,-1 0 0,1 1 1,0-1-1,-1 2-182,2-2 19,1 1 0,0 0 0,0 0 1,0 0-1,1 0 0,-1 0 0,1 1 1,-1-1-1,1 1 0,0-1 0,1 1 1,-1 0-1,1 0 0,-1 0 0,1 0 1,0 0-1,1 0 0,-1 4-19,-1 3 11,1 0 0,0 0 0,1 0 0,0 0 0,1 0 0,0-1 0,1 1 0,0 0 0,1-1 1,0 1-1,1-1 0,0 2-11,0-4-33,0-1 0,1 0 0,-1 0 0,1-1 0,0 1 0,1-1 0,0 0 0,0 0 0,0-1 0,0 1 0,1-2 0,0 1 0,0-1 0,1 0 0,-1 0 0,3 0 33,-7-3-169,32 11-861,-5-9-3726,-15-3-2084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41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48,'0'0'8900,"0"0"-8212,0 0-688,0 0 0,67 116 0,4-31 369,12 14 303,9 8-448,2-6 16,-6-6-144,-6-9-80,-8-7 48,-7-3-64,-9-8-1248,-52-58-4707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43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8 10629,'0'0'3073,"0"0"-1760,0 0-33,0 0-383,0 0-385,0 0-512,-18-4-160,18 3-1857,0-1-6323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48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 30 1217,'0'0'5327,"0"0"-3873,0 0-1254,0 0 91,0 0 251,0 0 413,-4-3 411,1 1-1211,0 0 207,0 0 0,0 0 1,0 0-1,-1 0 0,1 0 1,0 1-1,-1-1 0,0 1 1,1 0-1,-1 0 0,-3 0-362,-1-4 803,1 5-778,0 0-1,0 1 0,0-1 1,0 2-1,0-1 0,1 1 1,-1 0-1,1 0 0,-1 1 0,1-1 1,0 1-1,0 1 0,0-1 1,0 1-1,1 0 0,-1 1 0,1-1 1,0 1-1,-2 3-24,-6 7 25,0 1 0,1 0 1,1 1-1,0 0 0,2 1 0,0 0 0,0 1 1,2 0-1,-1 5-25,-5 21 28,2-1 1,1 2-1,0 23-28,4 2 102,3 56-102,3-115 6,0 1 0,1 0-1,1-1 1,0 1 0,1-1 0,0 0 0,1 0 0,0 0 0,0 0 0,2 0-6,-2-4-11,1-1 0,-1 0 0,1-1 0,0 1 0,1-1 0,0 0 0,0 0 0,0-1-1,1 1 1,0-1 0,0-1 0,0 1 0,0-1 0,1-1 0,5 3 11,8 0-335,1-1-1,0 0 1,-1-2 0,1 0-1,1-2 1,-1 0 0,0-1 0,0-2-1,20-3 336,-37 5-270,5-2-376,1 1 0,-1-1 0,1-1 0,-1 0 0,4-2 646,-10 3-574,0 0 0,0 0 0,-1 0 0,1 0 1,-1-1-1,1 0 0,-1 0 0,0 0 0,0 0 1,0-1 573,12-19-3575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48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 1121,'0'0'7376,"0"0"-4428,0 0-1238,0 0-608,-16 13-528,16-13-574,-19 15 116,1 0 0,-11 13-116,27-25 4,0 0 1,0 0-1,0 0 0,0 0 1,0 1-1,1-1 0,-1 0 1,1 1-1,0-1 0,0 1 1,0 0-1,1-1 0,-1 1 1,1 0-1,0-1 0,0 1 1,0 0-1,1 0 1,0 2-5,0 9 18,-1-11-21,0 1 0,0-1 0,1 0 0,-1 1-1,1-1 1,1 0 0,-1 0 0,0 1 0,1-1-1,0 0 1,0 0 0,0-1 0,1 1 0,-1 0-1,1-1 1,0 1 0,0-1 0,0 0 0,0 0 0,0 0-1,1-1 1,-1 1 0,1-1 0,0 0 0,0 0-1,0 0 1,0 0 0,0 0 0,0-1 0,0 0-1,1 0 1,-1 0 0,0-1 0,1 1 0,-1-1 0,1 0 3,-1 0-11,0 0 0,1 1 1,-1-2-1,0 1 0,0 0 1,0-1-1,1 0 1,-1 0-1,0 0 0,0-1 1,0 1-1,0-1 1,0 0-1,2-2 11,-2 1 0,-1 0 0,1-1 0,-1 1 0,1-1 0,-1 0 0,-1 0 0,1 0-1,0 0 1,-1-1 0,0 1 0,0-1 0,1-2 0,0-2 21,0 1 0,-1-1 0,0 0-1,0 0 1,-1 0 0,0 0 0,0 0 0,-1 0-1,-1 0 1,1 0 0,-1 0 0,-2-6-21,2 12 18,0-1 0,0 1 0,0 0 0,0-1 0,-1 1 0,0 0 1,0 0-1,0 0 0,0 0 0,0 0 0,0 0 0,-1 1 0,1-1 0,-1 1 0,0-1 1,0 1-1,0 0 0,0 0 0,0 0 0,0 1 0,0-1 0,-1 1 0,1 0 0,-1 0 1,1 0-1,-1 0 0,1 0 0,-1 1 0,1 0 0,-1 0 0,-3 0-18,7 0-115,-1 0-1,1 0 1,0 0 0,-1 1-1,1-1 1,0 0-1,-1 0 1,1 1-1,0-1 1,-1 0 0,1 0-1,0 1 1,0-1-1,-1 0 1,1 1 0,0-1-1,0 0 1,0 1-1,-1-1 1,1 0-1,0 1 1,0-1 0,0 1-1,0-1 1,0 0-1,0 1 1,0-1 0,0 1-1,0-1 1,0 0-1,0 1 1,0-1-1,0 1 1,0-1 0,0 0-1,0 1 1,1-1-1,-1 0 1,0 1 0,0-1-1,0 0 1,1 1-1,-1-1 1,0 0-1,0 1 1,1-1 0,-1 0-1,0 1 1,1-1 115,10 18-2498,2-9-1133,0-5-136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48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16 576,'0'0'2073,"0"0"-539,0 0 611,0 0 934,0 0-750,0-1-2233,0 1 0,0 0 0,0-1 1,0 1-1,1-1 0,-1 1 0,0 0 0,0-1 0,0 1 0,0-1 1,0 1-1,0 0 0,0-1 0,0 1 0,0-1 0,0 1 0,0 0 1,-1-1-1,1 1 0,0-1 0,0 1 0,0 0 0,0-1 0,-1 1 1,1 0-1,0-1 0,0 1 0,-1 0-96,-23-4 1586,23 4-1536,0 0 0,0 0 0,0 0 0,0-1 0,-1 1 0,1 0 0,0 1-1,0-1 1,0 0 0,0 0 0,0 0 0,0 1 0,0-1 0,0 0 0,0 1 0,0-1-1,0 1 1,0-1 0,0 1 0,0 0 0,0-1 0,0 2-50,-1 13 11,1 0 1,0 0-1,2 0 1,0 0-1,0 0 1,4 13-12,-1-4-24,-2-1 0,0 11 24,-2-31-14,-1 1 0,1-1 0,-1 1 0,0-1 0,0 1 0,-1-1 0,1 1 0,-1-1 0,1 0 0,-1 0 0,0 0 0,0 0 0,0 0 1,-1 0-1,1-1 0,-1 1 0,1-1 0,-1 1 0,0-1 0,0 0 0,0 0 0,-2 1 14,-2 0-21,1 1 1,-1-1-1,0 0 1,1-1-1,-2 1 1,1-1-1,0-1 1,0 0-1,0 0 1,-8 0 20,15-1-438,2 0-1202,11-1 1080,0-2 1,-1 0 0,0 0 0,0-1 0,0-1 0,0 0-1,10-6 560,12-4-1504,-1 1-1148,-1-1 0,0-2 1,12-9 2651,3-7-1169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3:59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1 362 10885,'0'0'1070,"0"0"-763,0 0-379,0 0-67,10 6 59,-7-3 79,1-1 0,-1 0 1,1 0-1,0-1 0,0 1 0,0-1 1,0 0-1,0 0 0,0 0 0,0 0 1,-1-1-6,0-1 0,0 1 0,-1 0 0,1-1 0,0 0 0,0 1 0,0-1 0,-1 0-1,1-1 1,0 1 0,-1 0 0,1-1 0,-1 1 0,0-1 0,1 0 0,-1 0 0,0 0-1,2-2 7,17-17-298,-1 0 0,-1-1 0,-1-1 0,0-3 298,-11 15-27,-1 0 0,0 0 0,0-1-1,-1 0 1,-1 0 0,0 0 0,0 0-1,-2-1 1,1 1 0,-1-9 27,-1 14-69,0-2 238,-1-1 0,1 1 1,-2-1-1,1 1 1,-1 0-1,-2-7-169,3 15 117,0-1-1,-1 1 1,0-1 0,1 1-1,-1-1 1,0 1 0,0-1-1,1 1 1,-1-1 0,0 1-1,0 0 1,-1 0-1,1-1 1,0 1 0,0 0-1,-1 0 1,1 0 0,0 0-1,-1 1 1,1-1 0,-1 0-1,1 1 1,-1-1 0,0 0-1,1 1 1,-1 0 0,1-1-1,-1 1 1,0 0 0,1 0-1,-1 0 1,0 0-1,1 0 1,-1 0 0,0 1-1,1-1 1,-1 1 0,1-1-1,-1 1 1,0 0-117,0-1 30,0 1 0,0 0-1,1 0 1,-1 1 0,1-1 0,-1 0-1,0 0 1,1 1 0,0-1 0,-1 1 0,1-1-1,0 1 1,0 0 0,0 0 0,0-1-1,0 1 1,0 0 0,1 0 0,-1 0-1,0 0 1,1 0-30,-4 6 45,-5 17-2,1-1 1,0 1-1,2 1 1,1-1-1,1 1 1,0 6-44,-1 52-14,4 22 14,1-94 1,0 2 1,0-1 1,1 1 0,0 0-1,2-1 1,-1 0 0,1 1-1,5 11-2,-6-21-3,0 0-1,0 1 0,1-1 0,-1 0 0,1 0 0,0-1 0,0 1 0,0-1 0,0 1 1,1-1-1,-1 0 0,1 0 0,0 0 0,0-1 0,0 1 0,0-1 0,1 0 0,-1 0 0,1-1 1,-1 1-1,1-1 0,-1 0 0,1 0 0,2 0 4,3 0-113,0-1-1,0 1 1,1-1-1,-1-1 1,0 0 0,0 0-1,0-1 1,0-1-1,0 1 1,0-2 0,-1 1-1,8-5 114,-10 5-51,-1-1 0,0 0-1,0 0 1,0-1 0,0 1 0,-1-1-1,0-1 1,0 1 0,0-1-1,-1 0 1,1 0 0,-1 0 0,-1 0-1,1-1 1,-1 0 0,0 1 0,-1-1-1,1-2 52,0-25 291,-3 34-258,-1-1 1,1 1-1,0 0 0,-1-1 0,1 1 1,0 0-1,-1 0 0,1-1 0,-1 1 0,1 0 1,0 0-1,-1 0 0,1 0 0,-1 0 1,1-1-1,0 1 0,-1 0 0,1 0 1,-1 0-1,1 0 0,-1 0 0,1 0 1,0 0-1,-1 1 0,1-1 0,-1 0 0,1 0 1,-1 0-1,1 0 0,-1 1-33,-14 4 196,11-1-158,0 0-1,1 0 1,0 0 0,-1 1 0,1 0 0,1 0 0,-1 0 0,1 0-1,-1 1-37,2-3 1,-1 0 0,1 0 0,0 1-1,0-1 1,0 0 0,1 1-1,-1-1 1,1 1 0,0-1 0,0 1-1,0-1 1,0 0 0,0 1-1,1-1 1,0 1 0,0 0-1,0-3-14,0 0-1,0 0 1,0-1-1,0 1 1,1 0 0,-1 0-1,0-1 1,0 1 0,1 0-1,-1-1 1,1 0 0,-1 1-1,0-1 1,1 0 0,-1 1-1,1-1 1,-1 0 0,1 0-1,-1 0 1,1 0 0,-1-1-1,2 1 15,33-7-1314,-25 2 756,0-1 1,0 0-1,-1-1 1,1 0-1,-2-1 0,5-3 558,25-19-1139,-39 29 1179,1 1 1,-1 0-1,0 0 0,0 0 1,1 0-1,-1-1 1,0 1-1,0 0 0,1 0 1,-1 0-1,0 0 0,0 0 1,1 0-1,-1 0 0,0 0 1,0 0-1,1 0 1,-1 0-1,0 0 0,1 0 1,-1 0-1,0 0 0,0 0 1,1 0-1,-1 0 0,0 0 1,0 0-1,1 0 1,-1 0-1,0 0 0,0 1 1,1-1-1,-1 0 0,0 0 1,0 0-1,1 0 0,-1 1 1,0-1-1,0 0 1,0 0-1,0 1-40,4 14 796,-6 23-369,2-35-386,-2 10 214,-2 26 318,4-38-569,0 0 1,0 0 0,0 1 0,0-1 0,0 0 0,0 0 0,1 0 0,-1 0 0,0 0 0,1 1 0,-1-1-1,1 0 1,-1 0 0,1 0 0,-1 0 0,1 0 0,0 0 0,0-1 0,-1 1 0,1 0 0,0 0 0,0 0 0,0-1-1,0 1 1,0 0 0,0-1 0,1 1-5,4 1-70,0-1 0,0 1 0,0-1-1,1-1 1,-1 1 0,0-1 0,0 0 0,1-1-1,-1 0 1,0 1 0,0-2 0,1 0 70,4-1-314,0-1 0,0 0 1,0-1-1,-1 0 0,0-1 1,6-4 313,5-5-758,0-2 0,-2 0 1,1-1-1,-2-1 1,10-14 757,-15 16-555,0 0-1,10-18 556,-20 29 402,1-1-1,-1 1 1,-1-1 0,1 0-1,-1 0 1,0 0-1,0 0 1,-1 0 0,0 0-1,0-4-401,-1 10 1929,0 5-664,0 41-1101,2-1 1,3 0 0,1 0 0,7 24-165,-7-46-2,-3-13 3,0 0 0,-1 1 1,0-1-1,-1 0 1,0 1-1,0-1 0,-1 0 1,0 1-1,-2 8-1,1-17-15,1 1 0,-1 0 0,0 0 0,0-1 0,0 1 0,0 0 1,0-1-1,0 1 0,-1-1 0,1 0 0,-1 1 0,1-1 0,-1 0 0,1 0 0,-1 0 0,1 0 0,-1 0 0,0 0 0,0 0 0,0 0 0,1-1 0,-1 1 0,0-1 15,-46 9-662,46-9 636,-4 0-16,-6 2-10,0-1 0,0 0 0,0-1 0,-1 0 0,1-1 0,0 0 0,-7-3 52,17 4-121,1-1-1,-1 0 0,1-1 0,0 1 1,-1 0-1,1 0 0,0-1 0,0 1 0,0 0 1,0-1-1,0 1 0,0-1 0,0 1 1,0-1-1,0 0 0,1 1 0,-1-1 1,1 0-1,-1 0 0,1 1 0,0-1 1,0 0-1,0 0 0,0 1 0,0-1 1,0 0-1,0 0 0,0 0 0,1 1 1,-1-1-1,1 0 0,0 1 0,-1-1 122,8-12-3214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1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10 109 1105,'0'0'9044,"0"0"-5544,0 0-2326,0 0-465,0 0 281,-2 10-35,-3 61-627,3 47-328,2-114 1,0-1 0,1 0 0,-1 1 0,1-1 0,0 0 0,0 1 0,0-1 0,1 1-1,-2-4-39,0 1 1,0-1-1,1 1 1,-1 0-1,0-1 1,1 1-1,-1-1 1,0 1-1,1-1 0,-1 1 1,0-1-1,1 0 1,-1 1-1,1-1 1,-1 1-1,1-1 1,-1 0-1,1 1 1,-1-1-1,1 0 1,0 0-1,-1 1 1,1-1-1,-1 0 1,1 0-1,-1 0 1,1 0-1,0 0 1,-1 0-1,1 0 1,0 0-1,-1 0 1,1 0-1,-1 0 1,1 0-1,0 0 1,-1 0-1,1-1 1,-1 1-1,1 0 1,-1-1-1,1 1 1,-1 0-1,1-1 1,-1 1-1,1 0 1,-1-1-1,1 1 1,-1-1-1,1 1 39,3-6-58,0 1 0,0-1-1,-1 0 1,0 0-1,0 0 1,0-1 0,-1 1-1,0-1 1,1-5 58,5-11 66,5-14-32,2-4 54,10-19-88,-20 48 6,1 1 0,1 0 0,-1 1 0,2 0-1,-1 0 1,1 0 0,5-3-6,-9 9-439,1 1 1,-1 0-1,1 0 0,0 0 0,-1 0 1,1 1-1,4-1 439,-8 2-184,1 0 1,-1 1-1,1-1 0,-1 1 1,1-1-1,-1 1 1,1 0-1,0-1 1,-1 1-1,1 0 1,0 0-1,-1 0 0,1 1 1,0-1-1,-1 0 1,1 1-1,-1-1 1,1 0-1,-1 1 0,1 0 1,-1-1-1,1 1 1,-1 0-1,1 0 1,-1 0-1,0 0 0,1 1 184,8 20-3652,-9-4 749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49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0 8132,'0'0'2203,"0"0"153,0 0-158,0 0-647,0 0-663,-2 4-320,-2 16-497,0-1 0,0 1 0,2 0 0,1 0 0,0-1 1,1 1-1,2 6-71,-1 17 60,-1 273-650,0-314 613,0 5-442,0 0 1,0 0-1,-1 1 1,0-1-1,-2 5 419,3-11-35,0 0-1,-1 0 1,1-1 0,0 1-1,0 0 1,-1 0-1,1 0 1,-1-1 0,1 1-1,-1 0 1,1-1-1,-1 1 1,1 0 0,-1-1-1,0 1 1,1-1-1,-1 1 1,0-1 0,1 1-1,-1-1 1,0 1-1,0-1 1,1 0-1,-1 1 1,0-1 0,0 0-1,0 0 1,0 0-1,1 1 1,-1-1 0,0 0-1,0 0 1,0 0-1,0 0 1,0-1 0,1 1-1,-1 0 1,0 0-1,0 0 1,0-1 0,0 1-1,1 0 1,-1-1-1,0 1 1,0-1 0,1 1-1,-1-1 1,0 1-1,1-1 1,-1 1-1,1-1 1,-1 0 35,-4-3 35,1 0 0,-1 0 0,1-1 0,0 0 0,1 1 0,-1-1 0,1-1 0,0 1 0,0 0 0,-1-6-35,-3-6 329,0 0 0,2 0 0,0-4-329,2 12 223,1-1 0,1 0-1,0 0 1,0 0 0,1 1 0,0-1 0,0 0 0,3-9-223,-2 14 54,0-1 0,1 1 0,0 0 0,0 0 0,0 0 0,1 0 0,-1 0 0,1 1 0,0-1 0,0 1 0,1 0-1,0 0 1,-1 0 0,1 0 0,1 1 0,3-4-54,28-14-35,1 1 0,1 2 0,1 2 0,0 1 0,1 2-1,37-7 36,-32 13-2459,-14 7-4195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52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1 546 11285,'0'0'867,"0"0"24,0 0-627,0 0-42,21 6 7,-10-3-188,-1 1-22,1-1 0,-1 0 0,1 0 0,-1-1 1,1-1-1,0 0 0,0 0 0,-1-1 0,1-1 1,0 0-1,0 0 0,-1-1 0,1 0 0,-1-1 0,6-2-19,6-6-148,0-1-1,0 0 0,-2-2 1,0-1-1,0 0 0,-1-1 1,-1-1-1,-1-1 0,-1-1 1,14-19 148,-11 11-584,-1-1 0,-1-1 0,-1-1 1,-2-1-1,0 0 0,-3 0 0,7-28 584,-15 48 178,0 0 0,-1 0 0,0-1 0,-1 1 0,0-1 0,-1 1 0,-1-9-178,1 19 92,0 1-1,0 0 0,0-1 1,0 1-1,-1 0 1,1-1-1,0 1 1,0 0-1,-1 0 0,1-1 1,0 1-1,0 0 1,-1 0-1,1 0 1,0 0-1,-1-1 1,1 1-1,0 0 0,-1 0 1,1 0-1,0 0 1,-1 0-1,1 0 1,0 0-1,-1 0 0,1 0 1,-1 0-1,1 0 1,0 0-1,-1 0 1,1 0-1,0 0 1,-1 0-1,1 0 0,0 0 1,-1 1-1,1-1 1,0 0-1,-1 0 1,1 0-1,0 1 0,0-1 1,-1 0-1,1 0-91,-2 1 65,1 0-1,-1 0 1,1 0-1,0 0 1,-1 0-1,1 0 1,0 0-1,-1 0 1,1 1-1,0-1 1,-1 1-65,-8 22 76,1 1-1,1-1 1,1 1-1,1 1 1,1-1 0,1 2-76,-2 7 50,-25 179 206,-1 171-256,8-66-3204,23-305 2797,-5 33-551,6-45 955,0 1 0,-1-1 1,1 0-1,0 0 0,-1 0 0,1 0 1,-1 1-1,0-1 0,1 0 0,-1 0 0,0 0 1,1 0-1,-1 0 0,0 0 0,0 0 0,0-1 1,0 1-1,0 0 0,0 0 0,0-1 1,0 1-1,0 0 0,0-1 0,-1 1 0,1-1 1,0 0-1,0 1 0,0-1 0,-1 0 1,1 0 2,0 0 24,0 0 1,1-1 0,-1 1-1,0-1 1,1 1 0,-1-1-1,0 1 1,1-1 0,-1 0-1,0 1 1,1-1 0,-1 0-1,1 1 1,-1-1 0,1 0 0,0 0-1,-1 1 1,1-1 0,0 0-1,-1 0 1,1 0 0,0 0-1,0 0 1,0 1 0,0-1-1,0 0 1,0 0 0,0 0 0,0 0-1,0 0 1,0 1 0,0-1-1,1-1-24,-1-3 66,0-20-163,0 1 1,2-1-1,1 1 1,1 0-1,2 0 1,0 0 0,1 1-1,1 0 1,1 0-1,1 1 1,2 0-1,11-17 97,7-10-669,29-36 669,-45 66-54,2 0-1,1 1 0,0 1 1,1 1-1,12-8 55,-26 20-24,1 1-1,-1 0 1,1 0-1,0 1 1,0-1-1,0 1 1,0 0-1,1 1 1,-1-1-1,0 1 1,1 0-1,-1 0 1,1 1-1,-1-1 1,1 1-1,0 0 25,-5 1 3,0-1 0,0 0 0,0 1-1,0-1 1,0 1 0,0-1 0,0 1 0,-1 0-1,1-1 1,0 1 0,0 0 0,-1-1 0,1 1-1,0 0 1,-1 0 0,1 0 0,-1 0 0,1 0-1,-1-1 1,1 1 0,-1 0 0,0 0 0,0 0-1,1 1-2,6 30 389,-6-23-194,2 4-76,0 1 0,1-1-1,0 1 1,1-1 0,0-1 0,7 11-119,-10-19-4,1 0 1,0 0-1,-1-1 1,1 1 0,1-1-1,-1 0 1,0 0-1,1 0 1,0-1 0,-1 1-1,1-1 1,0 0-1,0 0 1,1 0 0,-1 0-1,0-1 1,1 1-1,-1-1 1,1 0 0,-1-1-1,1 1 1,2-1 3,0 0-269,0 0-1,1 0 1,-1-1 0,0 0 0,0 0 0,1 0 0,-1-1 0,0-1-1,0 1 1,-1-1 0,4-2 269,2-2-525,0 0 1,-1-1-1,0-1 0,-1 0 1,5-5 524,-15 13 120,1 1 1,-1 0-1,0-1 1,0 1-1,0 0 1,0-1-1,0 1 1,1 0-1,-1 0 0,0-1 1,0 1-1,1 0 1,-1 0-1,0-1 1,0 1-1,1 0 1,-1 0-1,0 0 1,1-1-1,-1 1 1,0 0-1,1 0 0,-1 0 1,0 0-1,1 0 1,-1 0-1,0 0 1,1 0-1,-1 0 1,0 0-1,1 0 1,-1 0-1,0 0 1,1 0-1,-1 0 0,0 0 1,1 0-1,-1 0 1,0 0-1,1 1 1,-1-1-1,0 0 1,1 0-1,-1 0 1,0 1-1,0-1 1,1 0-1,-1 0 0,0 0 1,0 1-1,0-1 1,1 0-1,-1 1 1,0-1-1,0 0 1,0 1-1,0-1 1,1 0-1,-1 1 1,0-1-121,3 32 232,-4-27-252,1 0 0,1 0 0,-1 0 0,1 0 0,0 0 0,0 0 0,0 0 21,0-3 1,0 0 0,0-1 0,0 1 0,0-1 0,0 0 0,0 1 0,1-1 1,-1 0-1,0 0 0,1 0 0,-1 0 0,1 0 0,-1 0 0,1 0 1,-1 0-1,1 0 0,0-1 0,1 1-2,32 2-3063,-32-3 2459,4 0-3555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52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8244,'0'0'2006,"0"0"-1219,0 0-571,0 0 163,3 16-14,19 120-4,-21-132-516,0-1-1,0 1 1,1 0 0,-1 0 0,1 0 0,0-1 0,0 1 0,0-1 0,3 3 155,-5-5-39,1 0 0,0 0-1,0-1 1,-1 1 0,1-1 0,0 1 0,0 0 0,0-1 0,0 1 0,0-1 0,0 0 0,0 1 0,0-1 0,0 0 0,0 1 0,0-1-1,0 0 1,0 0 0,0 0 0,0 0 0,0 0 0,0 0 0,0 0 0,0-1 0,0 1 0,0 0 0,0 0 0,0-1 0,0 1 0,0-1-1,0 1 1,-1-1 0,1 1 0,0-1 0,0 1 0,0-1 0,-1 0 0,1 1 0,0-1 0,0 0 0,-1 0 0,1 0 0,0 0 39,5-7-39,-1 1 1,1-2-1,-1 1 1,1-4 38,-2 5 36,0 0 0,0 0 0,1 0 0,0 0 0,0 1 0,1 0 0,3-4-36,-8 10 37,-1-1 1,1 1-1,-1-1 0,1 1 0,-1-1 0,1 1 1,-1-1-1,1 1 0,-1 0 0,1-1 0,0 1 0,-1 0 1,1 0-1,0 0 0,-1-1 0,1 1 0,-1 0 0,1 0 1,0 0-1,-1 0 0,1 0 0,0 0 0,0 0 1,-1 0-1,1 0 0,-1 1 0,1-1 0,0 0 0,-1 0 1,1 0-1,0 1 0,-1-1 0,1 0 0,-1 1 0,1-1 1,-1 1-1,1-1 0,-1 1 0,1-1 0,-1 1 0,1-1 1,-1 1-1,1 0-37,11 30 699,-9-22-593,1 5-350,2 0 1,-1-1-1,2 1 1,0-1-1,5 7 244,-6-12-758,1 1 0,0-1 0,0-1 0,0 1 0,1-1 0,0 0 0,0-1 0,1 0 0,0 0 0,0-1 0,0 0 0,10 3 758,12 3-958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53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49 3538,'0'0'2281,"0"0"125,0 0 83,0 0-277,0 0-513,-9-8-773,-29-25-334,36 32-567,1 0-1,0 1 0,0-1 0,-1 0 0,1 0 1,0 1-1,-1-1 0,1 1 0,0-1 1,-1 1-1,1 0 0,-1-1 0,1 1 0,-1 0 1,1 0-1,-1 0 0,1 0 0,0 0 0,-1 1 1,1-1-1,-1 0 0,1 1 0,-1-1 1,1 1-1,0-1 0,-1 1 0,1-1 0,0 1 1,0 0-1,-1 0 0,1 0 0,0 0 1,0 0-1,0 0 0,0 0 0,0 0 0,0 0 1,0 0-1,0 2-24,-2 1 16,1 0 1,0 0-1,0 1 1,0-1 0,1 1-1,-1 0 1,1-1-1,0 1 1,1 0-1,-1 1-16,1-1-8,-1-1 0,1 1 0,1-1 1,-1 0-1,1 1 0,-1-1 0,1 0 0,0 1 0,1-1 0,-1 0 0,1 0 0,0 0 0,0 0 0,1 1 8,0-1-265,0-1 0,0 0 0,1 0 0,-1 0 0,1 0 0,0 0 0,-1-1 0,2 1 0,-1-1 0,0 0 0,0-1 0,0 1 0,4 0 265,1 1-1121,8 2-1129,0-4-3324,-7-1 1350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6:54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0 912,'0'0'4114,"0"0"-4114,0 0-2849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07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0 501 7828,'0'0'1016,"0"0"756,0 0-294,0 0-457,0 0-386,0 0-405,2 0-190,16 0-22,13 0 43,0-1-1,0-2-60,-20 2-1,0-1 1,0-1-1,0 0 1,-1 0 0,1-1-1,-1 0 1,4-3 0,-6 3 10,0-1 1,0 0-1,0 0 1,-1-1-1,0 0 1,0 0 0,-1-1-1,0 1 1,0-1-1,0-1 1,-1 1-1,0-1 1,-1 0-1,2-4-10,-1-1 32,0 0-1,-1-1 0,-1 0 0,0 0 1,0 0-1,-2 0 0,0 0 0,0-13-31,-1 4-104,-1 0-1,-1 1 0,-1-1 1,-1-3 104,2 18 11,0 0 0,0 1 0,-1 0 1,0-1-1,0 1 0,-1 0 0,0 1 0,0-1 1,0 1-1,-1-1 0,0 1 0,0 1 1,-1-1-1,0 1-11,4 3 105,-1 0 0,0 0-1,1 1 1,-1-1 0,0 1 0,0 0 0,0 0 0,0 0 0,0 0-1,0 1 1,0-1 0,0 1 0,-1-1 0,1 1 0,0 0 0,0 1-1,-1-1-104,2 0 115,1 0-109,0 1 0,0-1 0,0 1 1,0-1-1,1 1 0,-1 0 0,0-1 1,0 1-1,1 0 0,-1 0 0,0-1 1,1 1-1,-1 0 0,1 0 0,-1 0 0,1 0 1,-1 0-1,1 0 0,0 0 0,0 0 1,-1-1-1,1 1 0,0 0 0,0 0 1,0 0-1,0 1-6,-1 2 14,-9 39-8,2-1 1,3 1 0,-1 25-7,3 134 6,3-151-6,0-19-30,2 0 0,1 0 0,1 0 0,2 0 0,1-1 0,2 0 0,6 15 30,-14-45-37,-1 0 1,0 0-1,1 0 1,-1 0-1,1 0 1,-1-1-1,1 1 1,-1 0-1,1 0 1,0 0-1,-1 0 1,1 0 0,0-1-1,-1 1 1,1 0-1,0-1 1,0 1-1,0-1 1,0 1-1,0-1 1,0 1-1,0-1 1,0 0-1,0 1 1,0-1-1,0 0 1,0 0-1,0 0 1,0 1-1,0-1 1,0 0-1,0 0 1,0-1 0,0 1-1,0 0 1,0 0-1,0-1 1,0 1-1,0 0 1,0-1-1,0 1 1,0-1-1,0 1 1,0-1-1,0 0 37,4-2-76,-1 0 0,1 0 0,-1-1 0,0 0 1,0 0-1,0 0 0,-1 0 0,1-1 76,17-27-41,-11 17 32,0 0 0,1 1 1,0 0-1,3-1 9,-11 12-10,1-1 0,-1 1-1,1 0 1,0 0 0,0 1-1,0-1 1,1 1 0,-1 0 0,0 0-1,1 1 1,0-1 0,-1 1-1,1 0 1,0 0 0,-1 0-1,1 1 1,1 0 10,-5 0 0,1 0 0,-1 1 1,0-1-1,0 1 0,0 0 1,0-1-1,1 1 0,-1 0 0,0 0 1,0 0-1,-1 0 0,1 0 0,0 0 1,0 0-1,0 0 0,-1 0 1,1 0-1,0 0 0,-1 0 0,1 1 1,-1-1-1,0 0 0,1 0 0,-1 1 0,11 36 30,-9-31-23,4 27 82,0 1-1,-2 11-88,-1-14 11,1 0 0,2 0 0,1 0-11,-6-30-65,0 1-1,0-1 0,0 1 0,0-1 0,0 0 0,1 0 0,-1 1 1,1-1-1,0 0 0,-1 0 0,1-1 0,0 1 0,0 0 1,0 0-1,0-1 0,1 0 0,-1 1 0,0-1 0,1 1 66,-1-2-237,-1 1 0,1-1 0,0 1 0,0-1 0,-1 0 0,1 1 0,0-1 0,-1 0 0,1 0 0,0 0 0,0-1 0,-1 1 0,1 0 0,0 0 0,-1-1 0,1 1 1,0-1-1,-1 0 0,1 1 0,-1-1 0,1 0 0,-1 0 0,1 0 0,-1 0 0,0 0 0,1 0 0,-1-1 0,0 1 0,1-2 237,5-7-675,0 0 1,-1 0 0,-1-1-1,0 0 1,0 0 0,-1 0 0,-1-1-1,1-4 675,4-22 1602,-5 2 3474,-3 36-3393,0 0 124,0 0-215,0 0-591,0 9-265,0-1-730,-1 1 7,1-1-1,1 1 0,-1 0 1,1-1-1,1 1 0,0-1 1,0 2-13,-1-7-5,1-1 0,-1 0 0,0 1 0,0-1 0,1 0 0,0 0 0,-1 0 0,1 0 0,0 0 0,0 0 0,0-1 0,0 1 0,0 0 0,0-1 0,0 0 0,1 1 0,-1-1 0,1 0 0,-1 0 0,0-1 0,1 1 0,0 0 0,-1-1 0,1 1 0,-1-1 0,3 0 5,-2 0-26,-1 1 0,1-1 1,0 0-1,0 0 0,0 0 0,0 0 1,-1-1-1,1 1 0,0-1 1,0 0-1,-1 0 0,1 0 1,0 0-1,-1 0 0,1 0 1,-1-1-1,0 1 0,2-2 26,0-2-13,0 1 0,-1 0-1,1-1 1,-1 0 0,0 0 0,-1 0 0,1 0-1,0-5 14,4-4 56,-1-1 0,0 0 1,-1-1-1,-1 1 0,-1-1 0,0 0 0,0-9-56,-3 24 130,0 1 92,0 0-73,0 1-143,1-1 0,-1 0-1,1 0 1,-1 0 0,0 1 0,1-1 0,-1 0-1,1 0 1,-1 1 0,0-1 0,1 0-1,-1 1 1,0-1 0,1 0 0,-1 1-1,0-1 1,1 1 0,-1-1 0,0 1-1,0-1 1,0 0 0,1 1 0,-1-1 0,0 1-1,0-1 1,0 1 0,0-1 0,0 1-1,0-1 1,0 1 0,0 0-6,12 51 166,-1 1 0,0 32-166,5 113 389,-15-175-382,15 550-916,-16-571 875,0 0 1,-1 0 0,1 0 0,0 0 0,-1 0 0,1-1-1,-1 1 1,0 0 0,1 0 0,-1-1 0,0 1 0,0 0 0,0-1-1,0 1 1,-1 0 33,2-2 12,-1 0-1,1 1 0,-1-1 0,1 1 0,-1-1 1,1 0-1,-1 0 0,0 1 0,1-1 0,-1 0 1,0 0-1,1 0 0,-1 1 0,0-1 1,1 0-1,-1 0 0,0 0 0,1 0 0,-1 0 1,1 0-1,-1-1 0,0 1 0,1 0 0,-1 0 1,0 0-1,1-1 0,-1 1 0,0 0 1,1-1-1,-1 1 0,1 0 0,-1-1 0,1 1 1,-1-1-1,1 1 0,-1-1 0,1 1 0,0-1 1,-1 1-1,1-1 0,-1 1 0,1-1 1,0 1-1,0-1 0,-1 0 0,1 1-11,-6-14 64,0 1-1,1 0 0,0-1 1,1 0-1,1 0 0,0 0 1,1-1-1,0-7-63,-2-9 75,2 0-1,1 0 1,3-32-75,-1 47 21,2-1 0,0 1 0,1 0 0,0 0 0,1 0 0,1 0 0,0 1 0,5-7-21,17-26-114,2 2 1,2 0-1,2 2 0,2 2 0,1 1 0,7-3 114,-23 30-2865,-9 9-2444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08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10069,'0'0'1235,"0"19"-939,4 338 699,-6-330-996,1-20-81,1 1 0,0-1 0,0 1 1,0-1-1,1 0 0,0 1 1,1 1 81,-2-9-32,0 0 0,0 0 0,0-1 1,0 1-1,0 0 0,0 0 0,0 0 1,0 0-1,1 0 0,-1 0 0,0-1 1,0 1-1,0 0 0,0 0 0,0 0 1,0 0-1,1 0 0,-1 0 0,0 0 1,0 0-1,0 0 0,0 0 1,1 0-1,-1 0 0,0 0 0,0 0 1,0 0-1,0 0 0,1 0 0,-1 0 1,0 0-1,0 0 0,0 0 0,0 0 1,0 0-1,1 0 0,-1 0 0,0 0 1,0 0-1,0 0 0,0 0 0,0 0 1,1 0-1,-1 0 0,0 1 1,0-1-1,0 0 0,0 0 0,0 0 1,0 0-1,0 0 0,1 0 0,-1 1 1,0-1-1,0 0 0,0 0 0,0 0 1,0 0-1,0 1 0,0-1 0,0 0 1,0 0-1,0 0 0,0 0 0,0 1 1,0-1 31,5-17-995,0-121 39,-5 85 1101,2 1 1,3-1-1,2-1-145,-5 43 132,1 1 0,0 0 0,0 0 0,1 0 0,0 0 0,1 0 0,0 1 0,0 0 0,1 0 1,0 1-1,1-1 0,2-1-132,-4 5 42,1-1 1,1 1 0,-1 0-1,1 1 1,-1-1 0,1 1-1,1 0 1,-1 1 0,0 0-1,1 0 1,0 1 0,-1 0 0,1 0-1,0 1 1,0 0 0,2 0-43,0 0 29,1 0 1,-1 1-1,1 1 1,-1 0-1,0 0 1,1 1-1,4 1-29,-11-2 16,-1 1-1,0-1 1,1 1 0,-1-1-1,0 1 1,0 0-1,0 0 1,0 0 0,-1 1-1,1-1 1,0 1-1,-1-1 1,0 1 0,0 0-1,0 0 1,0 0-1,0 0 1,0 0 0,-1 1-1,0-1 1,1 0 0,-1 1-1,0 0-15,0 0 25,1 0 0,-1 1-1,0 0 1,0-1 0,-1 1 0,1 0-1,-1-1 1,0 1 0,0 0 0,-1-1 0,1 1-1,-1 0 1,0-1 0,0 1 0,-1-1-1,1 1 1,-1-1 0,0 0 0,0 1-1,-1-1 1,1 0 0,-1-1 0,0 1-1,0 0 1,0-1 0,0 1 0,-1-1-1,1 0 1,-1 0 0,0-1 0,0 1 0,-1 0-25,-3 2 52,-1 0 0,0 0 0,0-1 0,0 0 0,0-1 0,0 0 0,-1 0 0,0-1 0,1 0 0,-10 0-52,18-2-553,8-6-3387,29-10-1996,-21 11 3807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08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1 116 6867,'0'0'1513,"0"0"-694,0 0-72,4 15-254,17 50-268,-19-62-218,-1 0 0,1 0 1,0 0-1,1 0 0,-1 0 1,0-1-1,1 1 0,0-1 1,-1 1-1,1-1 0,0 0 1,0 0-1,0 0 1,1-1-1,-1 1 0,0-1 1,1 0-1,-1 0 0,1 0 1,-1 0-1,1 0 0,-1-1 1,1 1-1,0-1 0,-1 0 1,1 0-1,-1-1 0,1 1 1,-1-1-1,1 0 1,0 0-1,-1 0 0,0 0 1,1 0-1,-1-1 0,0 0 1,1 0-8,5-6 59,1-1 1,-2 0-1,1 0 1,-1-1-1,-1 0 1,0 0-1,0-1 1,-1 0-1,0 0 1,-1-1-1,0 1 1,-1-1-1,0-1-59,-3 9 123,0 0-1,0 0 1,-1 0-1,1 0 1,-1 0-1,0 0 1,0 0-1,0 0 1,-1 0-1,1 0-122,-1 2 101,1 1-1,-1-1 1,0 0-1,1 1 0,-1 0 1,0-1-1,0 1 1,0-1-1,0 1 1,0 0-1,0 0 1,0-1-1,0 1 0,-1 0 1,1 0-1,0 0 1,-1 1-1,1-1 1,-1 0-1,1 0 0,-1 1 1,1-1-1,-2 0-100,-6-1 251,-1-1-1,0 1 0,0 1 1,-1 0-1,1 0 0,-4 1-250,14 0-97,-1 0 0,1 1 0,0-1 0,-1 0 0,1 0 0,0 1 0,-1-1 0,1 1 0,0-1 0,-1 0 0,1 1 0,0-1 0,0 1 0,0-1 0,-1 1 0,1-1 0,0 0 0,0 1 1,0-1-1,0 1 0,0-1 0,0 1 0,0-1 0,0 1 0,0-1 0,0 1 0,0-1 0,0 1 0,0-1 0,0 1 0,0-1 0,0 1 0,1-1 97,-1 5-3253,0 4-3662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10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87 460 7972,'0'0'1496,"0"0"-714,0 0-683,0 0-515,2-3-46,-1 1 365,-1 2 75,1-1 1,-1 0 0,1 1 0,-1-1 0,0 0 0,1 1 0,-1-1 0,1 1 0,-1-1 0,1 1 0,0-1 0,-1 1 0,1-1 0,0 1 0,-1-1 0,1 1-1,0 0 1,-1-1 0,1 1 0,0 0 0,0 0 0,-1 0 0,1-1 0,0 1 21,0 0 278,-1 0 260,0 0 276,0 0-59,0 0-213,0 0-110,0 0-219,0 0-111,0 0-46,0 0-24,0 0-91,0 0-128,0 0-21,0 0 59,0 0-185,0 0-253,0 0-312,0-6 556,1 1 0,0-1 1,0 0-1,1 1 0,0-1 0,0 1 0,0-1 0,1 0 343,8-27-600,-5 2 316,-1-1-1,-2 1 1,-1-17 284,-2-48 3199,0 47 1248,-1 49-1686,-4 5-1883,-2 27-644,2-1 0,1 1 0,1 13-234,0-2 133,-7 169-649,8 9 516,3-149-1039,-1-59 653,0-6-229,0 1 0,0-1 0,-1 1 0,1 0 0,-2-1 0,1 1 0,-1 0 615,2-7-95,0-1 0,-1 0 0,1 1 0,0-1 0,0 0 0,0 1 0,0-1 0,0 0 0,-1 1 0,1-1 0,0 0 0,0 1 0,0-1 0,-1 0 0,1 1 0,0-1 0,-1 0 0,1 0 0,0 0 0,-1 1 0,1-1 0,0 0 0,-1 0 0,1 0 0,0 0 0,-1 1 0,1-1 0,0 0 0,-1 0 0,1 0 0,0 0 0,-1 0 0,1 0 0,-1 0 0,1 0 0,0 0 0,-1 0 0,1 0 0,0 0 0,-1-1 0,1 1 0,-1 0 0,1 0 0,0 0 0,-1 0 0,1-1 0,0 1 0,0 0 0,-1 0 0,1-1 0,0 1 0,-1 0 0,1 0-1,0-1 1,0 1 0,0 0 0,-1-1 0,1 1 0,0 0 0,0-1 0,0 1 0,0 0 0,0-1 0,0 1 0,-1-1 95,-7-21-271,0-1 0,1-1 0,1 0-1,-1-14 272,-4-15 1101,7 40-803,-5-27 1263,0 1 0,3-1 0,1-1 0,2-8-1561,3 48 45,1 1 0,-1-1 0,1 1 0,-1-1 0,1 1 1,-1-1-1,1 1 0,0-1 0,-1 1 0,1-1 0,-1 1 0,1 0 0,0 0 0,0-1 0,-1 1 0,1 0 1,0 0-1,0 0 0,-1 0 0,1-1 0,0 1 0,0 0 0,-1 1 0,1-1 0,0 0 0,0 0-45,30 0-4,-23 1 202,12 1 5,0 1 0,1 0 0,-1 2 1,-1 1-1,15 5-203,-4-1 414,29 6-414,-40-12 11,0-2 0,0 1 1,1-2-1,-1-1 0,0 0 0,0-1 1,12-3-12,-23 2 5,1 0 0,0 0 0,-1-1 0,0 0 0,1-1 0,-1 0 0,-1 0 0,1 0 1,-1-1-1,1-1 0,-1 1 0,-1-1 0,1 0 0,-1 0 0,0-1 0,0 0 0,0-2-5,0-1 4,1-1-1,-2 0 1,1 0-1,-2-1 1,0 0-1,0 1 1,-1-1-1,0-1 1,-1 1-1,0-6-3,1-20 76,-2 1 0,-4-30-76,3 56 6,-1 1 1,-1 0-1,0 0 0,0 0 0,-1 0 1,0 0-1,-2-2-6,4 10 113,0-1 1,0 0-1,-1 1 0,1-1 1,-1 1-1,1-1 0,-1 1 1,0-1-1,0 1 0,0 0 1,0 0-1,-1 0 0,1 0 1,-1 1-1,1-1 0,-1 1 1,1-1-1,-1 1 0,0 0 1,1 0-1,-1 0 0,0 0 1,0 0-1,0 1 0,0 0 1,-1-1-114,2 2 14,1-1 0,0 1-1,0 0 1,0-1 0,0 1 0,0 0 0,0 0 0,0 0 0,1 0 0,-1 0 0,0 0-1,0 0 1,1 0 0,-1 0 0,0 0 0,1 0 0,-1 0 0,1 0 0,0 1 0,-1-1-1,1 0 1,0 0 0,0 1 0,0-1 0,-1 0 0,1 0-14,-1 6 42,-7 23-24,2 2 0,2-1 0,0 0 0,2 3-18,1 132-211,1-93-96,1-48-54,0 0 1,2 0-1,1 0 1,0-1-1,2 1 0,1-1 361,-6-22-80,-1-1 0,1 1-1,-1-1 1,1 0 0,-1 1-1,1-1 1,0 0 0,0 0 0,-1 1-1,1-1 1,0 0 0,0 0-1,0 0 1,0 0 0,0 0-1,1 0 1,-1-1 0,0 1-1,0 0 1,1 0 0,-1-1-1,0 1 1,1-1 0,-1 1-1,0-1 1,1 0 0,-1 1-1,1-1 1,-1 0 0,1 0-1,-1 0 1,1 0 0,-1 0 0,1-1 80,6 0-28,0-1 1,0-1 0,-1 1 0,1-1-1,-1 0 1,1-1 27,11-4-48,-9 4 65,0 1-1,0 1 1,0 0 0,0 0 0,0 1 0,1 0 0,-1 1-1,1 0 1,-1 1 0,0 0 0,1 0 0,-1 2 0,0-1 0,0 1-1,0 0 1,3 2-17,20 11 11,0-1-1,1-2 0,0-2 1,1-1-1,0-1 0,0-2 1,1-2-1,0-1 1,15-1-11,-49-3-4,0 0 0,0 0 0,-1-1 0,1 1 0,0-1 0,-1 1 0,1-1 0,-1 1 0,1-1 0,-1 0 0,1 0 0,-1 0 1,1 0-1,-1 0 0,0 0 0,1 0 0,-1 0 0,0 0 0,0-1 0,0 1 0,0 0 0,0-1 0,0 1 0,0-1 0,0 1 0,-1-1 1,1 0-1,-1 1 0,1-1 0,-1 1 0,0-2 4,3-7 33,-2 0 0,0-1 0,0 1 0,-1-10-33,1 11 38,0-14 52,-1-44 42,-1 62-41,1 0 1,-1 0-1,0 0 0,0 0 0,0 0 0,-1 1 0,0-1 0,0 0 0,0 1 0,0-1 0,-1 0-91,2 4 97,-1-1 0,1 1 0,0 0 0,0 0 0,-1-1-1,1 1 1,-1 0 0,1 0 0,-1 0 0,1 0 0,-1 1 0,0-1 0,1 0-1,-1 1 1,0-1 0,0 1 0,0-1 0,1 1 0,-1 0 0,-1 0-97,2 0 29,0 0 1,0 0 0,0 0 0,-1 0 0,1 1-1,0-1 1,0 0 0,0 1 0,0-1 0,0 1-1,0-1 1,1 1 0,-1-1 0,0 1 0,0 0-1,0 0 1,0-1 0,1 1 0,-1 0 0,0 0-1,1 0 1,-1 0 0,0-1 0,1 1 0,-1 0-1,1 0 1,0 0 0,-1 0 0,1 0 0,0 1-1,0-1 1,-1 0 0,1 0 0,0 0-30,-2 36 66,1 0 0,3 30-66,-1-51 7,-1-4 10,2 1 0,-1 0 0,2-1 1,-1 1-1,2-1 0,0 0 1,3 7-18,-5-13-81,1-1 0,0 1 0,0-1 0,1 0 0,-1 0 0,1 0 1,0-1-1,0 1 0,1-1 0,-1 0 0,1 0 0,0-1 0,0 1 0,0-1 0,1 0 1,-1-1-1,1 1 81,3 0-971,-1 0 0,1 0 0,0-1 0,0 0 1,-1-1-1,1 0 0,0-1 0,0 1 0,1-2 971,24 0-1171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1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0 384,'0'0'1617,"0"0"-577,0 0 524,0 0 42,-17 8 133,-113 47 2303,128-54-3967,0 0 0,-1 0 0,1 1 0,0-1-1,0 1 1,0-1 0,0 1 0,1 0 0,-1 0 0,0 0 0,1 0-1,-1 0 1,1 0 0,0 0 0,0 1 0,0-1 0,0 0 0,0 1-1,0-1 1,1 1 0,-1-1 0,1 1 0,-1-1 0,1 1 0,0-1 0,0 1-1,0-1 1,1 1 0,-1-1 0,1 3-75,1 8-111,1 1-1,0-1 1,1 0-1,1 0 1,1 1 111,-4-9-120,0 0 0,-1 0 0,1 0 0,-1 0 0,0 0 1,0 1-1,-1-1 0,0 0 0,0 1 0,0-1 0,0 0 0,-1 0 0,0 1 0,0-1 0,0 0 0,-1 0 1,0 0-1,0 0 0,0 0 0,0 0 0,-1-1 0,0 1 0,0-1 0,0 1 0,-1-1 0,1 0 1,-1-1-1,0 1 0,0-1 0,0 1 0,0-1 0,-1 0 0,0-1 0,1 1 0,-1-1 120,4-1-789,8-5-3179,18-16 3092,-1-2 0,-1 0-1,14-19 877,-18 19 198,1 1 1,1 0-1,0 2 0,2 1 0,11-7-198,-31 22 201,1 1-1,0 0 0,0 0 0,0 1 1,0-1-1,0 1 0,3-1-200,-6 2 86,0 0 0,-1 0-1,1 0 1,0-1 0,0 1 0,0 1 0,0-1-1,0 0 1,0 0 0,-1 0 0,1 0-1,0 1 1,0-1 0,0 0 0,0 1 0,-1-1-1,1 0 1,0 1 0,0-1 0,-1 1-1,1-1 1,0 1 0,-1 0 0,1-1 0,0 1-1,-1 0 1,1-1 0,-1 1 0,0 0-1,1 0 1,-1 0 0,1-1 0,-1 1 0,0 0-1,0 0 1,1 0 0,-1 0-86,11 54 1479,-9-41-1430,0-1-1,1 1 1,1-1-1,0 0 1,0 0-1,2 0 1,-1-1-1,5 6-48,-5-14-1806,-1-4-2751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11445,'0'0'2503,"0"0"-1578,0 0-362,0 17-21,0 129-302,0-85-275,10-65-642,19-57 1068,-22 44-207,1 1-1,0-1 1,4-3-184,-2 4 38,2 1 0,-1 0 0,2 0 0,0 1 1,1 1-1,0 0 0,1 1 0,0 1 1,1 0-39,-14 9-261,0 1 1,0 0 0,0 0-1,0 0 1,0 0 0,0 0 0,0 1-1,1-1 1,-1 1 0,0-1-1,0 1 1,1 0 0,-1 0-1,0 0 1,0 0 0,1 0-1,-1 0 1,0 0 0,0 1-1,1 0 1,1 0 260,-2 0-409,0 1 0,0 0 0,-1 0 0,1-1 0,0 1-1,0 0 1,-1 0 0,0 1 0,1-1 0,-1 0 0,0 0 0,0 1 0,0-1-1,0 1 1,0-1 0,-1 1 0,1 2 409,2 11-2318,-2-7 506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12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7539,'0'0'3538,"0"0"-1409,0 0-1185,0 0-255,0 0-689,0 0-352,38-66-4355,-31 69-1007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13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27 6019,'0'0'2097,"0"0"-577,0 0 361,0 0 40,0 0-747,-11-5-344,-36-14-201,35 17-325,12 7-358,1-4 66,0 4-17,0 0 0,0 0 1,1 1-1,0-1 0,0 0 1,0-1-1,1 1 0,-1 0 1,1-1-1,0 1 0,1-1 1,-1 0-1,1 0 0,0 0 0,2 1 5,-1 0-95,-1 0 0,1-1 0,-1 2 0,0-1 0,0 1 0,0-1 0,-1 1 0,0 0 0,0 0 0,-1 0 0,1 1 0,-1 1 95,-1-6-18,-1 1 1,0-1 0,1 1-1,-1-1 1,0 1-1,0-1 1,-1 1 0,1-1-1,0 1 1,-1-1 0,1 1-1,-1-1 1,0 0 0,0 1-1,0-1 1,0 0-1,0 0 1,-1 1 0,1-1-1,-1 0 1,1 0 0,-1-1-1,0 2 18,-3 1 20,-1-1-1,0 1 1,1-1 0,-1 0-1,0-1 1,-1 1-1,1-1 1,-1 0-20,-10 4 17,8-3-97,0 0-1,0 0 1,0-1 0,-1 0 0,1 0 0,-9 0 80,18-2-3786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4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8772,'0'0'459,"0"0"-211,0 0-45,0 0 69,0 0 269,-2 16-52,0 6-307,-2 55 449,6-76-622,0-1 0,0 1-1,0 0 1,0-1 0,0 1-1,0-1 1,0 0 0,0 0-1,0 0 1,0 0 0,0 0-1,0 0 1,0 0 0,0-1-9,2 1 4,0 0 8,0 0-1,0 0 1,0-1 0,0 0 0,0 0-1,0 0 1,0 0 0,-1-1 0,1 1-1,0-1 1,-1 0 0,0 0 0,1 0-1,-1-1 1,3-1-12,3-5 20,0-1-1,-1 0 0,0 0 1,2-3-20,22-27 117,-32 40-120,0-1 0,0 1 0,0 0 0,0 0 0,0 0 1,1-1-1,-1 1 0,0 0 0,0 0 0,0 0 1,1-1-1,-1 1 0,0 0 0,0 0 0,0 0 0,1 0 1,-1 0-1,0 0 0,0-1 0,1 1 0,-1 0 0,0 0 1,0 0-1,1 0 0,-1 0 0,0 0 0,0 0 0,1 0 1,-1 0-1,0 0 0,0 0 0,1 0 0,-1 0 1,0 0-1,0 0 0,1 1 0,-1-1 0,0 0 0,0 0 1,1 0-1,-1 0 0,0 0 0,0 1 0,0-1 0,1 0 1,-1 0-1,0 0 0,0 1 0,0-1 0,0 0 0,0 0 1,1 0 2,3 16-115,-3-11 131,12 69 356,-2 0 0,-1 57-372,-7 152 242,-3-195-187,0-88-55,0 24-20,-1-1 1,-2 11 19,2-28-61,0-1 0,0 1-1,0-1 1,-1 1 0,1-1 0,-2 0-1,1 0 1,0 0 0,-1 0 0,0 0-1,0 0 1,-4 4 61,6-8-3,0 0 0,0 0 1,0 0-1,0 0 0,-1 0 0,1 0 1,0 0-1,-1-1 0,1 1 0,0 0 1,-1-1-1,1 1 0,-1-1 0,1 1 1,-1-1-1,1 0 0,-1 0 0,1 1 1,-1-1-1,1 0 0,-1 0 0,1-1 1,-1 1-1,0 0 0,1 0 0,-1-1 0,1 1 1,0-1-1,-1 1 0,0-1 3,0-1 1,-1 1 0,1-1 0,0 0 1,0 0-1,-1 0 0,2 0 0,-1 0 0,0 0 0,0 0 0,0-1 0,1 1 0,0-1 0,-1 1 0,1-1 0,0-1-1,-3-7 61,1 0 0,1 0 0,0 0 0,1-1 1,0 1-1,0-1 0,1 1 0,1-1 0,0 1 0,0 0 0,1-1 0,1 1 0,0 0 0,0 0 0,1 0 0,1 1 0,4-9-61,9-5 133,1 1 0,1 1 0,1 1 0,1 1 0,1 1 0,11-7-133,-6 4-374,0-2 1,-1 0-1,5-9 374,-25 22-3679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4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11445,'0'0'259,"17"-9"-182,-2 1-63,11-5 62,-1-2 1,-1-1-1,6-5-76,-30 21 0,4-4 3,0 1 0,1-1 0,-1 1 0,1 0 0,0 0-1,0 1 1,0-1 0,0 1 0,0 0 0,0 1 0,1-1 0,-1 1-1,1 0 1,1 0-3,-5 1-1,-1 0 0,0 1 0,1-1 0,-1 0 0,0 1 0,1-1 0,-1 1 0,0-1 0,1 1 0,-1 0 0,0-1 0,0 1 0,0 0 0,0 0 0,0 0 0,0 0 0,0 0 0,0 0 0,0 0 0,0 0 0,0 0 0,0 0 0,-1 1 0,1-1 1,13 36 25,-12-28 9,8 24-97,15 46 739,-21-70-1174,0 0 1,0 0 0,0-1 0,1 0-1,1 0 1,-1 0 0,3 2 497,-4-8-7486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6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8948,'0'0'480,"0"0"2001,0 0-2208,0 0-273,0 0-32,0 0 32,80-6 80,-14-3-80,0 1 0,-8 3 80,-8 0 48,-5 1-128,-7-1 0,-6 2-833,-10-4-1968,-10-1-464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6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3249,'0'0'2919,"0"0"-168,0 0-1263,0 0-1314,11-3-201,-5 1 36,1 0-1,-1 0 0,0 1 1,1 0-1,-1 0 0,1 1 1,0 0-1,-1 0 1,1 0-1,-1 1 0,1 0 1,-1 0-1,1 1 1,3 1-9,5 3 20,0 0 1,0 1-1,-1 1 1,0 0 0,-1 1-1,4 4-20,-13-10 37,1 1 0,-1 0 0,1 1 0,-1-1-1,0 1 1,-1 0 0,1 0 0,-1 0 0,0 0 0,0 1 0,-1-1-1,0 1 1,0-1 0,0 1 0,0 0 0,-1 0 0,0 0 0,0 1-37,-1-2 53,0-1-1,0 1 1,0 0 0,0 0 0,-1-1 0,0 1 0,0 0 0,0-1 0,0 1 0,-1-1 0,0 1 0,0-1 0,0 0 0,-2 3-53,-3 2 109,0-2 1,0 1-1,-1-1 1,1 0-1,-2 0 1,-2 1-110,-12 8 117,16-13-113,1 1 1,0 1-1,0-1 1,0 1-1,1 0 1,-3 3-5,4 4-581,4-6-2151,0-2-172,0-3-2167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7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11077,'0'0'2049,"0"0"-464,0 0-1585,0 0-144,0 0 64,101 9 80,-46 2 0,-1 0 0,-9 0-721,-35-7-2416,-9 1-1489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8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10005,'0'0'2273,"0"0"-1265,0 0-784,0 0-448,0 0 448,129 27-192,-54-41-32,-45-1-2417,-7 1-5731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8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1 519 2337,'0'0'8495,"0"0"-6366,13-3-2260,-7 1 110,4 0 28,1-1-1,-1 0 1,0-1 0,0 0 0,-1 0 0,1-1-1,-1 0 1,0-1 0,6-5-7,-2-1 10,0-1 1,-1 0-1,-1-1 0,0 0 1,0-1-1,-2 0 1,0-1-1,0 0 0,-2 0 1,0-1-1,0-2-10,1-6 57,-1-1 1,-2 0-1,0 0 0,-2 0 0,-1 0 1,-1 0-1,-2-11-57,1 34 81,0 0 0,-1 0 0,1 0 0,-1 0 0,0-1 0,0 1 0,0 0 0,0 1 0,-1-1 0,1 0 0,-1 0 0,0 1 0,0-1 0,0 0 0,0 1 0,0 0 0,-1 0 0,1 0 0,0 0 0,-1 0 0,0 0 0,1 0 0,-1 1 0,0-1 0,0 1 0,0 0 0,0 0 0,0 0 0,0 0 0,-1 1-81,3 0 11,1 0-1,0 0 1,-1 0-1,1 0 1,-1 0-1,1 0 1,-1 0-1,1 0 1,-1 1-1,1-1 1,0 0-1,-1 0 1,1 1-1,-1-1 1,1 0-1,0 1 1,-1-1-1,1 0 1,0 1-1,0-1 1,-1 0-1,1 1 1,0-1-1,0 0 1,-1 1-1,1-1 1,0 1-1,0-1 1,0 1-1,0-1 1,0 1-11,-10 27 79,1 0-1,2 0 1,1 1 0,1-1 0,0 20-79,3-30 3,-10 82-245,5 0 0,4 0 1,6 35 241,-2-133-56,-1 0 0,0 0 0,1 0 0,-1 0 0,1 0 0,-1-1 0,1 1 0,0 0 0,0-1 0,0 1 0,0 0 0,0-1 0,0 1 0,0-1 0,0 1 0,1-1 0,-1 0 0,1 0 0,-1 1 0,1-1 0,-1 0 0,1 0 0,0 0 0,-1-1 0,1 1 0,0 0 0,0-1 0,0 1 0,-1-1 0,1 1 0,2-1 56,7 1-407,1 0 0,-1 0 0,1-2 1,-1 1-1,2-1 407,3-1-150,113-4 193,-127 7-17,1-1-1,-1 1 0,1-1 1,-1 1-1,1 0 1,-1 0-1,1 1 0,-1-1 1,0 0-1,0 1 1,0-1-1,0 1 1,0 0-1,0-1 0,0 1 1,0 0-1,-1 0 1,1 0-1,-1 1 0,0-1 1,2 2-26,5 10 86,-1 1 1,0-1-1,0 4-86,1 3-46,-2-9-994,-2-6-3656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9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7732,'0'0'1856,"0"0"-175,0 0-736,-37 96-881,16-23 880,4 13-320,4 7-127,5-2 47,6-5-528,2-12 128,0-15-144,15-13 0,12-21 0,7-20-1489,-19-5-1184,-4-22-2481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2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15 111 6435,'0'0'3682,"0"0"-1802,0 0-119,0 0-467,0 0-613,-3 19-412,-7 62-205,9-76-56,1 1 0,-1-1-1,1 0 1,0 1 0,1-1-1,-1 0 1,1 1 0,0-1 0,0 0-1,1 0 1,0 0 0,0 0 0,0 0-1,1 2-7,-1-5-8,-1 0 0,1 0 0,0 0 0,0 0-1,0 0 1,1 0 0,-1 0 0,0-1 0,1 1-1,-1-1 1,0 0 0,1 0 0,0 1 0,-1-2-1,1 1 1,0 0 0,0 0 0,-1-1 0,1 0-1,0 1 1,0-1 0,2 0 8,-3-1 1,1 1 0,-1 0 0,0 0 0,0-1 0,0 0 0,1 1 0,-1-1 0,0 0 0,0 0 0,0 0 1,0 0-1,0 0 0,0-1 0,0 1 0,-1 0 0,1-1 0,1-1-1,1-2 15,0 0 0,-1 0 1,1 0-1,-1 0 0,0 0 0,-1-1 1,1-1-16,4-10 44,-2-1 0,0 0 0,-1-1 0,0-3-44,0-2 32,-2 1 0,-1-1 1,0 1-1,-3-20-32,2 42-302,0 0 0,0 0 0,-1 0 0,1 0 0,0 0 0,0-1 0,-1 1 0,1 0 0,0 0 0,-1 0 0,1 0 0,-1 0 0,0 0 0,1 0 0,-1 1 0,0-1 0,1 0 0,-1 0 0,0 0 0,0 1 0,0-1 0,0 0 0,0 1 0,0-1 0,0 1 0,0-1 1,0 1-1,0-1 0,0 1 0,0 0 0,0-1 0,0 1 0,0 0 0,0 0 0,0 0 0,-1 0 0,1 0 0,0 0 302,-2 0-3748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9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11029,'0'0'64,"0"0"128,0 0 224,0 0 593,104 145-401,-97-76-176,-7 6-64,0-1-368,-11 0 48,-17-3 129,-4-5-65,0-7-224,6-13-273,16-45-2832,6-1-1009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29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10805,'0'0'1761,"0"0"-1185,0 0-576,0 0-368,0 0-2770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7:30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7924,'0'0'0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29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 64,'4'-217'0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1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436 7 6995,'0'0'2105,"0"0"-195,-18-1-269,-6-1-1148,9 0-212,0 1 0,0 1 0,0 0 1,-1 1-1,1 1 0,-3 0-281,7 1 133,-1 1 0,1 0 0,1 0 0,-1 1 0,0 1 0,1 0 0,0 0 0,1 1 1,-1 0-1,1 0 0,1 1 0,-1 0 0,1 1 0,-5 7-133,-2 4 69,0 0-1,1 2 1,1 0 0,1 0 0,1 1-1,-1 8-68,2-3 36,2 1-1,1 0 0,1 1 0,2-1 0,1 1 0,1 0 0,2 23-35,0-45-1,0 0 0,0 0 0,1 1 0,0-1 0,0 0 0,1 0 0,0 0 0,1 0 0,0-1 0,0 1 0,0-1 0,1 1 0,0-1 0,0 0 1,1-1-1,0 1 0,0-1 0,1 0 0,0 0 0,0 0 0,0-1 0,1 0 0,-1 0 0,1-1 0,1 0 1,6 3-283,0-1 0,0-1 0,0 0 0,1-1 0,0-1 0,0 0 0,0-1 0,0 0 0,1-1 0,-1-1 0,0-1 0,15-2 283,-27 3-339,-1-1 0,0 1 1,1-1-1,-1 0 1,1 1-1,-1-1 0,0-1 1,0 1-1,1 0 1,-1 0-1,0-1 0,0 1 1,1-2 338,17-21-6585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2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0 523 448,'0'0'7996,"0"0"-5595,0 0-2060,6-22-76,26-83 188,30-66-453,-46 133 25,26-55-39,-36 81 46,0 0-1,2 0 1,-1 1-1,2 0 1,-1 1-1,1-1-31,-7 10 26,-1 0 0,0 0 0,0-1 0,0 1 0,1 0 0,-1 0 0,0 0 1,1 1-1,-1-1 0,1 0 0,-1 0 0,1 1 0,-1-1 0,1 1 0,0-1 0,-1 1 0,1 0 0,0 0 0,-1 0 0,1 0 0,0 0 0,-1 0 0,1 0 0,0 0 0,-1 1 0,1-1 0,-1 0 0,1 1 0,0 0 0,-1-1 0,1 1 0,-1 0 0,0 0 1,1 0-1,-1 0 0,0 0 0,1 0 0,-1 0 0,0 0 0,0 0 0,0 1 0,0-1 0,0 1 0,1 0-26,5 9 162,-1-1 0,0 1 1,0 0-1,-1 1 0,1 5-162,-4-13 12,12 34 142,-2 1 0,-2 0 0,-1 1 0,2 33-154,-5-16-2833,-3 44 2833,-2-98-246,-1 0 0,0 0 0,0 1-1,0-1 1,-1 0 0,1 0 0,-1 0 0,0 0 0,0 0-1,0 1 1,0-2 0,0 1 0,-1 0 0,1 0 0,-1 0 246,0-1-178,0-1 1,0 0-1,0 0 1,0 0 0,0 0-1,0 0 1,0 0 0,0-1-1,0 1 1,0-1 0,0 1-1,0-1 1,0 0 0,0 0-1,-1 0 1,1 0 0,0 0-1,0 0 1,0-1 0,0 1-1,0-1 1,-1 1 0,1-1 177,-5-1 195,1 0 0,-1-1 0,1 0 1,0 0-1,0 0 0,0-1 0,0 1 1,0-1-1,-3-4-195,-49-48 4254,30 27-1670,28 29-2526,-1 0-1,1-1 0,-1 1 0,1 0 0,-1-1 0,1 1 0,0 0 1,-1-1-1,1 1 0,-1-1 0,1 1 0,0-1 0,-1 1 0,1 0 0,0-1 1,0 1-1,-1-1 0,1 0 0,0 1 0,0-1 0,0 1 0,-1-1 1,1 1-1,0-1 0,0 1 0,0-1 0,0 0 0,0 1 0,0-1 1,0 1-1,1-1 0,-1 1 0,0-1 0,0 0 0,0 1 0,0-1 0,1 1 1,-1-1-1,0 1 0,1-1 0,-1 1 0,0 0 0,1-1 0,-1 1 1,0-1-1,1 1 0,-1 0 0,1-1 0,-1 1 0,1 0 0,-1-1 0,1 1 1,-1 0-1,1 0 0,-1-1 0,1 1 0,0 0 0,-1 0 0,1 0-57,39-7-517,-33 6 777,48-5-320,25-4-748,-28-3-3478,-31 4-319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60 6307,'0'0'2292,"0"0"-516,0 0-215,0 0-259,0 0-520,4 10-465,1 1-238,-1 0 0,0 0 0,-1 1 0,0 0 0,0-1 0,-2 1 0,1 0 1,-2 2-80,1 378-177,-7-518-859,-12-60 1036,16 169-9,-2-38-22,4-35 31,0 56 33,0 32-19,0-1 0,1 1-1,0 0 1,-1 0 0,1 0-1,0 1 1,0-1 0,0 0-1,0 0 1,0 0 0,1 1-1,-1-1 1,0 0 0,1 1-1,-1-1 1,1 1 0,0 0-1,-1-1 1,1 1 0,0 0-1,0 0 1,0 0-14,2-1 100,0 0-1,0 0 1,0 0-1,0 1 1,0 0 0,0-1-1,1 1 1,-1 1-1,1-1 1,-1 1-100,124-6 1585,-96 6-1567,-19-1 7,0 0 0,0 1 0,0 1 0,-1 0 0,1 1 0,0 0 0,-1 1-1,1 0 1,8 5-25,-19-7 16,0 0-1,0 1 0,-1-1 0,1 1 1,0-1-1,-1 1 0,1 0 0,-1 0 1,0-1-1,0 1 0,0 0 0,0 0 1,0 0-1,0 0 0,0 1 0,0-1 0,-1 0 1,1 0-1,-1 0 0,0 1 0,0-1 1,0 0-1,0 0 0,0 1 0,0 1-15,-1 3 30,1-1 0,-1 1 0,-1-1-1,1 1 1,-1-1 0,0 0 0,-1 1-1,-1 2-29,-4 5-105,-1 0-1,0 0 1,-2-1-1,1 0 1,-2 0 0,1-2-1,-2 1 1,1-1-1,-2-1 1,1-1-1,-1 1 1,-1-2-1,-1 0 106,-3 2-5,-1-2 0,-1 0 0,1-1 0,-2-2 0,1 0 0,0-1 0,-1-1 0,0 0 0,-16-2 5,38-1 80,1 0-163,14 1 140,-1 0-1,1 1 1,-1 1 0,0 0 0,0 1-1,0 1 1,0 0 0,-1 1 0,11 6-57,23 15 531,-1 2 0,1 4-531,5 3 199,-20-14-171,-16-11-6,-1 0-1,2-1 1,0 0-1,6 1-21,-1-6-1008,-17-7-4966,-5-3-1050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4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7331,'0'0'1345,"0"0"-1009,9 150 577,-9-64 655,0 3-191,0 1-785,-4-7-80,1-12-448,1-9 0,2-15 0,0-9-48,0-11-32,0-11-272,0-7-1328,0-9-737,0-5-2098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5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9796,'0'0'2946,"0"0"-1057,0 0-1001,0 0-672,0 0-45,8-7-3,-4 3-49,1 1-1,-1-1 1,1 1 0,0 0 0,0 0-1,0 0 1,0 1 0,1-1 0,-1 1-1,1 1 1,-1-1 0,1 1-1,0 0 1,-1 0 0,1 1 0,4-1-119,23 0 233,83-3-47,0 5 0,83 13-186,-192-13-2782,-6 0-2722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8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0 7684,'0'0'3505,"0"0"-1760,-116 21-721,76 33-367,3 15-353,5 17 544,9 29-143,8 23-241,10 31 144,5 8-608,0-9 272,24-22-272,23-29 0,17-29-176,9-27-624,-41-61-1393,-6-7-2690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3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73 368,'0'0'11664,"0"0"-7995,0 0-2938,0 0-534,0 20 118,-2 154 285,2-102-579,0-72-29,0 0-1,0 1 1,0-1-1,0 0 1,0 0-1,0 1 0,0-1 1,0 0-1,0 1 1,0-1-1,0 0 1,0 1-1,0-1 0,0 0 1,0 1-1,0-1 1,0 0-1,0 0 1,0 1-1,1-1 0,-1 0 1,0 0-1,0 1 1,0-1-1,0 0 1,1 0-1,-1 1 0,0-1 1,0 0-1,1 0 1,-1 0-1,0 1 1,0-1-1,1 0 0,-1 0 1,0 0-1,0 0 1,1 0-1,-1 1 0,0-1 1,1 0-1,-1 0 1,0 0-1,0 0 1,1 0-1,-1 0 0,0 0 1,1 0-1,-1 0 1,0 0-1,1 0 1,-1-1-1,0 1 0,0 0 1,1 0-1,-1 0 1,0 0 8,15-14-758,0-12 680,-2 0-1,9-27 79,-11 26 109,1-1-1,12-17-108,-18 35 49,0 1 1,1 0-1,0 0 1,0 1-1,1 0 0,0 0 1,1 1-1,0 0 1,3-2-50,-2 3-107,1 0 1,-1 0 0,1 1-1,1 0 1,-1 1-1,1 1 1,4-1 106,28-1-10055,-31 5 4863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8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2 4338,'0'0'4354,"-17"0"-2401,3 0-1655,6-1-128,0 1 0,0 0 1,0 0-1,1 1 0,-1 0 0,0 0 0,0 1 1,1 0-1,-1 0 0,1 0 0,0 1 0,0 1 0,-1 0-170,-3 2 383,1 0 0,0 1 0,0 1 0,1 0-383,6-6 52,1 0 0,0 1 0,-1-1 0,1 1 0,0 0 0,0 0 0,1 0 0,-1 0 0,0 0 0,1 0 0,0 0 0,0 1 0,0-1 0,0 0 0,0 1 0,1 0-52,-1 6 8,1 0 0,0-1 1,1 1-1,0-1 0,1 0 0,-1 1 0,2-1 0,-1 0 1,4 6-9,4 7 3,1-1 0,1 1 0,2 0-3,-7-10 0,-2-5-76,-1 0 0,0 1 0,0-1 0,0 1 0,-1 0 0,-1 0 0,1 0 0,-1 1 0,-1-1 0,0 0 1,0 1-1,0-1 0,-1 1 76,-1-6-14,1-1 0,-1 0 1,1 1-1,-1-1 1,0 0-1,0 1 0,0-1 1,-1 0-1,1 0 1,0 0-1,-1 0 0,1 0 1,-1 0-1,0 0 1,0-1-1,0 1 0,0 0 1,0-1-1,0 0 0,0 1 1,0-1-1,0 0 1,-1 0-1,1 0 0,0 0 14,-5 1-91,0 1-1,-1-1 0,1 0 1,0-1-1,-1 1 1,1-2-1,-7 1 92,14-3-654,-1 0 0,1 0 0,-1 0 0,1 0 0,0 1-1,0-1 1,0 0 0,0 0 0,0 0 0,1 0 0,-1 0 0,1 0 654,7-13-5176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9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0 563 8932,'0'0'902,"0"0"-622,0 0-93,18-7 248,-5 3-358,-2 1-20,0-1 1,0-1-1,-1 0 1,1 0-1,-1-1 1,0 0-1,-1 0 1,1-1-1,-1-1 1,-1 1-1,5-6-57,3-8-59,-1 0-1,-1-1 1,0 0 0,-2-1-1,-1-1 1,-1 0-1,-1 0 1,0-1 0,-2 0-1,-2-1 1,0 0-1,-1 1 1,-2-1 0,0 0-1,-2-2 60,0 24 36,0 0 0,0 0-1,0-1 1,-1 1 0,1 0 0,-1 0-1,0 0 1,0 0 0,-1 0 0,1 0-1,-1 0 1,0 0 0,0 1 0,0-1 0,-2-2-36,1 4 134,0-1 0,1 1 0,-1 0 1,0 0-1,0 1 0,0-1 0,-1 0 1,1 1-1,0 0 0,0 0 1,-1 0-1,1 0 0,-1 0 0,1 1 1,-1 0-1,1 0 0,-1 0 1,-2 0-135,1 0 159,-1 0 1,1 0 0,0 0 0,0 1-1,-1 0 1,1 0 0,-3 1-160,5 0 32,0-1 1,1 1-1,-1 0 1,0-1-1,1 1 0,-1 0 1,1 1-1,0-1 0,0 0 1,0 1-1,0-1 1,0 1-1,-1 1-32,-6 13 14,0 1 0,0 0 1,2 0-1,1 0 0,0 1 0,1 0 1,1 0-1,-1 8-14,-3 42 49,1 47-49,6-110-3,-3 290 114,4-276-126,0-13-72,0 0 0,1-1 0,0 1 0,0-1 0,1 1 0,0-1 0,0 1 0,0-1 0,2 2 87,-2-4-413,0 1-1,1-1 1,-1 0 0,1-1-1,0 1 1,0 0-1,0-1 1,1 0-1,-1 0 1,1 0-1,0 0 1,3 2 413,6-2-3364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39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0 7267,'0'0'3042,"0"0"-1618,0 0 433,-129 26-704,91 1-465,6 3 369,6 4-657,9 1-96,10 2 0,7-1-240,0-1-64,28-3 0,17-13-224,15-14-1137,9-5-1440,-39-12-2417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0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1 454 176,'0'0'11320,"0"0"-8545,0 0-2562,20 5-240,-9-3-8,-2 1 17,-1-1 1,1-1-1,0 0 0,-1 0 1,1 0-1,1-1 18,-6-1-66,0 1 0,0-1 1,0 1-1,-1-1 0,1 0 0,0-1 0,-1 1 1,1-1-1,0 1 0,-1-1 0,0 0 0,1 0 0,-1-1 1,0 1-1,0-1 0,0 1 0,-1-1 0,3-3 66,7-10-505,-1 0 1,-1-1-1,0 0 0,-1 0 0,-1-1 0,0-1 0,-2 1 0,4-18 505,-3 8-137,-3-1-1,0 1 0,-1-1 1,-2 0-1,-2-21 138,1 48 142,0-1 1,0 0-1,-1 0 0,1 0 1,-1 0-1,0 0 1,0 0-1,0 1 1,0-1-1,0 0 0,-1 1 1,1-1-1,-1 1 1,1-1-1,-1 1 0,0 0 1,0 0-1,0 0 1,0 0-1,-2-2-142,0 2 272,1 1 0,0-1 1,0 1-1,-1-1 0,1 1 0,-1 0 0,1 1 1,-1-1-1,1 0 0,-1 1 0,0 0 0,1 0 1,-1 0-1,0 0 0,1 1 0,-3 0-272,4 0 43,0-1 0,0 1 0,0 0 0,0 1 0,0-1 0,0 0 0,0 0-1,1 1 1,-1-1 0,1 1 0,-1-1 0,1 1 0,-1 0 0,1 0 0,0-1 0,0 1 0,0 0 0,0 0 0,0 0 0,0 0-1,0 0 1,1 1 0,-1-1 0,1 0 0,0 2-43,-2 1 37,-9 32 53,2 1-1,2 0 1,1 0-1,1 21-89,0 160 350,5-213-335,-1 21 46,2 1 0,1-1 0,0 0 1,3 0-1,4 18-61,-7-39-47,-1 0 1,1 0 0,1 0 0,-1-1-1,1 1 1,0-1 0,0 1 0,0-1-1,1 0 1,0 0 0,0-1-1,0 1 1,1-1 0,-1 0 0,1 0-1,0 0 1,0-1 0,0 0 0,1 0-1,-1 0 1,1-1 0,0 1 0,-1-1-1,1-1 1,0 1 0,0-1-1,1 0 1,-1 0 46,32-1-2367,-35 0 1842,0-1 1,0 1-1,0-1 1,-1 1-1,1-1 1,0 0-1,-1 0 1,1 0-1,0-1 1,-1 1-1,1-1 525,-2 1-562,0 0 0,0-1 0,1 1 1,-1 0-1,-1-1 0,1 1 0,0 0 0,0-1 0,0 0 0,-1 1 0,1-1 0,-1 1 0,1-1 562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0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27 192 10533,'0'0'835,"0"0"-680,18 0-115,-18 0-40,17-1 16,1 0 0,0-1 0,2-1-16,-17 2 0,0 0 0,-1 0 0,1 0 0,0-1 0,-1 1 0,1-1 0,-1 0 0,1 1 0,-1-1 0,0 0 1,0 0-1,0 0 0,0-1 0,0 1 0,0 0 0,-1-1 0,1 1 0,-1-1 0,0 0 0,2-2 0,-1-3 53,1 1-1,-1-1 1,0-1-1,-1 1 1,1-6-53,-1 8 46,-1-1 0,1 0 0,-1 0 0,0 0 0,-1 0 0,0-3-46,1 9 32,-1-1 0,1 0 0,-1 1 0,0-1-1,1 1 1,-1-1 0,0 1 0,0-1 0,0 1 0,0-1 0,0 1 0,0 0 0,0-1 0,0 1 0,-1 0 0,1 0 0,0 0 0,-1 0 0,1 0 0,-1 1 0,1-1 0,-1 0 0,0 0 0,1 1 0,-1-1 0,0 1-32,-4-2 229,0 1 0,0 0 1,-1 0-1,1 0 0,0 1 0,-1 0 0,1 0 1,0 1-1,0 0 0,-1 0-229,4 0 49,0 0 1,-1 0-1,1 0 1,0 0-1,0 1 1,0 0-1,0-1 0,0 1 1,1 0-1,-1 0 1,1 1-1,-1-1 0,1 1 1,0-1-1,0 1 1,0 0-1,0-1 0,0 1 1,0 1-50,-2 5 23,0 0 0,1 0 0,0 1 0,0-1 0,1 1 0,1-1 0,-1 10-23,0 71 31,3-54 12,-2-27-59,1 1 0,1-1 0,-1 1 0,2-1 1,-1 0-1,1 0 0,1 0 0,-1 0 1,2 0-1,-1 0 0,1 0 0,1-1 0,-1 0 1,1 0-1,1 0 0,-1-1 0,1 0 1,1 0-1,-1 0 0,1-1 0,0 0 0,1 0 1,4 3 15,-3-4-438,1 0 1,0 0-1,0 0 1,0-1 0,0-1-1,8 2 438,-10-3-1487,1-1 0,-1 0 0,0 0-1,0-1 1,9-1 1487,2-2-5864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1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0 64,'0'0'1595,"0"0"2799,0 0-1856,0 0-1258,0 0-31,-20 0-134,-65 2-219,79-1-825,0 0-1,0 0 1,0 0-1,1 1 1,-1 0-1,1 0 1,-1 1-1,1 0 1,-1 0-1,1 0 1,0 0-1,1 1 1,-1 0-1,1 0 1,-1 0-1,-1 3-70,-8 6 212,3-3-66,0 1 1,0 1 0,1-1 0,1 1 0,-8 13-147,13-18 24,0 1 0,0 0 0,1 0 0,0 0 0,0 0 0,1 0-1,0 0 1,1 1 0,0-1 0,0 1 0,0 3-24,1-11-3,1 1 0,-1-1-1,0 0 1,0 0 0,0 0-1,1 1 1,-1-1 0,1 0-1,-1 0 1,1 0 0,-1 0 0,1 0-1,0 0 1,-1 0 0,1 0-1,0 0 1,0 0 0,0 0-1,-1-1 1,1 1 0,0 0-1,0 0 1,1 0 3,2 1-1,0-1-1,-1 1 1,1-1 0,0 0 0,0 0 0,0 0-1,0 0 1,1-1 1,8 1-338,0 0 0,0-1 0,0-1 0,9-1 338,-12-1-578,1-1-1,0 1 0,-1-2 0,0 1 0,0-1 0,0-1 0,0 0 0,-1 0 1,0-1-1,7-8 579,21-13-1951,-36 28 2035,0-1 0,0 1 1,-1-1-1,1 1 0,0-1 1,0 1-1,0 0 0,0-1 1,-1 1-1,1 0 0,0 0 0,0 0 1,0 0-1,0 0 0,0 0 1,0 0-1,0 0 0,0 0 1,0 0-1,-1 0 0,1 0 0,0 1 1,0-1-1,0 0 0,0 1 1,-1-1-1,1 0 0,0 1 0,0-1 1,0 1-1,-1 0-84,21 24 1520,-8-8-979,-9-14-591,0 1 1,1-1-1,0 1 0,-1-1 1,1-1-1,0 1 0,0-1 1,0 0-1,1 0 0,-1 0 1,0-1-1,1 0 1,-1 0-1,1 0 0,-1 0 1,1-1-1,-1 0 0,1-1 1,0 1-1,-1-1 0,1 0 1,-1 0-1,0-1 0,1 1 1,-1-1-1,0 0 0,0-1 1,0 1-1,0-1 0,0 0 1,-1 0-1,1-1 0,-1 1 1,0-1-1,0 0 1,3-4 49,40-56-750,-43 57 895,1-1 0,-1 0 0,0-1 1,0 1-1,-1-1 0,0 1 0,0-7-145,-2 42 4564,8 23-4779,-5-27 591,-2-9-360,1 1-1,0-1 1,1 1 0,0-1-1,1 0 1,1-1 0,5 10-16,-10-22-18,-1-1 1,0 1-1,0-1 1,1 0 0,-1 1-1,0-1 1,1 1-1,-1-1 1,0 0 0,1 1-1,-1-1 1,1 0 0,-1 1-1,0-1 1,1 0-1,-1 0 1,1 1 0,-1-1-1,1 0 1,-1 0-1,1 0 1,-1 0 0,1 0-1,-1 0 1,1 0-1,-1 0 1,1 0 0,-1 0-1,1 0 1,-1 0 0,1 0-1,-1 0 1,1 0-1,-1 0 1,1-1 0,-1 1-1,1 0 1,-1 0-1,1 0 1,-1-1 0,1 1-1,-1 0 1,0-1 0,1 1-1,-1 0 1,0-1-1,1 1 1,-1-1 0,0 1-1,1-1 1,-1 1-1,0-1 18,17-29 5,-13 22-10,0 0 81,1 0 0,0 0 0,0 1 0,1-1 0,0 1 0,0 1 0,1-1 0,-1 1 0,2 0 0,-1 0 1,1 1-1,-1 0 0,2 0 0,-1 1 0,0 0 0,1 1 0,0-1 0,-1 2 0,1-1 0,4 1-76,16-5-797,-1 0 1,0-2-1,8-4 797,9-3-7812,-42 15 5168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1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3073,'0'0'5203,"0"0"-3514,0 0-1116,0 0 796,0 0 296,0 0-1569,0 0 1,1 0 0,-1 0-1,0 0 1,0 1 0,0-1 0,0 0-1,0 0 1,0 0 0,0 0 0,0 0-1,0 0 1,0 0 0,1 0-1,-1 0 1,0 0 0,0 0 0,0 0-1,0 0 1,0 0 0,0 0 0,0 0-1,0 0 1,1 0 0,-1 0-1,0 0 1,0 0 0,0 0 0,0 0-1,0 0 1,0 0 0,0 0 0,1 0-1,-1 0 1,0 0 0,0 0-1,0 0 1,0 0 0,0 0-97,0 174 627,20-175-1980,-14-3 1324,-1 0 0,1 0 1,-1 0-1,1-1 0,-1 0 0,0 0 0,-1 0 0,1-1 0,-1 1 0,1-3 29,28-30 57,-30 34-57,1 1 0,0 1 0,0-1 0,0 0 0,0 1 1,0 0-1,1 0 0,-1 0 0,1 1 0,-1 0 0,1 0 0,0 0 0,-1 0 0,1 0 0,0 1 0,0 0 0,-1 0 0,1 0 0,0 1 0,0 0 0,3 1 0,-1 0 21,-1 0-1,1 1 0,-1 0 0,1 0 0,-1 0 0,0 1 0,0 0 0,-1 0 0,1 1 1,-1 0-1,0 0 0,0 0 0,-1 0 0,1 1-20,27 45 331,-17-25-1379,1-2-3608,-15-22-1323,-1-2 1286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2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8500,'0'0'1537,"0"0"47,67 116-63,-48-46-224,-4 6 15,-7 3-800,-8-3-191,0-4-177,0-6-80,-8-7-64,-11-5 0,-7-6-1409,-6-4-2209,15-41-5506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5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12630,'0'0'912,"0"0"-336,0 0-576,0 0-80,0 0-2449,0 0-80,-9 73-3874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5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10773,'0'0'1585,"0"0"-401,0 0-1184,0 0-256,0 0-1569,0 0-7443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4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6019,'0'0'4031,"0"0"-1798,0 0-510,0 0-471,18-9-655,57-26-4,-73 34-576,-1 0 1,1 1 0,-1-1 0,1 1 0,0 0 0,-1-1 0,1 1 0,-1 0 0,1 0-1,0 0 1,-1 0 0,1 0 0,-1 0 0,1 1 0,0-1 0,-1 0 0,1 1 0,-1 0 0,1-1-1,-1 1 1,1 0 0,-1-1 0,0 1 0,1 0 0,-1 0 0,0 0 0,0 0 0,0 0 0,1 1-1,-1-1 1,0 0 0,-1 0 0,1 1 0,0-1 0,0 1-18,5 5 129,2 2-60,1 0 1,0-1 0,1 0-1,0-1 1,0 0 0,0-1-1,7 3-69,-14-7-7,0-1-1,1 1 1,-1-1 0,0 0-1,1 0 1,-1 0-1,1-1 1,-1 1 0,1-1-1,-1 0 1,1 0-1,-1 0 1,1 0-1,-1-1 1,1 1 0,-1-1-1,1 0 1,-1 0-1,1 0 1,-1 0 0,0-1-1,0 0 1,0 1-1,0-1 1,0 0 0,0 0-1,0-1 1,0 0 7,7-7-147,-1 0 1,0-1 0,5-8 146,3-12-1702,-15 28 939,-1-1 0,0 1 0,0 0 0,-1-1 1,1 1-1,0-1 0,-1-2 763,-3 4-4075,-11 6 2342,-7 11-564,6 0 560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11733,'3'21'1233,"-3"-17"-1195,7 54 159,-2-1 0,-3 2-197,-15 191-2081,13-249 2029,0-1 0,0 1 0,0-1-1,0 0 1,0 1 0,0-1 0,0 1 0,0-1 0,0 1-1,0-1 1,0 1 0,0-1 0,0 1 0,1-1-1,-1 1 1,0-1 0,0 0 0,0 1 0,1-1 0,-1 1-1,0-1 1,1 0 0,-1 1 0,0-1 0,1 0-1,-1 1 1,0-1 0,1 0 0,-1 0 0,1 1-1,-1-1 1,1 0 0,-1 0 52,17 1-64,-9-1 15,9 0 111,0 1 0,-1 1 0,1 1 1,-1 1-1,0 0 0,0 1 0,0 0 1,-1 1-1,8 5-62,-17-8 54,0 1-1,0-1 1,0 1-1,-1 1 1,1-1 0,-1 1-1,0 0 1,0 0-1,0 1 1,-1-1-1,0 1 1,0 0 0,0 0-1,-1 1 1,0-1-1,0 0 1,-1 1 0,0 0-1,0 0 1,0 0-1,-1 0 1,0 0-1,0 3-53,0-3 94,-1 0-1,1 0 1,-1 0-1,-1 0 1,1 0-1,-1 0 1,-1 0-1,1 0 1,-1 0-1,0 0 1,-1-1-1,1 1 1,-1-1-1,0 0 1,-1 0-1,0 0 1,0 0-1,0 0 1,-1-1-1,1 0 1,-1 0-1,-2 1-93,-2 2 94,-1 0-1,0-1 0,0-1 0,0 1 0,-1-2 1,0 1-1,0-2 0,0 1 0,-1-1 0,0-1 1,0 0-1,0-1 0,0 0 0,0-1 0,-4 0-93,16-2-300,-1 0 0,1 0-1,0 0 1,0 1-1,0-1 1,0 0-1,0 0 1,0 0-1,0 0 1,0 0-1,0 1 1,0-1-1,0 0 1,0 0 0,1 0-1,-1 0 1,0 1-1,1-1 1,-1 0-1,1 0 1,-1 0 300,13-11-3650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10405,'0'0'2481,"0"0"-2161,0 0 352,0 0 113,3 88-177,-3-14 16,0-5-624,0-6 112,0-14-112,12-16-288,6-21-1072,-8-12-3187,-3-13 65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6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51 7732,'0'0'2016,"0"0"-223,0 0-1264,0 0-529,0 0-577,0 0-2384,-8-51-641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6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11077,'0'0'688,"0"0"-389,0 19-53,0 27-13,-1 12 85,3 0 0,4 26-318,-5-82-107,-1 0-1,1 0 1,-1-1-1,1 1 1,-1 0 0,1 0-1,0 0 1,0-1-1,0 1 1,0 0-1,0-1 1,0 1-1,0-1 1,2 2 107,-3-3-46,1 0 1,0 1-1,-1-1 0,1 0 1,0 1-1,0-1 1,-1 0-1,1 0 1,0 0-1,0 1 1,-1-1-1,1 0 0,0 0 1,0 0-1,0-1 1,-1 1-1,1 0 1,0 0-1,0 0 1,-1 0-1,1-1 0,0 1 1,-1 0-1,1-1 1,0 1-1,-1 0 1,1-1-1,0 1 0,-1-1 1,1 1-1,-1-1 1,1 0-1,-1 1 1,1-1-1,-1 1 1,1-1-1,-1 0 0,0 1 1,1-2 45,9-13-97,0 0 0,-1-1 0,0-1 97,-1 0 309,1 0-1,1 1 1,8-9-309,-13 20 240,0-1 0,0 1 0,1-1 0,0 1 0,0 1 0,0-1 0,1 1 0,2-1-240,-6 4 38,-1 0 0,0-1 0,0 2 0,1-1-1,-1 0 1,0 0 0,1 1 0,-1-1 0,1 1 0,-1 0 0,1-1 0,-1 1 0,1 1 0,-1-1 0,1 0 0,-1 0 0,1 1 0,-1 0 0,0-1 0,1 1 0,-1 0 0,0 0 0,1 0 0,-1 1 0,0-1 0,0 0 0,0 1 0,1 0-38,8 11 123,1 1 0,-2 0 1,0 0-1,0 1 0,1 4-123,-2-2-171,1-1-1,1 0 1,0-1-1,13 13 172,-18-22-492,1 0 0,-1-1 0,1 0 0,0 0-1,1 0 1,-1-1 0,1 0 0,0-1 0,-1 0 0,2 0 0,-1 0-1,0-1 1,0 0 0,1-1 0,-1 0 0,1 0 0,7-1 492,20 0-4136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7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99 7107,'0'0'3191,"0"0"-499,0 0-715,-17-3-547,-58-6-446,72 9-922,0 0 0,0 0 0,0 0 0,0 1 0,0-1 0,0 1 0,0 0 0,0 0 0,0 0 0,0 0 0,0 1 0,0-1 0,1 1 0,-1-1 0,1 1 0,-1 0 0,-1 2-62,-1 1 40,1 0 0,0 1-1,0-1 1,0 1 0,1 0 0,-1 1-40,0 0 20,0 2 12,0 0 0,0 0 0,1 1 0,0-1 0,1 1 0,-1 3-32,3-9-8,-1-1-1,1 1 1,0 0 0,0 0-1,0-1 1,1 1-1,-1 0 1,2 2 8,-2-4-16,0-1 1,1 0 0,-1 0-1,1 0 1,0 1-1,-1-1 1,1 0 0,0 0-1,-1 0 1,1 0 0,0 0-1,0 0 1,0 0-1,0 0 1,0-1 0,0 1-1,0 0 1,1 0 0,-1-1-1,0 1 1,0-1-1,1 1 16,2 0-193,1 0 0,-1 0 0,0 0 0,1-1-1,-1 1 1,0-1 0,1 0 0,-1-1 0,1 1-1,-1-1 1,0 1 0,1-1 0,-1-1 0,4 0 193,-1-2-389,-1 1 1,1 0 0,-1-1 0,0-1-1,0 1 1,-1-1 0,1 0 0,3-4 388,8-11-1018,0-1 0,-2-1 0,0-1 1,6-15 1017,-11 21-46,-1 3 2961,-7 25 280,-2-5-3900,0 124 1322,0-127-627,1 0 1,-1 0 0,1 0-1,0 0 1,0 0 0,0-1-1,0 1 1,0 0 0,0 0-1,1-1 1,0 1-1,-1-1 1,1 0 0,0 1-1,0-1 1,0 0 0,0 0-1,1 0 1,-1-1 0,3 3 9,-4-3-157,1 0 0,0 0 1,0 0-1,0-1 1,0 1-1,0 0 0,0-1 1,0 1-1,0-1 1,0 0-1,0 1 1,0-1-1,0 0 0,0 0 1,0-1-1,0 1 1,0 0-1,0-1 0,0 1 1,0-1-1,0 1 1,0-1-1,0 0 0,0 0 1,0 0-1,0 0 1,-1 0-1,1-1 0,0 1 1,0-1 156,6-8-125,-1 0 1,-1 0 0,0-1-1,0 0 1,-1 0 0,0 0-1,-1-1 1,0 1 0,-1-2 124,7-16-36,1-2 110,-7 17 499,1 0 1,1 0 0,3-7-574,-8 20 1011,-1 1 310,1 3-1174,0 1 1,0-1 0,0 1-1,0-1 1,-1 1-1,0-1 1,1 1 0,-1-1-1,-1 3-147,2 0 144,-1 13-96,2 1 0,1-1-1,0 0 1,1-1-1,1 1 1,2 4-48,0-12-27,-3-15-119,0-20-43,-4 18 273,1-7-16,1 0 0,1 1 0,0-1 0,0 1-1,1 0 1,0 0 0,6-9-68,-7 15 29,0 0 0,1 0-1,0 1 1,1-1 0,-1 1 0,1 0 0,0 0 0,0 1 0,1-1-1,-1 1 1,1 0 0,0 1 0,0-1 0,0 1 0,2 0-29,0-1-58,0 1 0,0 1 0,0 0 0,0 0 1,0 0-1,1 1 0,-1 0 0,0 1 0,1 0 58,-9 0-115,0 0 0,1 0 1,-1 0-1,0 0 0,0 0 0,0 0 0,0 0 0,0 0 0,0 0 0,1 0 0,-1 0 0,0 0 0,0 0 0,0 0 0,0 0 0,0 0 1,0 0-1,1 0 0,-1 0 0,0 0 0,0 0 0,0 0 0,0 0 0,0 0 0,0 0 0,0 1 0,0-1 0,0 0 0,1 0 0,-1 0 1,0 0-1,0 0 0,0 0 0,0 0 0,0 0 0,0 1 0,0-1 0,0 0 0,0 0 0,0 0 0,0 0 0,0 0 0,0 0 0,0 1 1,0-1-1,0 0 0,0 0 0,0 0 0,0 0 0,0 0 0,0 0 115,0 5-4458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7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2225,'0'0'7777,"0"0"-5099,0 0-1410,0 0-252,0 0-488,-2 17-183,-5 56-233,6-70-105,1 1 1,0-1-1,0 0 1,0 1 0,1-1-1,-1 1 1,1-1-1,-1 0 1,1 1-1,0-1 1,1 0 0,-1 1-8,0-2-6,0 0 1,1 0-1,-1-1 1,0 1-1,1-1 1,-1 1-1,1-1 1,-1 1-1,1-1 1,-1 0-1,1 0 1,0 0-1,0 0 1,0 0-1,0 0 6,5 1-94,0 0 0,1-1-1,-1 0 1,0 0 0,1-1 0,-1 0-1,1 0 1,4-1 94,-1 0-212,-4 1 141,1-1 1,-1 0 0,0-1-1,0 0 1,0 0 0,0 0-1,0-1 1,0 0-1,0-1 71,55-36-60,-45 27 176,0 2 0,17-9-116,-32 19 23,-1 0-1,1 0 0,0 0 0,-1 0 1,1 1-1,0-1 0,-1 1 0,1-1 1,0 1-1,0 0 0,0-1 0,-1 1 1,1 0-1,0 0 0,0 0 0,0 1 0,0-1 1,-1 0-1,1 1 0,0-1 0,0 1 1,-1 0-1,1-1 0,0 1 0,-1 0 1,1 0-1,-1 0 0,1 0 0,-1 0 1,0 0-1,1 1 0,-1-1 0,0 0 1,0 1-1,0-1 0,0 1 0,0-1 1,0 1-1,0 0 0,0 0-22,3 8 111,1 2 0,-2-1 0,0 0 0,0 1 0,-1-1 0,0 1-111,0 3 40,17 122 388,-5 2-428,0 8-420,-6-69-2630,-3 52 3050,-5-124-90,0-1-1,0 1 1,-1 0-1,0-1 1,0 1-1,0-1 1,-1 1-1,1-1 1,-1 0-1,-1 0 1,-1 4 90,2-7 90,0 1 0,1-1 0,-1 1 0,-1-1 0,1 0-1,0 0 1,0 0 0,-1 0 0,1-1 0,-1 1 0,0-1 0,1 1 0,-1-1 0,0 0 0,0 0 0,0 0 0,0 0 0,0-1 0,0 1 0,0-1 0,-2 0-90,2 1 106,1-1 1,0 0-1,-1 1 0,1-1 1,-1-1-1,1 1 0,-1 0 0,1 0 1,0-1-1,-1 1 0,1-1 1,0 0-1,-1 0 0,1 0 0,0 0 1,0 0-1,0-1 0,0 1 1,0 0-1,0-1 0,0 0 0,0 1 1,0-1-107,0-3 36,0 1 1,0 0 0,0-1 0,1 1 0,0-1-1,-1 0 1,2 1 0,-1-1 0,0 0 0,1 0-1,0-4-36,1-3 11,0-1-1,0 1 1,1 0 0,0 0-1,2 0 1,-1 0-1,1 1 1,1-1-1,0 1 1,0 0-1,1 1 1,1-1-1,0 1 1,4-5-11,14-16-610,1 2 1,2 0 0,19-14 609,-13 17-3591,-9 12-2538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8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7652,'0'0'1456,"0"0"-127,0 0-145,0 0 385,0 0-144,0 0-225,34 155 145,-34-64-945,0 0-320,0 1 160,0-8-240,0-5-48,0-13-544,0-17-1313,0-13-864,0-36-1649,0 0-2593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8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85 178 6211,'0'0'3137,"-71"-110"-63,58 88-817,13 8-801,0 6-1360,26-2-80,23 0 64,14 6 33,11 4-226,3 0-127,-49 4-2401,-8 8-3746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8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8964,'0'0'2911,"0"0"-1889,0 0-492,0 0 212,3 17-14,-1 4-493,4 29 419,8 27-654,-13-72-76,1 3 137,0 1 1,0-1-1,1 0 0,0 0 0,2 2-61,-4-8-68,0-1 0,0 1 0,0-1 0,0 1 0,0-1 0,0 1 0,0-1 0,1 0 0,-1 0 0,0 0 0,1 1 0,-1-1 0,1 0 0,-1-1 0,1 1 0,0 0 0,-1 0 0,1-1 0,0 1 0,0-1 0,-1 1 0,1-1 0,0 0 0,0 0 0,0 0 0,-1 0 0,2 0 68,-2 0-20,1-1 0,-1 1-1,0-1 1,0 1 0,0-1 0,1 0 0,-1 1 0,0-1 0,0 0 0,0 0-1,0 0 1,0 0 0,-1 0 0,1 0 0,0 0 0,0 0 0,-1 0 0,1 0 20,14-27 240,-9 16-62,6-11 133,2 0 0,1 1-1,0 0 1,2 2 0,6-6-311,-17 20-228,0 0 1,1 0-1,-1 0 1,2 1-1,-1 0 0,0 1 1,1-1-1,0 2 0,0-1 1,0 1-1,0 0 0,1 1 1,-1-1-1,1 2 0,-1-1 1,1 1-1,4 1 228,-4 0-3906,-6 0-2363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9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11717,'0'0'1617,"17"-8"-1211,56-27-297,-68 32-105,0-1 0,1 0 0,-2 0 0,1 0 0,0-1 1,-1 0-1,0 1 0,0-2 0,0 1 0,-1 0 0,0-1 0,0 1 0,0-1 0,0 0 0,-1 0 0,1-4-4,-1 3 4,1-3 27,0 0-1,-1 0 1,-1 0-1,0-1 0,0 1 1,-1 0-1,0-6-30,0 8 17,-1 7 63,1-1 0,-1 1-1,0 0 1,1-1 0,-1 1 0,0 0 0,0 0 0,0-1-1,0 1 1,0 0 0,0 0 0,-1 0 0,1 0 0,0 0 0,0 1-1,-1-1 1,1 0 0,-1 1 0,1-1 0,0 1 0,-1-1-1,1 1 1,-1-1 0,1 1 0,-1 0 0,1 0 0,-1 0 0,0 0-1,1 0 1,-1 0 0,1 0 0,-1 1 0,1-1 0,-1 0-1,1 1 1,0 0 0,-1-1 0,1 1 0,-1 0 0,1-1-1,0 1 1,-1 0-80,-1 4 52,0-1 1,0 1-1,0 0 0,0-1 0,1 1 0,0 0 0,0 1 0,0-1 0,0 0 1,1 2-53,-11 58 9,8-19 91,3-1 0,2 35-100,-1-73-1,1-1 0,-1 1-1,1 0 1,1-1-1,-1 1 1,1-1 0,0 0-1,1 1 1,0-1 0,0 0-1,0 0 1,0-1-1,1 1 1,0-1 0,0 1-1,4 2 2,-4-5-247,0 0-1,0 0 1,0 0-1,0 0 1,1-1-1,-1 1 1,1-1-1,0 0 1,-1-1-1,1 1 1,0-1 0,0 0-1,0 0 1,0-1-1,0 1 1,0-1-1,0 0 1,0-1-1,1 1 1,-1-1-1,-1 0 1,4-1 247,-4 1-531,-1 0 1,1 0-1,-1-1 1,1 1-1,-1-1 0,0 0 1,0 0-1,1 0 531,10-17-4775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5667,'0'0'5712,"0"0"-4186,0 0-1222,0 0 405,0 0 164,13-6-254,45-20-344,-52 24-197,0 0 0,0 1 0,0 0 0,0 0 0,1 0 1,-1 1-1,1 0 0,-1 0 0,0 0 0,1 1 0,-1 0 1,0 0-1,0 1 0,0 0 0,4 1-78,-4 0 0,0-2-1,-1 1 0,1-1 1,0 0-1,0 0 1,0 0-1,0-1 1,0 0-1,0 0 1,0 0-1,-1-1 0,5-1 1,-4 0-47,0-1 0,0 0 0,0 0-1,0 0 1,0-1 0,0 0 0,-1 0 0,0-1-1,0 1 1,0-1 0,0-1 47,14-16-1478,-2 0-1,0-1 1479,-11 15-637,7-11-3760,0-1 0,5-13 4397,-16 30-1883,-2 3-177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8:49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0 171 896,'0'0'10872,"0"0"-7670,0 0-2872,0 0-258,8 3 35,-3-1-76,-2 0-21,0 0 1,0-1-1,0 1 0,1-1 0,-1 0 1,0 0-1,1 0 0,-1 0 0,1-1 1,0 0-1,-1 1 0,1-1 0,-1-1 1,1 1-1,-1 0 0,1-1 1,2 0-11,1-3 19,-1-1 1,1 1 0,-1-1 0,0-1 0,0 1 0,0-1 0,-1 0 0,0 0 0,0-1 0,0 1 0,-1-1 0,0 0 0,-1 0 0,1-1 0,-1 1 0,-1-1 0,1 1 0,-1-1 0,-1 0 0,1 0-1,-1 0 1,-1 0 0,0-4-20,0 11 23,0-1 0,-1 1-1,0 0 1,1 0-1,-1-1 1,0 1 0,1 0-1,-1 0 1,0 0-1,0 0 1,0 0 0,0 0-1,0 0 1,0 1 0,0-1-1,0 0 1,-1 0-1,1 1 1,0-1 0,0 1-1,-1-1 1,1 1-1,0 0 1,-1-1 0,1 1-1,0 0 1,-1 0-1,1 0 1,0 0 0,-1 0-1,0 0-22,-47 3 692,45-2-672,0 0 0,1 0 0,-1 0 0,1 1 0,-1 0 0,1-1-1,0 1 1,0 1 0,0-1 0,0 0 0,0 1 0,0-1 0,0 1 0,1 0 0,0 0 0,-1 0 0,1 0 0,0 1-1,0-1 1,1 0 0,-1 1 0,1-1 0,-1 3-20,-2 8 39,0 0 0,0 0 0,2 1 1,0-1-1,-1 10-39,2-2 28,0 0 1,1 0 0,1-1-1,1 1 1,0 0 0,5 13-29,-5-27 1,1-1 1,-1 1 0,2-1 0,-1 1-1,1-1 1,0 0 0,0 0 0,1 0 0,0-1-1,0 0 1,0 0 0,1 0 0,0 0-1,0-1 1,1 0 0,0 0 0,-1-1-1,1 0 1,3 1-2,1-1-284,0 1 0,1-2 0,-1 0 0,1 0 0,-1-1 0,1-1 1,0 0-1,0 0 0,0-1 0,0-1 0,0 0 0,-1-1 0,1 0 0,1-1 284,-11 2-367,0 0 0,0 0 0,0 0 0,0 0 0,0 0 0,0-1 0,0 1 0,0-1 1,0 0-1,-1 1 0,1-1 0,-1 0 0,2-2 367,16-22-6609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9:47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7812,'0'0'848,"0"0"-848,0 0-4018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9:4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2 8820,'0'0'1331,"0"0"-738,0 0-175,0 0-220,-22 0 23,-70-2 380,74 2-308,0 1 1,0 0-1,1 1 0,-1 1 1,0 0-1,1 2 1,0 0-1,0 1 1,0 0-1,1 2 1,-6 3-294,20-10 14,-1 0-1,1 1 1,-1 0 0,1-1 0,0 1 0,0 0 0,0 0-1,0 0 1,0 0 0,0 0 0,1 1 0,-1-1 0,1 1-1,-1-1 1,1 1 0,0-1 0,0 1 0,0 0 0,0-1-1,1 1 1,-1 0 0,1 0 0,0 0 0,-1-1 0,1 1-1,0 1-13,1 0 4,-1 0-1,1 1 0,0-1 0,0 0 0,0 1 1,1-1-1,-1 0 0,1 0 0,0 0 0,0-1 1,0 1-1,1 0 0,-1-1 0,1 1 0,0-1 1,0 0-4,20 17 58,-13-11-95,0 0 1,-1 0-1,6 8 37,-12-14 12,-1 1 1,0-1 0,0 0-1,0 1 1,0 0 0,-1-1-1,1 1 1,-1 0 0,0 0-1,0 0 1,0 0 0,-1 0-1,1 0 1,-1 1-13,0-3 1,0 0 0,-1-1 0,1 1 0,0 0 0,-1-1 0,1 1 0,-1 0 0,0-1 1,0 1-1,1-1 0,-1 1 0,0-1 0,0 1 0,0-1 0,0 0 0,-1 0 0,1 1 0,0-1-1,-3 2 50,-1 1 0,1-1-1,-1 0 1,1-1 0,-1 1-1,-2 0-49,-11 4 286,-1-1-1,0 0 0,-1-1-285,16-4 54,-8 2-12,4-1-21,1 0 1,-1-1-1,0 1 1,0-2 0,0 1-22,7 0-5013,1 0-606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9:5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35 32,'0'0'2927,"0"0"4874,0 0-4960,0 0-2550,-3 15-113,-4 28 33,1 1 1,3 0-1,1 3-211,3 152 82,0-82 59,-1-101-189,-1-13-17,0 1 0,1-1 0,0 0 0,-1 1 0,1-1-1,1 0 1,-1 1 0,0-1 0,1 0 0,0 1 0,0-1 0,0 0 0,0 0-1,0 0 1,2 3 65,-2-19-3380,-2-6 2062,-1-1 0,-1 1 0,-1 0 1,0 0-1,-2 0 0,-6-15 1318,-16-34-2233,-7-9 2233,31 69-177,-15-31 643,-2 2 0,-2 0-466,7 13 2430,0 1-1,-2 1 0,-11-9-2429,27 29 391,-1-1 0,1 1-1,0 0 1,0-1 0,0 0-1,0 1 1,0-1 0,1 0 0,-1 0-1,1 0 1,0 0-391,0 2 73,1 1 0,0-1-1,0 0 1,0 1 0,0-1 0,1 1 0,-1-1 0,0 1-1,0-1 1,0 1 0,0-1 0,0 1 0,1-1 0,-1 1-1,0-1 1,1 1 0,-1-1 0,0 1 0,1-1-1,-1 1 1,0-1 0,1 1 0,-1 0-73,22-10 41,21 0 480,1 2 0,0 2 1,33 0-522,138 4-1,-133 2 46,-74 0-222,45 3-145,-52-3 126,1 0 0,-1 0 1,0 0-1,1 0 1,-1 0-1,0 1 0,0-1 1,1 0-1,-1 1 1,0-1-1,0 1 0,0-1 1,1 1-1,-1 0 1,0 0-1,0-1 1,0 1-1,0 0 0,0 0 1,-1 0-1,1 0 1,0 0-1,0 0 0,-1 0 1,1 0-1,0 0 1,-1 1-1,1-1 1,-1 0-1,1 0 0,-1 1 196,0 14-5690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9:53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5378,'0'0'6238,"0"0"-4861,7 16-1351,19 57 81,-3 1 0,-1 14-107,3 38-336,-6-28-4301,7 8 4637,-28-115 24,1 0 0,0-1 0,0 1-1,1-3-23,-2-25 28,-5-46 492,4-84-520,3 118 128,0 29 42,1 1 0,0-1 0,1 1 0,4-14-170,-5 29 70,0 0 1,0 0-1,0 0 0,0 1 1,1-1-1,-1 0 1,1 1-1,0-1 0,0 1 1,0 0-1,1-1 1,-1 1-1,1 0 0,0 0 1,0 1-1,0-1 1,0 1-1,0-1 0,0 1 1,1 0-1,-1 0 1,1 0-1,0 1 0,-1-1 1,1 1-1,2 0-70,3 0 94,0 0 0,0 1 0,0 0 0,0 1 0,-1 0 0,1 1 0,0-1 0,0 2 0,-1-1-1,1 1 1,-1 0 0,0 1 0,0 0 0,0 1 0,-1-1 0,1 1 0,-1 1 0,0-1 0,0 1 0,-1 0 0,5 7-94,-2-3 29,0 0 0,-1 0 0,-1 1 0,0 0 0,0 1 0,-1 0 0,-1 0 0,0 0 1,0 0-1,-1 1 0,-1 0 0,0-1 0,-1 1 0,1 11-29,-3-11 21,0 1-1,0-1 1,-1 1-1,-1-1 1,0 0-1,-1 1 1,-1-1-1,0 0 1,-1-1-1,0 1 1,0-1-1,-2 0 1,1 0-1,-2-1 1,1 1-1,-2-1-20,-7 10 43,0 0 0,-2-2 0,0 0 0,-1-1 0,0-1 0,-2 0 0,0-2 0,-21 12-43,42-27 0,-2 1-128,0 0 0,0 0-1,0 0 1,-1 0 0,1 0-1,0 0 1,0-1 0,0 1-1,-1-1 1,0 0 128,1-1-4026,2-6-5034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9:55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7812,'0'0'2545,"0"0"-752,0 0-1281,0 0-512,0 0 0,0 0 656,145-58-288,-87 46-80,-4 6-160,-5 1-80,-6 3 145,-7 0-177,-8 2-16,-7 0 160,-6 0-160,-2 0-465,-13 4-3008,0-1-7108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49:5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50 7443,'0'0'2634,"0"0"-1010,0 0-629,0 0-514,-3-6-556,2 6 73,0-1 0,1 1 0,-1-1 0,1 1 0,-1-1 0,1 1 0,-1-1 1,1 0-1,0 1 0,-1-1 0,1 0 0,0 1 0,0-1 0,-1 0 0,1 0 0,0 1 0,0-1 0,0 0 0,0 0 0,0 1 0,0-1 1,0 0-1,0 0 0,0 1 0,0-1 0,0 0 0,1 0 0,-1 1 0,0-1 0,0 0 0,1 1 0,-1-1 0,1 0 0,-1 1 0,0-1 1,1 0-1,-1 1 0,1-1 0,-1 1 0,1-1 0,0 0 2,4-1 3,0 0 0,0 0 1,1 1-1,-1 0 0,0 0 1,1 0-1,3 0-3,2-1 7,0 1 1,0 0-1,0 0 0,1 1 1,-1 1-1,0 0 0,4 2-7,-12-3 6,0 1-1,0 0 0,0 0 0,0 1 0,0-1 0,0 0 0,-1 1 0,1 0 0,-1 0 0,1 0 0,-1 0 0,0 0 0,0 0 0,0 0 0,0 1 0,0-1 0,0 1 0,-1 0 0,1-1 0,-1 1 0,1 0 0,-1 0 0,0 0 0,0 0 0,-1 0 0,1 0 0,-1 0 0,1 0-5,0 12 32,0-1 0,-1 0 0,-1 0 0,0 1 0,-1-1 0,0 0 0,-1 0 0,-1 0 0,0-1 0,-1 1 0,-1 1-32,5-10-4,-1 0 0,1-1 0,0 1 0,0 0 0,1 0-1,0 0 1,0 0 0,0 0 0,0 0 0,1 0 0,0 0 0,0 0-1,1 3 5,3 6-12,1 0 0,0 0 0,7 10 12,-6-12 2,-1 1 0,0-1 0,-1 1 0,2 9-2,-4-12 15,-1 0-1,0 1 1,-1-1 0,0 0 0,-1 1 0,0-1 0,-1 0 0,0 1-15,0-6 23,1 0-1,-2-1 1,1 1-1,0-1 0,-1 0 1,0 1-1,0-1 1,0 0-1,-1 0 0,1 0 1,-1 0-1,0-1 0,0 1 1,0-1-1,-1 0 1,1 1-1,-1-2 0,-1 2-22,-4 2 226,0-1-1,0-1 1,0 1-1,-1-2 1,1 1-1,-1-1 1,0-1-1,0 0 1,-5 1-226,-16 0 504,0-2 1,-13-1-505,24 0 3,19 0-39,1 1 0,0-1 0,-1 0 0,1 0 1,0 0-1,-1 0 0,1 0 0,-1 0 0,1-1 0,0 1 1,-1 0-1,1 0 0,0 0 0,-1 0 0,1 0 0,0 0 1,-1-1-1,1 1 0,0 0 0,0 0 0,-1 0 0,1-1 1,0 1-1,0 0 0,-1 0 0,1-1 0,0 1 0,0 0 1,0-1-1,-1 1 0,1 0 0,0 0 0,0-1 0,0 1 1,0-1-1,0 1 0,0 0 0,0-1 36,1-9-5140,4 0-1556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03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1265,'0'0'12277,"0"0"-11380,0 0-17,0 0-576,0 0-224,0 0-80,0 0 16,130 54 32,-40-42-32,4-2-16,-8-5-32,-7-5-1504,-10 0-1730,-58-3-352,-11-9-2480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03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9220,'0'0'2127,"0"0"-791,0 0-1133,25 11-27,0-1-121,-4-3 8,0 2 0,0 1 0,-1 0 0,-1 2 0,0 0 0,0 1 0,1 3-63,-7-5 21,-1 0 0,-1 1 0,1 0 0,-2 1 0,8 11-21,-15-19 15,0-1 1,-1 1-1,0 0 1,0-1-1,0 1 1,-1 0-1,1 0 1,-1 0-1,0 6-15,-1-8 19,0 0 1,0 0-1,0 0 1,0 0-1,-1 0 0,1 0 1,-1 0-1,0 0 1,0 0-1,0-1 0,-1 1 1,1 0-1,-1 0 1,1-1-1,-1 1 0,0-1 1,-1 2-20,-6 4 92,0 1 1,0-2-1,0 1 1,-1-1-1,-1-1 1,1 0-1,-1 0 1,0-1-93,-35 15 788,-17 3-788,35-12 59,-72 25-400,87-33-2015,12-3-3415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26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30 36 176,'0'0'6099,"0"0"-3645,0 0-1066,0 0-748,0 0-376,-5 0-109,-15 0-131,15 0-86,5 0-127,2 0 53,140-1 342,164 3-225,-268 1 43,-1 3 0,1 1 0,-1 2 1,20 7-25,-17-3 15,1-3-1,0-1 1,23 0-15,42-4 21,33-6-21,-41 0 16,97-11-5,-39 18 71,-88-2-87,1-3 0,-1-3 0,27-5 5,164-34-45,90-11 122,-183 39 36,1 8 0,6 7-113,-20-1 1,-15 4 47,115 19-48,-84 3 18,31 5 6,-5-16-101,-144-14 126,0-2 1,42-7-50,-45 0 281,21-7-281,-21 2-2362,-39 10-3358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5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134 210 720,'0'0'4104,"0"0"2464,0 0-3585,0 0-1714,-20 3-172,2-1-819,0 2 1,1 0-1,-8 4-278,22-7 19,1 0 0,0 1 0,-1-1 1,1 1-1,0 0 0,0-1 0,0 1 0,0 0 0,1 0 0,-1 0 0,0 0 0,1 0 1,-1 1-1,1-1 0,0 0 0,0 1 0,0-1 0,0 1 0,0-1 0,1 1 0,-1 0 1,1-1-1,-1 1 0,1 0 0,0-1 0,0 1 0,0 0 0,1-1 0,-1 1-19,0 6 68,-1 2-56,1-1 0,0 0 0,1 1 0,0-1 1,1 0-1,0 0 0,1 0 0,0 0 0,1 4-12,-2-10-1,0 0-1,1 0 0,-1 0 0,1 0 1,0 0-1,0 0 0,0-1 1,0 0-1,0 1 0,1-1 0,0-1 1,-1 1-1,1 0 0,0-1 1,1 0-1,-1 0 0,0 0 1,0 0-1,1-1 0,-1 1 0,1-1 1,0 0 1,0 0-12,1 0 0,-1-1 0,1 1 0,-1-1 1,0 0-1,1 0 0,-1-1 0,0 1 0,1-1 0,-1-1 0,0 1 1,0-1-1,0 1 0,0-1 0,4-3 12,-3 1 1,0 0-1,0 0 0,-1-1 1,1 0-1,-1 0 0,0-1 1,-1 0-1,1 1 1,-1-1-1,0-1 0,0-1 0,6-12 38,0 0-1,-2-1 0,-1 0 1,0 0-1,-2 0 0,0-1 1,-1 0-1,-2 0 0,0 0 1,-1 0-1,-1 0 0,-2 0 1,-1-12-38,2 29 29,-1-1 1,0 0-1,0 1 1,0 0 0,0-1-1,-1 1 1,0 0-1,0 0 1,-3-3-30,5 5-2,-1 1 1,0-1 0,0 1 0,0 0 0,0 0-1,0 0 1,-1 0 0,1 1 0,0-1 0,-1 1-1,1-1 1,-1 1 0,0 0 0,1 0-1,-1 0 1,0 0 0,0 0 0,0 1 0,-2-1 1,5 1-60,0 0 0,0 0 0,0 0 1,0 0-1,0 0 0,-1 0 0,1 0 1,0 0-1,0 0 0,0 0 0,0 0 1,0 1-1,0-1 0,-1 0 0,1 0 1,0 0-1,0 0 0,0 0 0,0 0 1,0 0-1,0 0 0,0 0 0,0 0 1,-1 1-1,1-1 0,0 0 0,0 0 1,0 0-1,0 0 0,0 0 0,0 0 1,0 1-1,0-1 0,0 0 1,0 0-1,0 0 0,0 0 0,0 0 1,0 1-1,0-1 0,0 0 0,0 0 1,0 0-1,0 0 0,0 0 0,0 0 1,0 1-1,0-1 0,0 0 0,0 0 60,1 4-1404,-1 16-5124,0-2 1520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28.3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49 1 3906,'0'0'1000,"0"0"-53,0 0-66,0 0 85,0 0-30,0 0-224,-8 3-26,-32 12 1848,46-9-1453,22 2-951,1-1-1,-1-1 1,1-1 0,26 0-130,123-1 202,-140-4-160,71 2 217,83 14-259,96 5 27,-81-8 18,4-3 130,26-9-175,-114-2 41,-51-2 38,49-9-79,-50 4 46,50 1-46,106 7-15,403-4 6,-586 3 0,91-4 34,0 7-1,47 9-24,73 10 52,-63-7-18,-92-9-358,69-6 324,-44-1-509,-113 2-4218,-11 0 672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44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618 104 6947,'0'0'1281,"0"0"2,0 0-226,0 0-100,0 0-282,-17-3-395,-4-1-190,-32-6 605,-10-5-695,23 5 195,-1 1 0,1 3 1,-1 1-1,0 2 0,-28 2-195,64 1 24,0 0 0,0 1 0,-1-1 1,1 1-1,0 0 0,0 0 0,0 1 0,0 0 0,0 0 0,1 0 0,-3 1-24,0 2 4,0 0-1,0 0 0,1 1 1,0 0-1,0 0 1,-4 5-4,1 0 2,1-1 1,0 2 0,0-1 0,1 1 0,1 0 0,0 1-1,0-1 1,2 1 0,-1 0 0,2 0 0,-1 1 0,2-1 0,0 1-1,1 0 1,0-1 0,1 7-3,0 1-13,-1-3 18,2 1 0,0-1 0,2 10-5,-1-21 2,-1 0 1,1-1-1,0 1 0,1 0 0,0-1 1,0 0-1,0 1 0,1-1 0,0 0 0,0-1 1,1 2-3,6 4-14,0-1 1,0 1-1,1-2 1,0 0-1,0 0 1,1-1-1,1 0 0,-1-2 1,1 1-1,0-2 1,0 0-1,1 0 1,0-1-1,0-1 14,30 5-214,0-2-1,0-2 0,0-2 0,5-3 215,-20 0-256,0-2 1,0-2-1,0 0 0,-1-2 1,0-1-1,0-2 0,-1-1 1,0 0-1,0-3 0,-2 0 0,0-1 1,0-2-1,18-16 256,-33 24-87,-1 0 1,0 0-1,-1-1 0,0 0 1,0-1-1,-1 0 1,-1 0-1,0 0 0,3-7 87,-6 9 121,-1-1 1,0 0-1,0 1 0,0-1 0,-1 0 1,-1 0-1,0 0 0,0-1 0,-1 1 1,0 0-1,-1 0 0,-1-8-121,-1 9 192,1 1 0,-1-1 0,0 1-1,-1 0 1,0 0 0,0 0 0,-1 0 0,0 1 0,-1 0-1,1 0 1,-1 0 0,-5-4-192,-8-7 504,0 1 1,-2 1-1,-17-12-504,35 26 43,-3-3 16,-1 1-1,0-1 1,1 1-1,-1 0 0,-1 1 1,1 0-1,0 0 1,-1 1-1,0-1 1,1 2-1,-1-1 0,0 1-58,8 1-1443,0 1-2245,0 2 1096,0 5-3512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09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0 11365,'0'0'144,"0"0"80,-43 157-224,30-54 80,3 15 0,3 14 177,3 6 31,4 3-16,0-5-256,0-7-32,6-23-416,-1-91-2866,-1-15-3073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10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11765,'9'96'80,"40"11"689,11-18-385,12-31-192,12-38 336,15-20-416,21-66-112,12-52 0,1-41-1825,-88 71-3185,-19 4-1937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30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49 160,'0'0'6619,"0"0"-4204,0 0-1140,0 0-259,0 0-263,-4 0-134,-3 0-575,2 0 55,7 0 44,36 6 894,42 14 277,-31-7-1063,1-1 0,1-3 0,36 2-251,103-9 411,-271-6-411,1-4 0,-49-11 0,-37-5-61,165 24 63,-1 0-1,1 0 1,0 0-1,0 0 1,0 0 0,0 0-1,0 0 1,-1-1-1,1 1 1,0 0 0,0-1-1,0 1 1,0-1 0,0 0-1,0 1 1,-1-1-2,3 0-1,-1 1 0,0-1 0,0 1 0,1-1 1,-1 1-1,0-1 0,1 1 0,-1 0 0,1-1 0,-1 1 0,0 0 1,1-1-1,-1 1 0,1 0 0,-1-1 0,1 1 0,-1 0 1,1 0-1,-1 0 0,1 0 0,-1-1 0,1 1 0,0 0 1,43-12-31,-42 12 35,38-7 5,1 1 1,1 2 0,39 1-10,-91 14 107,-1-4-94,-2-2 0,1 0 1,-1 0-1,0-1 1,0-1-1,-5 1-13,-15 2 13,0-2 0,-2-1-13,-10-2 579,42-3-167,7-2-450,8-3 43,0 1 0,1-1 1,-1 2-1,1 0 0,0 1 0,0 0 1,1 1-1,-1 0 0,1 1 0,1 0-5,40-2 191,51 2-191,-79 2-14,56 0 249,-82 0-264,3-7-2295,-2 1-2849,-2-1-2703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4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10965,'0'0'2817,"0"0"-1712,0 0-273,0 0-400,0 0-95,-35 112-305,31-69-32,2-2 48,2-9-48,0-10-209,0-12-1327,11-10-1602,0-7-687,-9-15-1298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5683,'0'0'2625,"0"0"-2193,0 0-384,0 0-48,0 0-1457,0 0-4161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0 496 9396,'0'0'1308,"0"0"-740,3 16-224,10 79 256,-13-93-605,0-1-1,1 0 1,-1 1-1,1-1 1,-1 1-1,1-1 1,-1 0-1,1 1 1,0-1-1,-1 0 1,1 0 0,0 0-1,0 0 1,0 1-1,0-1 1,0 0-1,0-1 1,1 1-1,-1 0 1,0 0-1,0 0 1,1-1-1,-1 1 1,0 0-1,1-1 1,-1 0-1,0 1 1,1-1-1,-1 0 1,1 1 5,7 0-190,-1-1 0,1 1 1,-1-1-1,1-1 0,0 1 190,10-1-143,160 1 3048,-176 0-2865,0 0 0,-1 0 0,1 0 0,0 1 0,0 0 0,-1-1 0,1 1 0,0 0 0,-1 0 0,1 1 0,-1-1 0,0 0 0,1 1 0,-1-1 0,0 1 0,1 0-40,3 4-38,-1 0 1,1 1-1,-1-1 1,3 6 37,14 18-5282,-16-26-2975</inkml:trace>
  <inkml:trace contextRef="#ctx0" brushRef="#br0" timeOffset="1">1079 0 13622,'0'0'1393,"0"0"-737,0 0-480,0 0 288,9 139 353,-5-70-785,2-2 64,3-1 0,2-8 80,4-8-272,0-8 96,-3-9-1761,-9-8-288,-3-10-1472,0-10-369,-9-5-416,-13-20 2929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5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73 544,'0'0'7556,"0"0"-3795,0 0-895,0 0-849,0 0-1857,0 0-144,-17-69-32,64 66 64,4 3 32,-1 0-80,-3 0-1249,-9 5-1600,-33 2-2161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5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7652,'0'0'1021,"0"0"535,0 0 39,7 16-16,39 106 212,-45-119-1815,0-1 0,0 0 1,1 1-1,-1-1 1,1 0-1,-1 0 1,1 0-1,0 0 0,0-1 1,0 1-1,0 0 1,1 0 23,-2-1-53,-1-1 0,1 0 0,0 1 1,0-1-1,0 0 0,0 0 0,-1 0 1,1 0-1,0 1 0,0-1 0,0 0 1,0 0-1,0-1 0,-1 1 0,1 0 1,0 0-1,0 0 0,0 0 0,0-1 1,-1 1-1,1 0 0,0-1 0,0 1 1,-1-1-1,1 1 0,0-1 0,-1 1 1,1-1-1,0 1 0,-1-1 0,1 0 1,-1 1-1,1-1 0,-1 0 0,1 0 1,-1 1-1,1-1 0,-1 0 0,0 0 1,1 0 52,27-64 23,-21 45 61,1 0 1,10-15-85,-12 23 190,1 1 1,1 1 0,0-1-1,1 1 1,0 1 0,9-8-191,-13 13 11,0-1 1,1 2 0,-1-1-1,1 1 1,0-1 0,0 2-1,0-1 1,0 1 0,1 0-1,-1 0 1,0 0 0,1 1-1,0 0 1,2 0-12,2 1-646,-6-1 240,0 1 1,0 0-1,0 0 0,0 1 0,0-1 1,3 2 405,-7-2-311,1 0 0,-1 1 0,0 0 0,1-1 1,-1 1-1,0 0 0,0-1 0,1 1 0,-1 0 1,0 0-1,0 0 0,0 0 0,0 0 0,0 0 1,0 1 310,8 10-5998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6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1 416,'0'0'4074,"0"0"3260,0 0-5360,0 0-1619,0 0 606,20 15 378,-13-9-1192,3 2-9,1 0-1,-1 0 1,-1 1-1,0 1 1,0 0-1,-1 0 1,0 0-1,-1 1 1,0 0 0,-1 1-1,0-1 1,0 1-1,-2 0 1,2 6-138,6 36 198,-4 0 0,-1 1 1,-3 0-1,-2 0 0,-3 0 1,-4 26-199,1-51 19,-1 1 1,-1-1-1,-2 0 1,-1 0-1,-1-1 1,-9 17-20,-5 2 16,-1 0 0,-3-2 0,-12 15-16,14-28-293,26-33 202,0 1 1,-1-1 0,1 1-1,-1-1 1,1 1 0,0-1-1,-1 0 1,1 1 0,-1-1-1,1 0 1,-1 1 0,1-1-1,-1 0 1,1 0 0,-1 1-1,0-1 1,1 0 0,-1 0-1,1 0 1,-1 0 0,0 0 90,-8 0-5045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5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157 218 6931,'0'0'2644,"0"0"-304,0 0-574,0 0-341,0 0-356,-14-9-244,-44-24-188,56 32-622,1 1-1,0-1 1,-1 0 0,1 1-1,-1 0 1,1-1-1,0 1 1,-1 0-1,1 0 1,-1 0-1,1 0 1,-1 0-1,1 0 1,-1 0-1,1 1 1,-1-1 0,1 0-1,-1 1 1,1-1-1,0 1 1,-1 0-1,1-1 1,0 1-1,0 0 1,-1 0-1,1 0 1,0 0-1,0 0 1,0 0 0,0 0-1,0 0 1,0 0-1,0 0 1,1 1-1,-1-1 1,0 0-1,1 1 1,-1 0-15,-2 2 45,-2 6-57,0 1-1,0 0 1,1 1-1,0-1 1,1 1-1,1-1 1,-1 1-1,2 0 1,0 0 0,0 0-1,1 0 1,1 6 12,-1-16-180,0-1 0,0 1 0,0 0 1,1 0-1,-1-1 0,0 1 0,1 0 0,-1-1 1,1 1-1,-1 0 0,1-1 0,0 1 1,0-1-1,0 1 0,0-1 0,0 0 0,0 1 1,0-1-1,0 0 0,0 0 0,1 1 1,-1-1-1,1 0 0,-1 0 0,1-1 0,-1 1 1,1 0-1,-1 0 0,1-1 0,-1 1 1,1-1-1,0 1 0,-1-1 0,1 0 0,0 0 1,0 0-1,-1 0 0,1 0 0,0 0 1,1 0 179,2-1-670,-1 1 0,1-1 0,0 0 1,-1 0-1,1 0 0,-1-1 0,0 1 1,0-1-1,1 0 0,-1 0 0,0-1 1,-1 1-1,1-1 0,3-3 670,4-5-245,-1-2 0,-1 1 0,4-7 245,-10 14 990,0 1-1,-1-1 1,0-1-1,1 1 1,-2 0 0,1 0-1,-1-1-989,-1 8 704,0 1 0,0-1 0,-1 1 0,2 0 0,-1-1 0,0 1 0,0 0 0,1-1 0,-1 1-1,1-1 1,1 3-704,-1-2-21,1 0-1,-1 0 1,1 0-1,0-1 0,0 1 1,0-1-1,1 1 1,-1-1-1,0 0 0,1 1 1,0-1-1,-1-1 1,1 1-1,0 0 0,0-1 1,0 1-1,0-1 1,0 0-1,0 0 0,0 0 1,1 0-1,-1-1 1,0 1-1,1-1 0,1 0 22,2 1-278,-1-1-1,1 0 1,0-1-1,-1 1 0,1-1 1,-1 0-1,1-1 0,-1 0 1,0 0-1,0 0 1,0-1-1,0 1 0,0-2 1,0 1-1,-1 0 0,1-2 279,4-2-198,-8 5 157,0 0-1,0 0 0,1 0 1,-1 0-1,1 1 1,0-1-1,-1 1 0,1 0 1,0-1-1,0 1 1,0 1-1,0-1 0,1 0 42,-4 10 1719,1 40 887,-1-21-3134,1-1-4021,-1-27-2846</inkml:trace>
  <inkml:trace contextRef="#ctx0" brushRef="#br0" timeOffset="1">405 54 1185,'0'0'9668,"0"0"-7587,0 0-1921,0 0-96,0 0-64,0 0-800,0-54-2434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6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5635,'0'0'1427,"0"0"-379,0 0-138,0 0-219,0 0-501,6 16-150,-1 2-108,8 22-868,11 22 936,-24-60 55,0-1-1,1 0 0,-1 1 0,1-1 1,0 0-1,-1 0 0,1 0 0,0 1 1,0-1-1,-1 0 0,1 0 0,0 0 1,0 0-1,0-1 0,0 1 0,1 0 1,-1 0-1,1 0-54,-2-1 96,0 0-3,0 0 3,0 0-53,0 0-11,0 0 99,6-15 1141,-2 2-1125,0 0-1,1-1 1,0 1-1,1 1 1,1-1-1,0 1 0,0 1 1,1-1-1,8-7-146,-15 18 8,-1-1 0,1 2-1,0-1 1,0 0 0,0 0-1,0 0 1,0 0 0,0 0-1,0 1 1,0-1 0,0 0-1,0 1 1,0-1 0,0 1-1,0-1 1,1 1 0,-1 0-1,0 0 1,2-1-8,-3 1 15,1 1-1,0-1 1,0 0 0,-1 1-1,1-1 1,0 0 0,0 1-1,-1-1 1,1 1 0,0-1-1,-1 1 1,1-1 0,-1 1 0,1 0-1,-1-1 1,1 1 0,-1 0-1,1-1 1,-1 1 0,0 0-1,1 0 1,-1 0-15,3 8 138,0 0 0,-1 0 0,0 0 1,-1 1-1,0 1-138,3 9 124,-2-14-349,0 1 0,1-1 0,0 0 0,0 0 0,0 0 0,1 0 0,0 0 0,0-1 0,0 0 0,1 0 0,0 0 0,0 0 0,0-1 0,1 0 0,3 2 225,-6-3-152,1-1 0,0 0 1,0 0-1,1 0 1,-1 0-1,0 0 0,1-1 1,-1 0-1,1 0 1,-1 0-1,1-1 0,-1 0 1,1 1-1,-1-1 1,1-1-1,0 1 0,-1-1 1,1 0-1,-1 0 1,1 0-1,-1-1 0,0 1 1,2-2 151,9-4-126,9-6 286,1 1 1,17-5-161,-34 14 370,0 0-1,1 1 1,-1 1 0,0-1 0,1 1-1,-1 1 1,1-1 0,-1 2-1,1-1 1,7 2-370,-15-1 87,1-1 1,-1 1-1,0-1 0,1 1 1,-1 0-1,0 0 0,0 0 0,1 0 1,-1 0-1,0 0 0,0 0 1,0 0-1,0 0 0,0 0 0,-1 1 1,1-1-1,0 0 0,0 1 1,-1-1-1,1 1-87,10 34 765,-9-27-608,7 38 35,-2 1-1,-2 0 1,-2 1-1,-4 39-191,1-58-8,0-12-514,-1 1 1,0-1 0,-1 1 0,-1-1-1,-1 1 1,-1-1 0,-1-1-1,0 1 1,-1-1 0,-1 1 521,7-17 8,1 0 1,-1 1-1,0-1 1,1 0-1,-1 0 1,0 0-1,0 0 0,0 0 1,0-1-1,0 1 1,0 0-1,0 0 1,0 0-1,0-1 1,0 1-1,0-1 1,0 1-1,0-1 1,-2 1-9,3-1 90,-1 0 1,0-1 0,1 1-1,-1 0 1,0 0 0,1-1-1,-1 1 1,1 0 0,-1-1-1,0 1 1,1-1 0,-1 1 0,1-1-1,-1 1 1,1-1 0,0 1-1,-1-1 1,1 0 0,-1 1-1,1-1 1,0 1 0,0-1-1,-1 0 1,1 1 0,0-1-1,0 0 1,0 1 0,0-1-1,0 0 1,-1 0 0,1 1 0,1-1-1,-1 0 1,0 1 0,0-1-1,0 0 1,0 0-91,-1-15 139,1 0-1,1 0 1,0 0 0,1 0 0,0 0-1,2 0 1,0 0 0,0 1 0,6-11-139,9-16-298,3 0 0,1 1 1,2 1-1,2 1 0,2 2 1,1 0-1,3 1 298,-15 23-2743,-5 11-1675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7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5 8980,'0'0'2110,"0"0"-333,0 0-542,-18-2-29,18 2-1206,-23-2 538,0 2 0,-8 0-538,30 0 35,-1 0 0,0 1 0,1-1 0,-1 0 1,1 1-1,-1-1 0,1 1 0,-1-1 1,1 1-1,-1 0 0,1 0 0,-1 0 1,1 0-1,0 0 0,0 0 0,-1 0 1,1 0-1,0 0 0,0 0 0,0 1 1,0-1-1,0 0 0,1 1 0,-1-1 1,0 1-1,1-1 0,-1 1 0,0 1-35,0 2 50,0 1 0,1 0 0,-1-1 0,1 1 0,0 0 0,1 5-50,0 2 26,-1-7-19,1 1 0,-1-1 0,1 1 0,1-1 0,-1 0 0,1 1 0,0-1 0,1 0 0,-1 0 0,1-1 0,2 3-7,5 8 18,1 0 1,1-1 0,3 1-19,-5-4-74,0 0 0,-1 0 0,0 0 0,-1 1 0,6 14 74,-13-25-82,0 0 1,0 0 0,0 0-1,-1 0 1,1 0-1,-1 0 1,1 0 0,-1 1-1,0-1 1,0 0 0,0 0-1,0 0 1,0 1 0,0-1-1,-1 0 1,1 0-1,-1 2 82,0-2-28,0-1-1,0 0 0,0 1 1,0-1-1,0 1 0,0-1 1,0 0-1,-1 0 0,1 0 1,0 0-1,-1 0 0,1 0 1,-1 0-1,1 0 0,-1 0 1,1-1-1,-3 1 29,-3 1-349,0 0 1,0-1-1,-1 0 1,1-1-1,0 1 1,-1-2-1,1 1 1,0-1-1,-4 0 349,1-5-3292,8-4-2041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7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1 674 5571,'0'0'1643,"0"0"-56,19 0-229,126 0 78,-111 0-1224,-12 1-104,0-1-1,1-1 1,-1-1 0,15-4-108,-35 6-3,0-1 1,0 0-1,-1 0 1,1 0-1,-1-1 1,1 1-1,-1 0 1,0-1 0,1 1-1,-1 0 1,0-1-1,0 0 1,0 1-1,0-1 1,0 0-1,0 1 1,-1-1 0,1 0-1,-1 0 1,1 0-1,-1 1 1,1-1-1,-1 0 1,0 0-1,0 0 1,0 0 0,0 0-1,0-1 3,0-2 26,0 1 1,-1-1-1,1 0 1,-1 1-1,0-1 0,0 1 1,0 0-1,-1-1 0,1 1 1,-1 0-1,-2-4-26,1 4 26,-1 1 0,1 0 0,-1-1 1,1 1-1,-1 1 0,0-1 0,0 1 0,0-1 0,0 1 1,-1 0-1,1 0 0,-1 1 0,1 0 0,-1-1 0,1 2 0,-1-1 1,0 0-1,1 1 0,-3 0-26,4 0 43,-1 0-1,1 0 1,0 0 0,0 0-1,-1 1 1,1-1 0,0 1-1,0 0 1,0 0 0,0 0-1,0 1 1,0-1 0,0 1-1,0 0 1,0-1 0,1 1-1,-1 0 1,1 1-1,-1-1 1,1 0 0,0 1-1,0-1 1,0 1 0,0 0-1,1-1 1,-1 1 0,0 3-43,0-1 25,0 0 1,0 0-1,1 1 1,0-1-1,0 1 1,0-1-1,1 1 0,0-1 1,0 1-1,0-1 1,0 1-1,1-1 1,0 1-1,2 4-25,-1-6 6,-1 0-1,1 0 1,1 0-1,-1-1 1,0 1-1,1 0 1,0-1 0,0 0-1,0 0 1,0 0-1,0 0 1,1 0-1,-1-1 1,1 1-1,0-1 1,0 0-1,0 0 1,3 1-6,12 3-18,0-1 0,0-1 0,1-1 0,-1 0 0,1-1 1,0-1-1,18-2 18,-29 1-113,0-1 1,0 0-1,0 0 1,0 0 0,0-2-1,0 1 1,0-1-1,-1 0 1,1-1-1,-1 1 1,0-2 0,0 1-1,0-2 113,5-4-190,0 0 0,-1-1 1,0-1-1,-1 0 0,-1 0 0,1-1 0,-2-1 190,17-25-59,-2-1 1,-2-1-1,-1-2 0,-3 0 1,-1 0-1,-2-2 0,-2 0 0,-2 0 1,-3-1-1,3-38 59,-9-7 3639,-2 91-3590,0 0 0,-1 0 0,1 0 0,0-1-1,0 1 1,0 0 0,0 0 0,0 0 0,0 0 0,-1 0 0,1 0 0,0 0 0,0 0-1,0 0 1,0 0 0,0 0 0,-1 0 0,1 0 0,0 0 0,0 0 0,0 0-1,0 0 1,0 0 0,-1 0 0,1 0 0,0 0 0,0 0 0,0 0 0,0 0 0,0 0-1,-1 0 1,1 0 0,0 0 0,0 0 0,0 0 0,0 0 0,0 0 0,0 0-1,-1 1 1,1-1 0,0 0 0,0 0 0,0 0 0,0 0 0,0 0 0,0 0 0,0 1-1,0-1 1,0 0 0,0 0 0,0 0 0,-1 0 0,1 0 0,0 1 0,0-1-1,0 0 1,0 0 0,0 0 0,0 0 0,0 1 0,0-1 0,1 0-49,-7 13 165,2 1 0,0 0 0,1 0 0,0 0 0,1 1 1,0-1-1,1 6-165,-2 16 87,-7 94-162,6 56 75,3-117-205,0-49-372,0 0 0,-1 0 0,-1 2 577,2-17-284,0 1 0,0-1 0,-1 0 1,0 1-1,0-1 0,0 0 0,-1 0 0,0 0 0,0-1 0,0 1 0,0-1 1,-1 1-1,0-1 284,-14 8-1522,17-12 1505,1 0-1,-1 0 0,1 1 1,-1-1-1,1 0 0,0 0 0,-1 0 1,1 0-1,-1 0 0,1 0 1,-1 0-1,1 0 0,-1 0 0,1 0 1,-1 0-1,1 0 0,-1 0 1,1 0-1,-1 0 0,1 0 0,0-1 1,-1 1-1,1 0 0,-1 0 0,1 0 1,0-1-1,-1 1 0,1 0 1,-1-1-1,1 1 0,0 0 0,-1-1 1,1 1-1,0 0 0,0-1 1,-1 1-1,1-1 0,0 1 0,0 0 1,0-1-1,-1 1 0,1-1 1,0 1-1,0-1 0,0 1 0,0-1 1,0 1-1,0-1 18,-1-10 244,0 0 0,0 0-1,1 0 1,1-1 0,0 1 0,0 0-1,1 0 1,1 0 0,0 0 0,0 1 0,1-1-1,0 1 1,1-1 0,0 2 0,1-1-1,6-7-243,18-19 217,2 1 0,2 2-1,1 1 1,1 2 0,28-17-217,-38 32-998,-12 10-3660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3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9236,'0'0'104,"18"-2"-16,226-5 918,408 9 26,726-5 1540,-846-7-2534,299-2 36,-662 12-87,190-1-480,-349 1 135,-8 0 60,0 0 1,0 0-1,1 0 0,-1 0 1,0 0-1,0-1 1,1 1-1,-1-1 1,0 1-1,0-1 1,1 0 297,-5-2-3773,-15 0-1138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01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3217,'0'0'0,"116"-26"-3217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13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749 111 5555,'0'0'1656,"0"0"-959,0 0-281,0 0 325,0 0 220,0 0-83,0 0-305,-45 0 2402,31-2-2838,1 0 1,-1 0-1,1-1 1,0-1-1,0 0 1,1 0-1,-1-2-137,-37-11 260,15 9-101,1 2 1,-1 1-1,0 1 1,0 3 0,-21 1-160,47 1 24,-1 0 0,1 0 0,0 1 0,0 0 1,-1 0-1,2 1 0,-6 3-24,-63 30 216,38-15-169,29-17-28,1 2 0,-1-1 0,1 2 0,1-1 1,-1 1-1,1 0 0,1 1 0,-7 7-19,9-9 11,1 0 1,0 0-1,0 0 0,0 0 0,1 1 0,0-1 0,0 1 1,1 0-1,-1 0 0,2 0 0,-1 0 0,1 0 1,0 5-12,1 138 32,1-141-37,0 1 1,1-1 0,0 0 0,1 1 0,0-1 0,0-1-1,1 1 1,0 0 0,1-1 0,0 0 0,0 0-1,0 0 1,1-1 0,0 0 0,1 0 0,6 5 4,16 13 7,1-1 0,1-1-1,20 10-6,-16-11 15,-18-12-25,0 0 1,1-2-1,0 0 1,0-1-1,1-1 1,0 0-1,0-2 1,0 0 0,1-1-1,-1-1 1,1-1-1,0 0 1,18-3 9,-26 1-3,0-1 1,-1 0 0,1-1-1,-1 0 1,1-1-1,-1 0 1,0-1 0,0 0-1,-1-1 1,5-3 2,12-9-8,-1-1 0,-1-1 0,5-7 8,-19 17 3,0-1 0,-1-1 0,-1 0 1,0 0-1,-1-1 0,0 0 0,-1 0 0,0-1 1,-1 0-1,4-13-3,-3 3 5,-1 0 0,-1 0 1,-2-1-1,0 1 0,-1-1 1,-1-7-6,-1 13-7,1 13 18,-1-1 0,0 1 0,0 0 0,0 0 0,0-1 0,-1 1 0,0 0 0,-1 0 0,1-1-1,-1 1 1,-1 1 0,1-1 0,-1 0 0,0 0 0,0 1 0,-4-5-11,-7-6 16,3 3 53,-1 0 0,2-1 0,0 0 0,0 0 0,1-1-1,-3-7-68,10 18 125,-1 0 0,-1 0 0,1 0 0,0 1 0,-1 0 0,0-1 1,0 1-1,0 1 0,0-1 0,0 1 0,0-1 0,-1 1 0,1 0 0,-4 0-125,6-4-1053,4 0-3862,6-4-3615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14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10309,'0'0'923,"0"0"568,0 0-464,0 0-787,0 0-58,0 0-30,-1-1 137,6 3-79,23 13 125,2 0 0,0-3 0,0 0 0,1-2 0,1-1 0,-1-1 0,9-1-335,71 9 1173,53-2-1173,-90-9 142,531 11 581,-304-14-480,-281-2-215,133 3 13,0-6-1,40-11-40,17-3 369,189 10-369,-306 7 181,-24 3-44,35 7-137,-34-3 68,36-1-68,-78-6-16,0 0 0,0-2 0,-1-1 0,1-2 0,23-6 16,4-6-2668,20-11 2668,-51 15-4564,-14 2-4579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7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1671 5539,'0'0'2315,"-16"0"-613,-53 2-506,68-1-1106,-1-1 1,1 0-1,-1 0 1,1 0 0,-1 0-1,1 0 1,-1 0 0,1 0-1,-1-1 1,0 1-1,1 0 1,-1-1 0,1 0-1,0 1 1,-1-1 0,1 0-1,0 1 1,-1-1-1,1 0 1,-1-1-91,2 1 53,-1 0 1,1 0-1,0 0 1,-1 0-1,1-1 1,0 1-1,0 0 0,0 0 1,-1 0-1,1-1 1,1 1-1,-1 0 1,0 0-1,0-1 0,0 1 1,1 0-54,0-11-5,1-24 212,2 0-1,1 0 0,2 0 1,4-7-207,11-64 233,34-205 356,-40 245-508,3 2 0,3 0 1,21-40-82,16-19 309,6 2 1,5 3-1,69-89-309,-124 188-281,1 0 1,0 0-1,2 2 0,0 0 1,11-6 280,-29 23-223,1 1 0,-1 0 0,1-1 0,-1 1 0,1-1 1,-1 1-1,1-1 0,-1 1 0,1-1 0,-1 1 0,1-1 0,-1 1 0,0-1 1,1 0-1,-1 1 0,0-1 0,0 1 0,0-1 0,1 0 0,-1 1 0,0-1 1,0 0-1,0 1 0,0-1 0,0 0 0,0 1 0,0-1 0,0 0 0,0 1 1,0-1-1,-1 0 0,1 1 0,0-1 0,0 0 0,-1 1 0,1-1 0,0 1 1,-1-1-1,1 0 0,0 1 0,-1-1 0,1 1 0,-1-1 0,1 1 0,-1 0 1,1-1-1,-1 1 0,0-1 0,1 1 0,-1 0 223,-14-3-2342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7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45 624,'0'0'6318,"0"0"-4869,18-8-1111,63-22 124,-75 28-390,0 1 0,0-1 0,0 2 0,0-1 0,0 1 0,0-1 0,0 2 0,0-1 0,0 1 0,0 0 0,0 0 1,-1 0-1,1 1 0,0 0 0,-1 0 0,1 0 0,4 4-72,4 2 241,-1 1 0,-1 1 0,0 0 0,0 1 0,4 6-241,-8-10 80,16 17 180,-1 1 0,-2 1 0,3 6-260,-17-23 55,-1 1 1,0 0-1,0 0 1,-1 0-1,-1 1 1,0 0-1,0 0 1,-1 0-1,0 0 1,-1 0-1,0 5-55,-2-2-59,0-1-1,-1 0 1,0 1-1,-1-1 1,0 0-1,-1 0 1,-1 0-1,0 0 1,-1-1-1,0 0 1,-1 0-1,-1 0 0,0 0 1,0-1-1,-1 0 1,-2 1 59,-5 1-3570,1-8-2550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8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10629,'0'0'3025,"0"0"-1728,0 0-1281,0 0 176,0 0 272,-2 121-336,-4-50 64,4-7-112,2-6-80,0-8 0,-1-14-880,-1-13-1505,0-23-1521,-4 0-736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2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0 264 10565,'0'0'144,"0"0"1217,0 0-1361,0 0-161,0 0 161,162-3 497,-52 3-33,18 0-48,7-17-144,4-23-128,-4-15 0,-6-2-144,-9 1-1616,-93 36-1394,-16 5-3265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3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0 7219,'0'0'1887,"0"0"-1322,0 0-23,0 0 768,0 0 141,-3 7-699,-7 8-739,-1 1 0,-1-1 0,0-1 0,0 0 0,-2-1 0,0-1 0,-14 11-13,-46 44-66,66-58 69,0 0-1,0 1 1,1 0-1,0 0 1,1 1-1,-5 10-2,8-16 3,1 1-1,0 0 1,0 0-1,1 1 1,0-1-1,0 0 0,0 0 1,1 1-1,0-1 1,0 0-1,0 0 1,1 2-3,0-5-5,0 1 1,-1-1 0,1 1 0,1-1 0,-1 1 0,1-1 0,-1 0 0,1 1-1,0-1 1,0 0 0,0 0 0,0 0 0,1-1 0,-1 1 0,1 0-1,0-1 1,0 0 0,0 0 0,0 1 0,2 0 4,5 2-55,0-1-1,0 0 1,0-1-1,0 0 1,1 0-1,-1-1 1,6 0 55,49 2-3483,-34-4-981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4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0 477 12790,'0'0'1360,"0"0"-258,0 0-619,0 0-397,9-19-102,4-10 49,2 2 0,0 0 0,2 1 0,2 0 0,14-15-33,32-36 83,-28 31-60,2 2 0,2 2 0,11-7-23,-50 47-10,1 0 1,-1-1-1,1 1 1,0 0-1,-1 1 0,1-1 1,0 0-1,0 1 1,1 0-1,-1 0 0,0 0 1,0 0-1,1 0 1,-1 0-1,3 1 10,-5 0-4,0 0 0,0 1 1,-1-1-1,1 0 0,0 1 0,0-1 0,-1 1 0,1 0 1,-1-1-1,1 1 0,0-1 0,-1 1 0,1 0 1,-1-1-1,1 1 0,-1 0 0,0 0 0,1-1 1,-1 1-1,0 0 0,1 0 0,-1 0 0,0-1 1,0 2 3,7 26 155,-6-21-128,27 130-446,0 56 419,-28-186-41,1 19-3131,-1-26 3083,0 1 0,-1 0-1,1-1 1,0 1 0,0-1 0,-1 1 0,1 0-1,0-1 1,-1 1 0,1-1 0,-1 1-1,1-1 1,-1 1 0,1-1 0,-1 0-1,1 1 1,-1-1 0,1 0 0,-1 1-1,1-1 1,-1 0 0,0 1 0,1-1-1,-1 0 1,0 0 0,1 0 0,-1 0 0,1 0-1,-1 0 1,0 0 0,1 0 0,-1 0-1,0 0 90,-3 0-17,-1-1 1,1 0-1,-1 0 0,1-1 0,0 1 0,0-1 0,0 0 0,0 0 1,0 0-1,0-1 0,1 1 0,-1-1 0,-2-2 17,-44-44 3911,48 47-3497,1 1-372,1 1-1,0 0 1,-1 0-1,1 0 1,0-1-1,0 1 1,-1 0 0,1-1-1,0 1 1,0 0-1,0-1 1,-1 1-1,1 0 1,0-1-1,0 1 1,0 0-1,0-1 1,0 1 0,0 0-1,0-1 1,0 1-1,0 0 1,0-1-1,0 1 1,0-1-1,0 1 1,0 0-1,0-1 1,0 1 0,0 0-1,0-1 1,0 1-42,12-5 297,25 3-657,-30 2 513,85 1-147,-50 1-967,0-2-1,-1-2 1,1-2-1,5-2 962,-34 3-1135,-1-1-1,1 0 0,11-5 1136,-21 7-224,1 1-1,0-1 1,-1 0 0,1 0 0,-1 0-1,0-1 1,0 1 0,0-1 0,0 1-1,0-1 1,0 0 0,-1 0 0,0-1-1,2-1 225,-4 4 142,1 0 0,-1 1 0,0-1 0,1 1 0,-1-1 0,0 0 0,0 1-1,0-1 1,1 0 0,-1 1 0,0-1 0,0 0 0,0 1 0,0-1-1,0 0 1,0 1 0,0-1 0,-1 0 0,1 1 0,0-1 0,0 0 0,0 1-1,-1-1 1,1 1 0,0-1 0,-1 0 0,1 1 0,0-1 0,-1 1 0,0-1-142,0 0 188,0 0 0,0 1 1,-1-1-1,1 1 1,0-1-1,-1 1 0,1-1 1,-1 1-1,1 0 1,0 0-1,-1 0 1,1 0-1,-1 0 0,0 0-188,-1 0 150,0 0 1,0 0-1,1 0 0,-1 1 0,0-1 0,0 1 0,0 0 0,1 0 0,-1 0 0,0 0 1,1 1-1,-1-1 0,1 1 0,-1-1 0,1 1-150,0 2 29,0 0-1,0 0 1,1 0 0,0 0-1,-1 0 1,2 1 0,-1-1-1,0 0 1,1 0 0,0 1-1,0-1 1,0 2-29,1 6-5,0 0-1,0 0 1,4 11 5,4 7 50,-6-20-40,0 0-1,-1 0 1,1 0-1,-2 0 0,0 1 1,0 2-10,-1-11 3,-1 1 0,0-1 0,0 0 1,0 0-1,0 0 0,0 0 0,-1 0 0,1 0 0,-1 0 1,1-1-1,-1 1 0,0 0 0,1-1 0,-1 1 1,0-1-1,0 0 0,0 1 0,0-1 0,0 0 1,0 0-1,-1 0 0,1-1 0,0 1 0,-1 0-3,-6 2-184,1-1 0,-1 1 0,1-1 1,-1-1-1,0 0 0,-4 0 184,19-4-4655,-2 1 3558,10-4-845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5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1 340 7652,'0'0'1104,"0"0"-787,0 0-228,18-16 87,2 0-149,-5 4-23,-1 0 0,0-1 0,-1 0 0,0-2 0,-1 1 1,0-1-1,1-4-4,-9 12 206,16-24-701,12-27 495,-13 8 791,-17 43 22,0-1 1,-1 1-1,0-1 1,0 0 0,0-3-814,-2 17 178,0-1 0,0 1 0,0-1 0,-1 0 0,0 1 0,-1 3-178,-5 14 31,-8 43-14,3 1-1,3 1 1,1 29-17,4 33-3116,6-100 625,-1-30 2364,0 0 0,0 1 1,0-1-1,0 0 1,0 1-1,0-1 0,0 0 1,1 0-1,-1 1 0,0-1 1,0 0-1,0 1 0,0-1 1,0 0-1,0 1 1,1-1-1,-1 0 0,0 0 1,0 1-1,0-1 0,1 0 1,-1 0-1,0 0 0,0 1 1,1-1-1,-1 0 1,0 0-1,0 0 0,1 0 1,-1 1 126,8-1-5387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5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0 1072,'0'0'1201,"0"0"1344,0 0 753,0 0-1345,0 0-65,0 0-79,-84 21-1489,57 2 97,14 1 383,11 3-720,2 0 48,19 0-128,22-3-96,-18-23-2225,1-1-4866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6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0 1329,'0'0'8796,"0"0"-5864,0 0-2033,0 0-419,0 0-179,-16 16-100,-4 5-91,1-1-23,-1-1 0,0-1 0,-1-1 0,-3 1-87,-4 0 43,-1-1-1,0-1 0,-1-1 1,-1-2-1,0-1 0,-14 2-42,-21 4 41,-1-3 1,-41 3-42,79-15-1461,0-1 0,-14-1 1461,43-1-250,-1 0-1,0 0 0,0 0 1,0 0-1,0 0 1,0 0-1,1 0 0,-1-1 1,0 1-1,0 0 0,0 0 1,1-1-1,-1 1 1,0 0-1,0-1 0,1 1 1,-1-1-1,0 1 1,0-1-1,1 1 0,-1-1 1,1 1-1,-1-1 1,1 0-1,-1 1 0,1-1 1,-1 0-1,1 0 1,-1 1-1,1-1 0,0-1 251,-2-10-4242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6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1937,'0'0'2425,"0"0"419,0 0-699,0 0-750,0 0-872,-10 8-312,-8 7-251,-8 5 955,1 1-1,-14 16-914,33-31 136,0 0 0,1 1 0,0-1 0,0 1 1,0 0-1,1 0 0,0 0 0,1 1 0,-1 0 0,2-1 1,-1 1-1,1 0 0,-1 8-136,2-9 10,1 1 1,0 0-1,1 0 1,0 0-1,0-1 1,1 1-1,0 0 1,0-1-1,0 1 1,1-1-1,1 0 1,-1 0-1,1 0 1,0-1-1,1 1 1,-1-1-1,1 0 1,0 0-1,1 0 1,0-1-1,0 0 1,0 0-1,0 0 1,1-1-1,-1 0 1,1 0-1,0-1 1,1 0-1,1 1-10,10 1-541,0 0 1,0-2-1,1 0 0,-1-1 1,1 0-1,0-2 0,-1-1 0,1 0 1,10-3 540,-24 3-520,-1 0-1,0 0 1,0-1 0,0 1 0,0-1-1,0-1 1,1 0 520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6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1 395 9348,'0'0'699,"6"-20"-917,37-86 727,47-86-509,-80 172 47,-6 12 74,-1 1-1,1 0 1,0 0-1,0 1 1,1-1 0,0 1-1,1-2-120,-5 8 24,-1 0 0,0 0 0,0 0 0,0 0 0,1 0 0,-1 0 0,0 0 0,0 0 0,0 0 0,1 0 0,-1 0 0,0 0 0,0 0 0,0 0 0,1 0 0,-1 0 0,0 0 0,0 0 0,1 0 0,-1 0 0,0 0 0,0 0 0,0 0 0,0 1 0,1-1 0,-1 0 0,0 0 0,0 0 0,0 0 0,0 0 0,1 1 0,-1-1 1,0 0-1,0 0 0,0 0 0,0 0 0,0 1 0,0-1 0,0 0 0,1 0 0,-1 0 0,0 1 0,0-1 0,0 0 0,0 0 0,0 0 0,0 1 0,0-1 0,0 0 0,0 0 0,0 0 0,0 1 0,0-1-24,18 52 637,-2 1 1,-2 1 0,-3 0-1,0 14-637,-9-51-1210,0 0 0,-2 0 1,0 1-1,-1-1 1210,1-15-187,0-1 1,0 1 0,-1-1-1,1 1 1,-1-1 0,1 1-1,-1-1 1,1 0 0,-1 1-1,0-1 1,0 0-1,0 1 1,1-1 0,-1 0-1,0 0 1,-1 0 0,1 0-1,0 0 1,0 0 0,-1 0 186,-1 1-310,0 0 0,0-1 0,-1 0 1,1 1-1,0-1 0,-1 0 1,1-1-1,-1 1 0,-1-1 310,-2 1-84,0 0 0,0-1 0,0-1 0,0 1 0,0-1 0,0 0 1,0-1-1,0 0 0,-3-1 84,3 0 1066,1-1 1,-1 0 0,0-1 0,1 1 0,0-1-1,-4-5-1066,8 8 277,1 1 0,-1-1-1,1 0 1,-1 0-1,1 0 1,0 0 0,0 0-1,0 0 1,0 0-1,0 0 1,0 0 0,0-1-277,1 2 63,0-1 1,0 1-1,0 0 1,0 0-1,1 0 1,-1 0-1,0 0 1,0 0-1,1 0 1,-1 1-1,0-1 1,1 0-1,-1 0 1,1 0-1,-1 0 1,1 0-1,-1 0 1,1 1 0,0-1-1,-1 0 1,1 0-1,0 1 1,0-1-1,0 1 1,0-1-1,-1 1 1,1-1-1,0 1-63,13-7 47,0 0-1,0 2 0,1 0 1,0 0-1,0 1 0,12-1-46,31-3-1155,7 1 1155,-63 7-288,26-2-1589,-5 1-4811,-19 1 2489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7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0 7988,'0'0'1873,"0"0"-355,0 0-411,-18 3 45,-56 10-183,72-13-942,1 0 0,-1 1 0,1-1 1,-1 1-1,1 0 0,-1-1 0,1 1 1,0 0-1,-1 0 0,1 0 0,0 0 0,0 0 1,0 0-1,-1 0 0,1 0 0,0 1 1,1-1-1,-1 0 0,0 1 0,0-1 1,0 0-1,1 1 0,-1-1 0,1 1 0,-1-1 1,1 1-1,0 0 0,-1-1 0,1 1 1,0-1-1,0 1 0,0 0 0,0-1 1,0 1-1,1-1 0,-1 1 0,0-1 0,1 1 1,-1-1-1,2 2-27,-1 6 39,0-4-42,0 0 1,0 0-1,1 1 0,0-1 1,0 0-1,0-1 0,0 1 0,1 0 1,0-1-1,0 1 0,2 2 3,44 45-211,-33-37 68,-15-14 60,0 1-1,1-1 1,-1 0 0,0 1 0,1-1-1,-1 1 1,0-1 0,0 1-1,0-1 1,-1 1 0,1 0 0,0-1-1,-1 1 1,1 0 0,-1 0-1,1 0 1,-1-1 0,0 1 0,0 1 83,0-2-24,0 1 0,-1-1 0,1 0 0,-1 0 0,1 1 0,-1-1 0,0 0 0,1 0 1,-1 0-1,0 0 0,0 0 0,0 0 0,0 0 0,0 0 0,0 0 0,0-1 1,0 1-1,0 0 0,0-1 0,-1 1 24,-8 4 47,-1-2 0,1 1 0,0-1 0,-1-1 1,-10 2-48,10-3-43,-44 6-227,53-7-1480,7-3-2585,17-12 845,-2 3 107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7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2769,'0'0'2100,"23"-6"-670,2 0-1186,8-3-27,-1 0-1,0-3 1,11-5-217,-22 8 134,-1-1-1,0-1 1,-1-1 0,0 0 0,-1-2 0,-1 0 0,11-11-134,-19 16 25,-2 0 0,1 0 0,-1 0 1,0-1-1,-1 0 0,0-1 0,-1 1 0,0-1 1,-1 0-1,0 0 0,0-1 0,-1 1 0,-1-1 1,0 0-1,0-4-25,-2 14 6,2-17 379,-1-1 1,-1 0-1,-1 1 1,0-1-1,-4-13-385,5 29 155,-1 0 0,0 1 0,0-1-1,0 0 1,0 1 0,-1-1 0,1 1-1,-1 0 1,0-1 0,0 1 0,0 0-1,-1 0 1,1 0 0,-1 1 0,1-1-1,-1 0 1,0 1 0,0 0 0,0 0 0,0 0-1,0 0 1,-1 0 0,1 1 0,-1-1-1,1 1 1,-1 0 0,1 0 0,-1 0-1,0 0 1,0 1 0,1 0 0,-1 0-1,0 0-154,2 0 50,-1 0 0,1 0-1,0 1 1,0-1-1,0 1 1,0 0 0,0-1-1,0 1 1,0 0-1,0 0 1,0 1 0,0-1-1,1 0 1,-1 0-1,0 1 1,1-1-1,-1 1 1,1 0 0,-1-1-1,1 1 1,0 0-1,0 0 1,0 0 0,0 0-1,-1 1-49,-2 8 13,-1 1 1,2 0-1,-1 0 0,1 4-13,-1 0 89,-13 59-78,3 1 1,4 0-1,3 4-11,2 53-3144,5-132 3005,0 0 1,0 0 0,0 1 0,0-1-1,0 0 1,0 0 0,0 0 0,0 1-1,1-1 1,-1 0 0,0 0-1,1 0 1,-1 0 0,1 1 0,0-1-1,-1 0 1,1 0 0,0 0 0,-1 0-1,1 0 1,0-1 0,0 1-1,0 0 1,0 0 0,0 0 0,0-1-1,1 1 139,1 0-523,1 0-1,0 0 1,-1 0-1,1-1 0,0 0 1,-1 0-1,1 0 0,1 0 524,5 0-1295,-7 0 991,1 0 0,-1 0 0,1-1 0,-1 1-1,1-1 1,-1 0 0,0 0 0,1 0 0,-1 0 0,0 0 0,0-1-1,0 0 1,2-1 304,21-17-648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09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8516,'0'0'1288,"0"0"-306,0 0 291,1 18-177,-1-4-959,1 19 188,2-1-1,1 1 0,5 19-324,-9-50 6,1 0 1,-1-1-1,1 1 0,0 0 0,-1-1 0,1 1 1,0-1-1,0 1 0,0-1 0,0 0 0,1 2-6,-2-3-47,1 0-1,-1 1 1,0-1 0,1 0-1,-1 0 1,0 1-1,1-1 1,-1 0-1,1 0 1,-1 0-1,0 0 1,1 1 0,-1-1-1,1 0 1,-1 0-1,0 0 1,1 0-1,-1 0 1,1 0-1,-1 0 1,1 0 0,-1 0-1,0-1 1,1 1-1,-1 0 1,1 0-1,-1 0 48,2-1-80,-1-1 0,0 1-1,1 0 1,-1 0-1,0-1 1,0 1 0,0-1-1,0 1 1,0-1-1,0 1 1,0-1 0,-1 1-1,1-1 1,-1 0-1,1 1 1,-1-1 0,1 0-1,-1-1 81,3-16 102,0 0-1,2 1 1,0-1-1,1 1 1,6-12-102,-9 24-75,-1 1-1,1 0 1,0 0-1,1 0 1,-1 0 0,1 1-1,0-1 1,0 1-1,0 0 1,1 0 0,-1 1-1,1-1 1,0 1-1,0 0 1,0 0-1,1 1 1,-1-1 0,1 1-1,-1 0 1,2 0 75,6 1-3839,-4 1-1790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38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 2641,'0'0'3442,"0"0"-1809,0 0-1137,0 0 720,0 0-527,0 0-1,-97 98 320,93-66-447,4-2-385,0-1-160,13-5 48,10-6-64,5-8 0,-2-10-1857,-4 0-464,-18 0-2657,-4 0 2224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16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64,'0'0'4994,"0"0"-3713,0 0-1153,0 0 19,0 0 149,0 0 232,1-1-63,-1-6 7635,1 6-9515,-1 0-4377,2 1-2428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17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2 592,'0'0'4904,"0"0"-3165,0 0-1224,0 0-187,0 0-85,-2 0-1180,-8-1 6084,8 1-8532,5 3-2608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18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17 768,'0'0'7892,"0"0"-4963,0 0-2080,29 12-185,-15-7-565,20 9 157,1-1-1,0-2 1,1-1-1,0-2 1,28 2-256,27-4 137,0-4 1,-1-4 0,1-3-1,-1-5 1,6-5-138,-35 4 59,138-21-25,-184 31-418,-33 1 235,-38 5 211,1 1 1,0 3-1,0 3 1,-5 3-63,-13 3 11,-99 22 71,-197 40 2088,467-82-2093,-19-11-83,-1-4 0,-1-3 0,13-8 6,0 1 40,321-81-171,-410 108 127,0-1 1,0 1-1,0 0 0,0 0 1,0 0-1,0-1 1,0 1-1,0 0 0,0 0 1,0 0-1,0 0 0,0 1 1,0-1-1,0 0 1,0 0-1,-1 0 0,1 1 1,1 0 3,2 12-1540,-4-8 669,1 13-5345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20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1739 4127 7860,'0'0'1747,"-18"12"-861,-57 41-62,65-47-623,0-1-1,-1 0 1,1 0-1,-1-1 1,0 0 0,0-1-1,0-1 1,0 0-1,-1 0 1,1-1-1,-5 0-200,-5 1 273,-54 2 1164,-47-3-1437,54-2 171,27-1-56,0-1-1,0-3 0,0-1 0,1-2 1,0-2-1,1-1 0,0-2 0,1-2 1,1-2-1,-8-5-114,-14-12 159,1-1 0,1-4 0,3-2-1,1-2 1,-36-41-159,48 41 27,1-2 0,3-1 0,2-3 0,2 0 0,2-2 0,-23-55-27,27 43-3,3 0 0,2-2 0,3 0 0,3-1 0,-7-69 3,17 75 15,2 1 0,3 0 0,7-54-15,-1 78-3,1 0 0,2 0 0,2 1 0,1 0-1,1 1 1,8-11 3,1-1-12,3 1 0,2 2 1,2 0-1,10-10 12,-10 19-7,2 2 0,1 0 0,1 3 0,24-17 7,43-27-23,5 3 23,-5 9 6,4 4 1,1 4-1,3 5 1,2 5-1,35-6-6,762-206-14,-573 167 33,534-172 51,-818 245-56,164-59 3,-178 59-15,-1 0-1,-1-3 1,-1 0-1,29-23-1,-52 34 16,0 0 1,-1-1-1,1 0 1,-1 0-1,-1-1 0,4-6-16,-7 9 31,0 0 0,-1 0 0,0 0 0,0 0 0,-1-1-1,0 1 1,0-1 0,-1 0 0,1 0 0,-1 1 0,-1-6-31,1-11 82,-1-1 0,-1 1 0,-1-1 0,-2 1 0,0 0 0,-1 0 0,-1 0 0,-1 1 0,-2 0 0,0 0 1,-1 1-1,-1 0 0,-13-19-82,14 26 42,-1-1 0,0 1 1,-1 1-1,0 0 0,-1 0 1,-1 2-1,0-1 0,0 2 1,-1 0-1,-6-3-42,-9-2 174,-1 1 0,0 1 0,-1 2 0,0 1 1,-3 1-175,-33-6 363,-39-2-363,38 6 125,-32-9-125,97 19-20,2 1 16,0 0 1,1 0 0,-1-1-1,1 1 1,-1 0 0,1-1-1,0 1 1,-1-1-1,1 1 1,-1-1 0,1 0-1,0 0 1,0 1 0,-1-1-1,1 0 1,0 0 0,0 0-1,0 0 1,0-1 0,0 1-1,-1-1 4,2 2-261,0 0-139,0 0-713,0 0-1179,0 0-3800,3 0 1932,4 0-1750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21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523 286 7732,'0'0'1448,"0"0"38,0 0 222,0 0-204,-19-3-375,-59-10-219,71 12-802,0-1 0,0-1 0,1 1 0,-1-1 1,1 0-1,-1-1 0,1 1 0,0-1 1,0-1-1,1 1 0,-1-1 0,1 0-108,-13-10 361,-46-38 507,15 12 457,-10-4-1325,42 33 199,-1 1-1,-1 1 1,0 0-1,0 2 1,-11-4-199,3 5 738,23 6-3850,3 1-4615,7 0 684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21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7876,'0'0'2681,"0"0"-485,0 0-999,0 0-735,0 0-62,18 5 288,-1 0-472,87 27 2015,75 11-2231,-93-32 269,-1-4 0,9-4-269,19-1-6341,-126-2 296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2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 7860,'0'0'2321,"0"0"-593,0 0-463,0 0 352,0 0-401,0 0-463,-92 83-337,86-33-336,2 11 0,4-5-80,0-4-112,0-8-160,4-10-1841,0-33-1873,-4-1-4370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23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1105,'0'0'4383,"0"0"-2518,0 0-894,0 0 5,0 0 97,0 7 55,1 0-880,0-1-1,0 1 1,1-1-1,0 1 1,0-1-1,0 1 1,1-1-1,0 0 1,0 0-1,1-1 1,-1 1-1,1-1 1,1 1-1,-1-1 1,1-1-1,0 1 1,2 1-248,-1 0 160,1-1 1,0-1 0,1 1-1,-1-1 1,1 0 0,0-1 0,0 0-1,0 0 1,0-1 0,1 0 0,7 1-161,15 1 474,1-1 1,20-2-475,-9 0 175,3 2-35,1 2 1,-1 3 0,15 5-141,132 40 533,-83-21-416,65 8-76,-26-7-2,-103-24-11,1-1-1,31 0-27,-28-4 41,-1 3-1,11 4-40,-55-10-7,23 6 11,1 0 0,-1-3-1,1 0 1,18-1-4,-27-3 14,0-1 0,0 0 0,0-2 0,0 0 0,0-2 0,-1 0 0,1-1 0,-1-1-14,28-12 8,0-3 0,15-11-8,-50 27 103,-9 5-7481,-3 1-3307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43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2019 4378 4946,'0'0'635,"0"0"-373,0 0-150,0 0 259,0 0 170,0 0-58,0 0 109,0 0 38,0 0 8,0 0 31,0 0-362,0 0 53,-25 0 1510,-30-1-1340,0-4 0,1-2 0,0-2-1,0-2 1,1-3 0,1-2 0,-47-22-530,-54-16 486,93 35-116,0-3-1,2-2 1,-34-21-370,91 44 0,-78-45 184,-2 4 0,-82-31-184,111 54 80,0-4-1,-5-4-79,33 14 33,1-1 1,0-1-1,1-1 0,1-1 1,-9-11-34,-2-4 51,2-3 1,1 0-1,-12-22-51,-70-120-22,99 158 31,-19-37-16,1-1 0,4-2 1,2-1-1,2 0 0,3-2 0,3 0 0,-8-62 7,13 29 39,4-1 0,5-50-39,2 106 0,3-1 1,1 1-1,1 0 1,6-16-1,-3 28-2,0 0 0,2 1 1,0 1-1,2-1 0,1 2 1,11-16 1,-8 13-8,-1-2 1,-1 1 0,-1-3 7,15-33-2,-10 25 19,2 1 1,2 1 0,20-26-18,0 2-13,-4-2 1,-2-2-1,-3-1 0,-1-5 13,9-19-27,43-68 27,-1 16 10,35-55 66,-99 172-101,1 0-1,22-20 26,14-17-24,-32 33 52,20-25 59,25-22-87,-27 33-1,30-29-33,-32 37 50,-2-2 0,-2-2 0,-1-1 0,12-20-16,-27 33 29,3 1-1,0 1 0,1 2 0,2 0 1,22-16-29,-43 36-10,-4 3 11,0 0 0,0 0 0,0 0 0,1 0-1,-1 0 1,0 0 0,1 0 0,-1 1 0,0-1 0,1 0 0,-1 1 0,1 0-1,-1-1 1,1 1 0,-1 0 0,1-1 0,0 1-1,-1 0 35,-1 0 7,0 0-183,0 0-171,0 0-353,0 0-207,0 0-409,0 0-445,0 17-5437,0-12 5138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3:59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8052,'0'0'1579,"0"0"150,0 0 264,0 0-649,-6 5-559,4-3-777,1 0 1,-1 0-1,0 0 0,0 0 1,1 0-1,0 0 0,-1 1 1,1-1-1,0 0 1,0 1-1,0-1 0,0 1 1,1-1-1,-1 1 1,1 0-1,-1-1 0,1 1 1,0-1-1,0 1 0,0 0 1,0-1-1,1 1 1,-1-1-1,1 1 0,-1 0 1,1-1-1,0 1 1,0-1-9,0 2 9,8 18 2,-2 1 0,-1 0 1,-1 0-1,0 1 0,-2-1 0,-1 1 0,-1 0 0,-1 2-11,-1-23 3,1 0 0,-1 0 0,0 0 1,0 0-1,0 0 0,-1 0 0,1 0 0,-1 0 0,0-1 0,1 1 0,-1-1 0,-1 1 0,1-1 0,0 0 0,0 0 1,-1 0-1,1 0 0,-1 0 0,1-1 0,-1 1 0,-2 0-3,-1 2-3,-1-2 1,1 1 0,0-1-1,-1 0 1,1 0-1,-1 0 1,0-1-1,0 0 1,-5-1 2,11 0-464,2-2-1567,4-3 1550,-1 0 0,1 0 0,-1 1-1,1 0 1,1-1 0,-1 2-1,0-1 1,1 1 0,0 0 0,0 0-1,0 0 1,4 0 481,2-3-1892,4-1-1819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0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139 104 192,'0'0'7121,"0"0"-4365,0 0-849,0 0-55,0 0-564,-12 1-319,3 0-779,5-2-146,1 1 0,-1 1 0,0-1 0,0 1 0,0-1 0,1 1-1,-1 0 1,0 0 0,1 1 0,-1-1 0,1 1 0,-1 0 0,1 0 0,0 0 0,0 0-1,-1 0 1,2 1 0,-1 0 0,-1 1-44,-3 5 10,1 1 1,1 0-1,0 1 0,0-1 0,1 1 0,0 0 0,1 0 1,0 0-1,1 0 0,0 1 0,1-1 0,0 1 0,1-1 1,0 1-1,1-1 0,1 2-10,-2-12-40,1-1-1,-1 1 1,1 0 0,-1 0 0,1 0 0,0 0-1,-1-1 1,1 1 0,0 0 0,0-1-1,0 1 1,-1 0 0,1-1 0,0 1-1,0-1 1,0 0 0,0 1 0,0-1 0,0 0-1,0 1 1,0-1 0,0 0 0,0 0-1,0 0 1,0 0 0,0 0 0,0 0-1,0 0 1,0 0 0,0 0 0,0-1 0,0 1 39,4 0-297,-1-1-1,0 1 1,1-1-1,-1 0 1,0-1-1,1 1 0,1-2 299,2-2-258,-1-1 0,0 0 0,0 0 0,0-1 0,-1 0 0,0 0 0,0-1 0,-1 1 0,0-1-1,0 0 1,2-7 258,1 0 7,2 0 0,10-13-7,-20 28 64,0-1 0,0 1 0,0 0 0,0 0-1,0 0 1,0 0 0,0 0 0,0-1 0,0 1 0,0 0 0,1 0 0,-1 0-1,0 0 1,0 0 0,0 0 0,0-1 0,0 1 0,0 0 0,0 0-1,1 0 1,-1 0 0,0 0 0,0 0 0,0 0 0,0 0 0,0 0 0,1 0-1,-1 0 1,0 0 0,0 0 0,0 0 0,0 0 0,1 0 0,-1 0-1,0 0 1,0 0 0,0 0 0,0 0 0,0 0 0,1 0 0,-1 0 0,0 0-1,0 0 1,0 0 0,0 0 0,0 0 0,1 0 0,-1 1 0,0-1 0,0 0-1,0 0 1,0 0 0,0 0 0,0 0 0,0 0 0,0 0 0,1 1-1,-1-1 1,0 0 0,0 0 0,0 0 0,0 0 0,0 0 0,0 1 0,0-1-1,0 0 1,0 0 0,0 0-64,1 14 901,-1-11-935,0 2 35,1-1 0,-1 1 0,1-1 0,0 1 0,0-1 0,1 0 0,-1 1 0,1-1 0,0 0 0,0 0 0,1 0-1,-1 0 1,1 0 0,-1-1 0,1 1 0,0-1 0,1 0 0,-1 0 0,0 0 0,1 0 0,0 0 0,0-1-1,0 0 1,0 1 0,0-2 0,0 1 0,0 0 0,1-1 0,-1 0 0,1 0 0,-1 0 0,1 0 0,-1-1 0,1 0-1,3 0 0,1 0-61,1 0-1,-1-1 1,1 0-1,-1 0 0,1-1 1,-1 0-1,0-1 0,0 0 1,0-1-1,2 0 62,3-4-49,-8 5 41,-1 0-1,1 0 1,0 1 0,0-1 0,0 1 0,1 0 0,-1 1 0,0 0-1,3-1 9,-8 3-3,0 1 0,0-1 1,0 0-1,0 0 0,0 1 0,0-1 0,0 0 0,-1 1 0,1-1 0,-1 0 0,1 1 0,-1-1 0,1 1 0,-1-1 0,0 1 0,0-1 0,0 1 0,0-1 0,0 2 3,1 2 6,0 10-78,-1-10-23,1 0-1,-1-1 0,1 1 1,0 0-1,0 0 0,0 0 1,1 0-1,0-1 0,-1 1 1,2-1-1,-1 1 0,0-1 1,3 3 95,0-5-3354,-2-2-1816</inkml:trace>
  <inkml:trace contextRef="#ctx0" brushRef="#br0" timeOffset="1">595 1 9973,'0'0'2705,"0"0"-2369,0 0-336,0 0-112,0 0-2353,0 0-2433,0 0-369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44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6531,'0'0'2935,"0"0"-1559,0 0-1085,12 4 440,58 18 279,-1 3 0,33 19-1010,-98-42 52,0 1 0,0-1 1,-1 1-1,1 0 0,-1 0 0,1 1 1,-1-1-1,0 1 0,0 0 1,0-1-1,-1 1 0,1 0 1,-1 1-1,0-1 0,0 0 0,-1 1 1,1-1-1,-1 1 0,1 4-52,-1-3 53,0 0 0,-1 1 1,0-1-1,0 1 0,0-1 0,-1 1 0,0-1 0,0 0 0,-1 1 0,1-1 0,-1 0 0,-1 0 0,1 0 0,-2 1-53,0 1-23,1-1-1,-1 1 0,1-1 0,1 1 0,0 0 1,0 0-1,0 2 24,0 21-7538,2-31-282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45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676 5570 9861,'0'0'792,"0"0"-267,0 0 222,0 0-112,-15-14-290,-45-51-12,51 53-218,0 0 0,1 0 1,0 0-1,1-1 0,1 0 0,0-1 0,-4-12-115,-2-8 320,-194-512 1804,180 461-1759,-6-48-365,12 45 80,-16-37-80,4 31 186,-51-155 478,63 175-585,3 0 1,-2-36-80,-1-84 42,8 0 1,9-8-43,4 179 20,1-1 0,1 1 0,1 0 0,1 0 1,1 0-1,5-11-20,16-35-37,15-27 37,-13 33-15,7-17 18,3 2 0,4 1-1,3 3 1,3 1 0,30-30-3,-28 42 16,2 3 0,3 2 0,3 2 0,2 3 0,63-40-16,68-23-35,-114 71 8,-1-3 1,55-47 26,-55 29 29,-3-3 1,-3-3 0,-4-3 0,-2-4 0,38-62-30,14-32-28,104-148 45,-194 284-1,2 1 0,1 2 0,1 1 0,2 1 0,12-6-16,-15 9-21,0-1 0,-2-1 1,-1-2-1,4-8 21,92-136-6,-121 171 5,26-48 43,-21 38-38,0 0-1,0 1 1,5-5-4,-19 25-5529,-16 10-211,6-9 855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1:46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9108,'0'0'1622,"0"0"-1222,16 0-199,264-2 1509,-277 2-1692,0 0 0,0 0 0,0 0 0,0 1 0,0-1 0,-1 1 0,1 0 0,0-1 0,0 1 0,0 0 0,-1 1 0,1-1 0,0 0 0,-1 1 0,1 0 0,-1-1-1,1 2-16,0 0 21,-1 0 1,0 0 0,0 0-1,0 0 1,-1 0 0,1 0 0,-1 1-1,0-1 1,0 1 0,0-1 0,0 1-1,0-1 1,-1 1 0,1 2-23,1 28-946,0 0 0,-2 1 1,-2-1-1,-1 2 946,2-33-651,0 1 0,0 0 0,0 0 0,-1 0 0,1-1 0,-1 1 0,0 0 0,0 0 651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19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12758,'0'0'304,"11"91"-208,-9-25-32,0 0 0,0-5-64,0-7-752,0-11-1441,-2-17-1009,0-26-1888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19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10 218 7844,'0'0'2273,"-10"-86"-1313,10 61 33,2 5-161,21-1-400,7 1 192,9 5-480,6 0 81,2 5-225,4 5 80,-8 5-160,-5 0-1761,-12 5-1281,-26 6-1280,0 6-544</inkml:trace>
  <inkml:trace contextRef="#ctx0" brushRef="#br0" timeOffset="1">177 254 10085,'0'0'2369,"0"0"-2369,0 0-416,0 0 303,0 0-1151,97 45-577,-48-38-880,-30-7-817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0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 6851,'0'0'2601,"0"0"-440,0 0-573,-17 11-596,-52 40-154,63-47-803,0 1 0,0 0 1,0 1-1,1-1 0,-1 1 0,1 0 1,1 0-1,-1 1 0,1-1 1,0 1-1,1 0 0,-1 0 0,1 0 1,1 1-1,-1-1 0,1 1 0,1-1 1,-1 1-1,1 0 0,1 0 0,0-1 1,0 1-1,0 5-35,0-12-16,1 0 0,-1 0 0,0 0 0,0-1 0,0 1 0,0 0 0,1 0 0,-1 0 0,0-1 0,1 1 0,-1 0 0,0-1 0,1 1 0,-1 0 0,1-1 0,-1 1 0,1 0 0,0-1 0,-1 1 0,1-1 0,-1 1 0,1-1 0,0 1 0,0-1 0,0 0 16,24 7-991,-16-7 504,0 0 0,0-1 0,0 0 0,-1 0 0,1 0 487,-3-1-120,0-1 0,0 1 1,0-1-1,0 0 0,0 0 0,-1-1 0,0 0 0,0 0 0,0 0 1,1-1 119,0-1 27,1 1 0,0 0 1,0 0-1,0 0 0,4-1-27,-10 6 67,0 0 0,-1 0 0,1 0 1,0 0-1,0 0 0,0 0 0,0 0 0,0 0 0,0 0 0,0 0 0,-1 1 0,1-1 0,0 0 0,0 0 0,0 1 0,0-1 0,-1 1 0,1-1 0,0 1 0,0-1 0,-1 1 0,1-1 0,0 1 0,-1 0 1,1-1-1,-1 1 0,1 0 0,-1-1 0,1 1 0,-1 0 0,1 0-67,3 4 232,1 0-159,1 0 0,-1 0 0,1-1 1,0 0-1,0 0 0,1 0 0,-1-1 1,1 0-1,1 0-73,16 4-2101,1-5-3466,-17-2-689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0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0 282 9700,'0'0'315,"16"-6"-259,-3 2-44,-8 3-4,0 0 0,0 0 1,0-1-1,-1 0 1,1 0-1,0 0 0,-1-1 1,1 0-1,-1 1 0,0-1 1,0-1-1,0 1 0,0-1 1,0 1-1,-1-1 1,0 0-1,1-1 0,-2 1 1,1 0-1,1-4-8,3-15 369,-1 1 0,-1-1 0,-1 0 0,-1 0 0,-1-1 0,-1 1 0,-1-15-369,0 38 53,-1 0-1,1-1 1,0 1 0,0 0 0,0-1 0,0 1 0,0-1 0,0 1 0,-1 0 0,1-1 0,0 1 0,0 0 0,-1 0 0,1-1 0,0 1 0,0 0 0,-1-1 0,1 1 0,0 0 0,-1 0 0,1 0 0,0-1 0,-1 1 0,1 0 0,0 0-1,-1 0 1,1 0 0,0 0 0,-1 0 0,1-1 0,-1 1 0,1 0 0,0 0 0,-1 0 0,1 0 0,-1 0 0,1 1 0,0-1 0,-1 0 0,1 0 0,0 0 0,-1 0 0,1 0 0,0 0 0,-1 1 0,1-1 0,-1 0-53,0 1 39,-1-1 0,1 1 0,-1 0 0,1-1 0,0 1 0,-1 0 0,1 0 0,0 0 0,0 0 0,-1 0 0,1 0 0,0 0 1,0 1-1,0 0-39,-7 13 58,1 1 0,1-1 0,1 1 0,0 1 0,1-1 0,1 1 0,-1 15-58,-1 25 101,3 40-101,2-86-30,0 16-73,0 0 1,2 0 0,5 22 102,-6-42-388,1-1 0,0 1 1,0 0-1,0-1 0,1 1 0,0-1 0,0 0 0,1 0 1,-1 0-1,1 0 0,1 0 0,-1-1 0,1 0 0,0 0 1,0 0-1,5 3 388,4-4-3999,-4-4-1340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1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7347,'0'0'2369,"0"0"-778,0 0-676,0 0 13,0 0-45,-18 2-141,-56 8 173,72-10-875,0 0 0,-1 1 0,1-1 0,0 1 0,0-1 1,0 1-1,0 0 0,0-1 0,0 1 0,1 0 0,-1 1 0,0-1 1,0 0-1,1 0 0,-1 1 0,0-1 0,1 1 0,0 0 0,-1-1 0,1 1 1,0 0-1,0 0 0,0-1 0,0 1 0,0 0 0,0 0 0,1 0 0,-1 0 1,0 0-1,1 1 0,0-1 0,0 0 0,-1 0 0,1 0 0,0 0 1,1 0-1,-1 0 0,0 2-40,2 2 5,-1 1 1,1-1-1,0 0 1,1 0-1,-1 0 0,1 0 1,0-1-1,1 1 1,-1-1-1,1 1-5,24 22-205,10 13-1129,-36-39 1032,-1 1 0,1 0 0,-1-1 0,1 1-1,-1 0 1,0 0 0,0 0 0,0 0-1,0 0 1,0 0 0,-1 0 0,0 0 0,1 0-1,-1 0 1,0 2 302,-1-4 5,1 0 0,-1 1-1,1-1 1,-1 0 0,0 0-1,1 0 1,-1-1 0,0 1 0,0 0-1,0 0 1,0 0 0,0 0-1,1-1 1,-1 1 0,0-1-1,-1 1 1,1 0 0,0-1 0,0 0-1,0 1 1,0-1 0,0 0-1,0 1 1,-1-1 0,0 0-5,-33 4-3471,35-8-816,3-11 2344,11-5 857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1 231 640,'0'0'1281,"0"0"336,17-6 26,54-20-578,-65 23-998,-1 1 1,0-1 0,0-1 0,0 1-1,0-1 1,0 0 0,-1 0 0,0 0-1,0 0 1,0-1 0,0 0 0,-1 0-1,0 0 1,0 0 0,1-2-68,0-2 198,-1 0 0,0 0 0,0 0 1,0 0-1,-2-1 0,1 1 0,0-8-198,-2 14 387,0 0 1,1 0-1,-1-1 0,0 1 0,-1 0 0,1 0 0,0 0 0,-1 0 1,0 0-1,-1-3-387,2 5 156,-1 0 1,0 0-1,0 0 0,0 0 1,0 0-1,0 0 1,0 0-1,-1 1 1,1-1-1,0 0 1,0 1-1,0-1 0,-1 1 1,1-1-1,0 1 1,-1-1-1,1 1 1,0 0-1,-1 0 0,1 0 1,0 0-1,-1 0 1,1 0-1,-1 0 1,1 0-157,0 0 63,0 0 1,0 0-1,0 0 1,0 1-1,0-1 1,0 0-1,0 0 1,0 1-1,0-1 1,0 0-1,0 1 1,1-1 0,-1 1-1,0-1 1,0 1-1,0 0 1,1-1-1,-1 1 1,0 0-1,1 0 1,-1-1-1,1 1 1,-1 0-64,-1 2 50,1-1 1,0 1-1,0 0 1,0-1-1,1 1 1,-1 0-1,0 0 1,1-1-1,0 2-50,-1 10-13,1 0-1,1 1 1,1 7 13,-1-14 88,0 1-60,1-1-1,0 1 0,0-1 1,1 0-1,0 1 1,0-1-1,1 0 1,0-1-1,1 1 1,1 2-28,-2-5-269,-1-1 0,1 1-1,0-1 1,0 0 0,1 0 0,-1 0 0,4 1 269,-4-3-646,-1 0 0,0 0 0,1-1 0,-1 1 0,1-1 0,-1 0 0,1 0 0,-1 0 0,1 0 0,0-1 0,0 0-1,0 0 647,8 0-6728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1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2737,'0'0'10021,"0"0"-9013,0 0-928,0 0 32,0 130-80,-4-50 48,-5-3-80,-1-9 96,7-16-208,3-15-544,0-18-1409,0-12-336,0-7-208,-4-11 112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0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10133,'0'0'1502,"0"0"-827,0 0 499,0 0-195,0 0-542,0 15-306,-1 6-106,-1 6 13,2 1 0,3 24-38,-3-51-49,0 1-1,1-1 1,-1 0-1,0 1 1,0-1 0,1 0-1,-1 0 1,1 1-1,-1-1 1,1 0-1,0 0 1,-1 0-1,1 0 1,0 0 0,0 0-1,0 0 1,-1 0-1,1 0 1,1 0 49,-1 0-103,0-1 1,0 1-1,0-1 1,0 0 0,0 0-1,0 1 1,0-1-1,0 0 1,0 0-1,0 0 1,0 0-1,0 0 1,0 0 0,0-1-1,0 1 1,-1 0-1,1 0 1,0-1-1,1 1 103,3-3-138,0 1-1,-1-1 0,1 0 0,-1 0 0,1 0 0,-1-1 0,4-3 139,1-3 60,1 1-1,1 0 0,0 0 0,4-1-59,-11 7 81,1 0 1,0 1-1,1-1 0,-1 1 1,0 0-1,1 1 0,-1-1 1,1 1-1,-1 0 0,1 1 1,4-1-82,-8 1 37,-1 1-1,1-1 1,0 0 0,-1 1 0,1 0 0,-1-1 0,0 1 0,1 0 0,-1 0 0,0 0-1,1 0 1,-1 0 0,0 0 0,0 0 0,0 0 0,0 0 0,0 1 0,0-1 0,0 0-1,0 1 1,0-1 0,-1 0 0,1 2-37,16 40 431,-14-33-411,12 24-1230,-1-17-2865,-11-15-663</inkml:trace>
  <inkml:trace contextRef="#ctx0" brushRef="#br0" timeOffset="1">455 123 4802,'0'0'1425,"0"0"224,0 0 960,0 0-496,0 0-737,0 0-287,17 48-865,-12-30-32,1-1-176,3-5-32,1-12-240,3 0-3522,-8-2-2929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2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23 247 928,'-20'-89'3122,"18"45"-721,2 10-336,7 7-512,22 7-289,8 5-640,8 4-351,8 6 271,3 4-528,0 1 224,0 0-240,-3 0-1233,-8 17-527,-37-7-369,-8 0-2578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2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0 752,'0'0'5376,"4"15"-3674,64 246 1142,-63-242-2788,-3-10-35,0 0 1,0 0 0,1-1 0,0 1 0,1 0-1,0-1 1,1 3-22,-2-9 58,-1-9 111,3-31-54,-1 0 761,7-30-876,-8 58 117,-1 0 0,1-1 0,1 1 0,0 1 0,1-1-1,0 1 1,0-1 0,5-6-117,-7 14 10,0-1-1,0 1 0,0-1 1,0 1-1,0 0 1,0 0-1,1 0 0,-1 1 1,1-1-1,-1 1 1,1 0-1,0 0 0,-1 0 1,3 0-10,-5 1-115,1-1 0,-1 1 0,1 0 0,-1 0 1,1-1-1,-1 1 0,1 0 0,-1 0 0,1 0 1,-1 1-1,1-1 0,-1 0 0,1 0 0,-1 1 0,0-1 1,1 1-1,-1 0 0,0-1 0,1 1 0,-1 0 1,0 0-1,0-1 0,1 1 0,-1 0 0,0 0 1,0 0-1,0 1 0,0-1 0,0 0 0,-1 0 0,1 0 1,0 1-1,0-1 0,-1 1 0,1 0 115,1 11-3353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3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1937,'0'0'5896,"0"0"-4341,0 0-1203,0 0 510,0 0-24,4 2-342,-1 1-426,1 0 0,0 0 0,-1 0-1,0 1 1,1 0 0,-1 0 0,-1 0 0,1 0-70,-2-1 5,1-1 0,0 1 0,-1 0 0,1-1 0,0 1 1,0-1-1,1 1 0,-1-1 0,0 0 0,1 0 1,-1 0-1,1-1 0,0 1 0,-1 0 0,1-1 0,0 0 1,0 0-1,0 0 0,0 0 0,0 0 0,0 0 1,1-1-1,0 1-5,-3-1 6,-1 0 0,1 1 0,-1-1 0,1 1 0,-1-1-1,1 1 1,-1-1 0,1 1 0,-1-1 0,1 1 0,-1-1 0,1 1 0,-1 0 0,0-1 0,0 1 0,1 0 0,-1-1 0,0 1 0,0 0 0,0-1 0,1 1 0,-1 0 0,0-1 0,0 1 0,0 1-6,2 25 253,-1-19-212,-1-5-84,0-2-115,-1 0 0,1 0 0,0 0 1,0 0-1,0 0 0,0 1 0,1-1 0,-1 0 1,0 0-1,0 0 0,1 0 0,-1 0 0,0 0 0,1 0 1,-1 0-1,1 0 0,0 0 0,-1 0 0,1 0 1,0 0-1,-1 0 0,1 0 0,0-1 0,0 1 1,0 0-1,0-1 0,0 1 0,0 0 0,0-1 1,0 1-1,0-1 0,0 1 0,0-1 158,3 0-6077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3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8420,'0'0'2630,"0"0"-1312,0 0-552,0 0-112,-2 21 21,1-9-596,-2 7-9,1 0 0,1 0 0,0 0 1,2 0-1,0 0 0,1 0 1,5 17-71,-5-28 27,11 27 71,-12-33-105,0-1 0,-1 0 0,1 0 1,0 0-1,0 0 0,0 0 0,0 0 0,0 0 0,0 0 0,0 0 0,0 0 0,0 0 0,0-1 1,0 1-1,1 0 0,-1-1 0,0 1 0,0-1 0,1 1 0,-1-1 0,0 0 0,1 1 0,-1-1 1,1 0 6,0 0-120,0 0 0,1 0 0,-1 0 1,0 0-1,0-1 0,1 1 0,-1-1 1,0 1-1,0-1 0,0 0 0,1 0 1,-1 0-1,0 0 0,0 0 0,-1 0 1,1 0-1,0-1 0,0 1 0,0-1 1,-1 1-1,2-2 120,-1 1 87,0 1-225,0 0 1,0 0-1,1 0 1,-1 1 0,0-1-1,0 1 1,1 0-1,-1-1 1,0 1-1,1 0 1,-1 0 0,0 1-1,0-1 1,3 1 137,21-2-2214,-12-8 58,-7 2-738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3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3522,'0'0'2740,"0"0"-1177,0 0-611,0 0 67,0 0-157,3-2-195,2 0-548,0 0 1,-1 1-1,1 0 0,0 0 1,0 0-1,1 0 0,-1 1 0,0 0 1,0 0-1,0 1 0,0-1 1,0 1-1,1 0-119,28 2 447,-33-3-440,0-1 0,-1 1 0,1 0-1,-1 0 1,1 0 0,-1-1 0,1 1-1,-1 0 1,1-1 0,-1 1-1,1 0 1,-1-1 0,1 1 0,-1-1-1,1 1 1,-1 0 0,0-1-1,1 1 1,-1-1 0,0 1 0,1-1-1,-1 0 1,0 1 0,0-1 0,0 1-1,1-1 1,-1 1 0,0-1-1,0 0 1,0 1 0,0-1 0,0 1-1,0-1-6,0-25 381,0 20-325,0 1 6,0-1 0,0 1-1,-1 0 1,1 0-1,-1 0 1,-1 0 0,1 0-1,-1 0 1,1 0 0,-1 1-1,-1-3-61,1 5 72,1 0 0,-1 0 0,0 0-1,1 1 1,-1-1 0,0 0 0,0 1 0,0-1-1,0 1 1,0-1 0,-1 1 0,1 0 0,0 0-1,-1 0 1,1 0 0,0 0 0,-1 1-1,1-1 1,-1 1 0,1 0 0,-1-1 0,0 1-1,-1 1-71,3-1 17,0 0 0,-1 0 0,1 0 0,0 0 0,0 1-1,0-1 1,0 0 0,0 1 0,0-1 0,0 1-1,0-1 1,0 1 0,0-1 0,1 1 0,-1 0 0,0-1-1,0 1 1,0 0 0,1 0 0,-1 0 0,0-1-1,1 1 1,-1 0 0,1 0 0,-1 0 0,1 0 0,-1 0-1,1 0 1,0 0 0,-1 0 0,1 1 0,0-1-17,-2 41 36,2-32 0,0 1-6,1-1-1,0 0 1,0 0-1,1-1 1,1 1 0,-1 0-1,1-1 1,1 1-1,0-1 1,2 2-30,-4-7-177,0 0 0,0 0 0,1 0 1,0-1-1,0 1 0,0-1 1,0 0-1,0 0 0,0 0 1,1 0-1,0 0 0,-1-1 0,1 0 1,0 0-1,0 0 0,0 0 1,1 0-1,-1-1 0,0 0 0,1 0 1,-1 0-1,1-1 0,-1 1 1,3-1 176,11 0-5582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25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6163,'0'0'2155,"0"0"-490,0 0-782,0 0-507,11 6 89,-7-4-416,5 3 88,1-1 1,0 0 0,0 0-1,0-1 1,1 0-1,-1-1 1,1 0 0,8 0-138,120 2 1888,31-8-1888,-195 3 981,-59-4-768,73 5-134,-1 0 0,1 1 0,-1 0 0,1 1 0,0 0 0,-4 2-79,9-1 200,5-3-189,30-2-95,0 1 0,21 3 84,2-1 48,-44 2 135,-17 3 157,-18 3 140,-10-1-134,0-2 0,0-1 0,0-2 0,-3-2-346,48-2-49,-1 0-1,1 0 1,-1-1 0,1 0-1,-1 0 1,0-1-1,0 0 1,3-2 49,20-7-16,-4 3-8,-15 5 14,0 0 0,0 0 0,0 1 1,1 1-1,0 0 0,-1 1 0,7-1 10,-17 2 48,-1 0 110,0 0 194,-9 0-309,7 0-354,11 0 427,-7 0 911,1 0-2204,0 4-8235,-3-1 4087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2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109 218 0,'0'0'630,"0"0"1013,0 0 3511,-16-1-2571,-76-3 826,104 2-435,66-5-2943,-73 7-53,56-3-267,0-3 0,-1-2 0,26-9 289,-84 17-289,1-1 1,-1 0-1,1 0 0,-1 0 0,0 0 0,0-1 1,1 1-1,-1-1 0,0 1 0,0-1 0,0 0 1,0 1-1,-1-1 0,1 0 0,0 0 0,-1-1 1,1 1-1,-1 0 0,0 0 0,0-1 1,0 1-1,0-1 0,0 0 289,0-1-440,0-1 0,0 1 0,-1-1 1,1 1-1,-1-1 0,0 1 0,-1 0 0,1-1 0,-1 1 0,0-1 1,0 1-1,0 0 0,-2-3 440,1 2 115,-1 1 0,1-1 0,-1 1 0,0 0 0,-1 0 0,1 0 0,-1 0 0,0 0 1,-4-2-116,4 3 926,0 0 1,0 0-1,-1 0 1,1 1-1,-1-1 1,-1 1-927,24 6 2503,16 5-2408,-21-2-49,10 3 85,-1 2 1,0 0-1,-1 1 0,8 9-131,-27-21 39,0 1 1,0 0-1,-1 0 0,1 0 0,-1 0 1,1 1-1,-1-1 0,0 0 0,0 0 0,0 1 1,0-1-1,0 1 0,-1-1 0,1 1 1,-1-1-1,0 1 0,1-1 0,-1 1 0,0 0 1,0-1-1,-1 1 0,1-1 0,0 1 0,-1-1 1,0 1-1,0-1 0,1 1 0,-2 0-39,-2 6 99,0 0-1,-1 0 1,1-1-1,-2 0 1,1 0-1,-6 5-98,-12 12 22,17-20-206,0 0-1,1 1 0,-1 0 0,2 0 1,-1 1-1,0-1 0,1 1 1,0 0-1,1 0 0,-2 5 185,4-7-3351,1-4-963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47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11893,'0'0'385,"0"0"-385,0 0 0,103 56 288,-39-39-176,9-4 112,6-4 32,2-4-208,-4-5 96,-2 0-144,-2 0 0,-4 0 0,3-9 0,-5-9-1425,-52 9-1264,-7-3-2289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48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7347,'0'0'291,"0"0"352,21 10-29,5 2-397,-3-2 3,-1 1 0,0 0 0,-1 2-1,13 11-219,-6-4 318,56 43 643,-74-55-875,-1 1-1,0 0 1,-1 0 0,0 1-1,-1-1 1,0 2-1,1 1-85,-6-9 30,-1 0-1,1 0 0,-1 0 0,0 0 0,1 0 0,-1 0 0,-1 0 0,1 0 1,0 0-1,-1 1 0,0-1 0,0 0 0,0 0 0,0 1 0,0-1 0,0 0 1,-1 0-1,0 0 0,0 1 0,1-1 0,-2 0 0,1 0 0,0 0 0,-1 0 1,1-1-1,-1 1 0,0 0 0,0-1 0,0 1 0,0-1 0,-1 1 0,1-1 1,0 0-1,-1 0 0,0 0 0,-2 1-29,-12 7 124,-1 0 0,0-1 0,0-1 0,-1-1 0,0 0 0,-16 2-124,22-6-1826,0-1-1,0-1 0,-13 1 1827,25-2-6773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4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11413,'0'0'929,"0"0"-721,0 0-32,101-6 688,-54 14-640,4 0 80,-1 1-31,-1-4-225,-6-2 48,-9 2-96,-11-3-1025,-23-2-2192,0 4-2002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11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32,'0'0'2076,"0"0"1811,1 19-3063,9 60-1200,-10-75 335,1-1 0,-1 1 0,1 0 0,0 0 0,1 0 0,-1 0 0,1-1 0,-1 1 0,1-1 0,0 1 1,0-1-1,1 1 0,-1-1 0,1 0 0,-1 0 0,1-1 0,0 1 0,0 0 0,0-1 0,1 0 0,-1 0 0,1 0 0,-1 0 0,3 1 41,5 0 371,0 0 0,0-1 0,0-1-1,0 0 1,0 0 0,0-1 0,5 0-371,33 1 1511,-40 0-1436,-1 1 0,0 0 0,1 0 0,-1 0 0,0 1 0,0 1 0,0-1 0,0 1 0,-1 0 0,0 1 0,1 0 0,-2 0 0,1 0 0,4 6-75,-3-2 192,-1 0 1,0 0-1,0 1 0,-1 0 1,0 0-1,-1 1 0,0-1 0,-1 1 1,0 0-1,-1 1-192,6 29 558,-2 1 0,-1 0 1,-3 0-1,-1 0 0,-3 18-558,1-52 4,0 6-10,1-5-143,-1 0-1,0 0 1,-1 0 0,0-1-1,0 1 1,-1 0 0,0-1-1,-2 4 150,4-12-73,0 1-1,0-1 1,0 1 0,0-1-1,0 0 1,-1 1-1,1-1 1,0 1-1,0-1 1,0 0-1,-1 1 1,1-1-1,0 1 1,-1-1-1,1 0 1,0 1-1,-1-1 1,1 0-1,0 0 1,-1 1-1,1-1 1,-1 0-1,1 0 1,0 0-1,-1 1 1,1-1-1,-1 0 1,1 0-1,-1 0 1,1 0-1,-1 0 1,1 0-1,0 0 1,-1 0-1,1 0 74,-1 0-14,0-1-1,1 1 1,-1-1 0,1 0-1,-1 1 1,1-1-1,-1 0 1,1 1-1,-1-1 1,1 0-1,-1 1 1,1-1-1,0 0 1,0 0-1,-1 0 1,1 1-1,0-1 1,0 0-1,0 0 1,0 0-1,0 0 15,-2-16 177,1-1 0,0 0-1,2 0 1,0 1 0,1-1-1,1 1 1,0-1-1,1 1 1,1 0 0,3-6-177,6-9-670,2 1 0,1 1 1,2 0-1,13-15 670,-18 30-5285,-6 13 496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49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1 578 12166,'0'0'1744,"0"0"-1744,0 0 0,0 0 128,0 0-64,144 20-64,-84-20 129,-2 0-17,-3 0-112,-12 0 0,-11-3-2001,-32 0-1377,0-1-4065</inkml:trace>
  <inkml:trace contextRef="#ctx0" brushRef="#br0" timeOffset="1">192 1 8580,'0'0'2945,"0"0"-1408,0 0-1233,0 0 128,0 0 305,-25 168-337,25-75 112,0 2-336,12-1-176,5-11 160,5-14-160,3-11-368,3-18-672,0-11-2178,-19-29-1280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0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7876,'0'0'1552,"0"0"-1408,0 0-32,0 0 65,0 0-1,-10 145 16,8-53 288,2 7-368,0 6 112,0 5-224,0-1-48,0-76-1249,0-10-2592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1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0 7331,'0'0'1713,"0"0"-440,0 0-67,0 0-51,0 0-475,-14 8-333,0-1-324,0 1 0,1 1 0,-1 0-23,12-7 3,1 0 0,-1 0 0,1 0 0,0 0 0,-1 0 0,1 0 0,0 0 0,0 0 0,0 0 0,1 0 0,-1 0 0,0 1 0,1-1 0,-1 0 0,1 1 0,0-1 0,0 0 0,0 1 0,0-1 0,0 0 0,1 1 0,-1-1 0,1 0 0,-1 1 0,1-1-3,0 4 5,4 16 5,1 1 0,6 12-10,-7-19 33,1-1 1,-2 1 0,0 0-1,-1 0 1,-1 1 0,0 7-34,-2-24 6,-1 1 1,1-1 0,0 1 0,-1 0-1,1-1 1,-1 1 0,1-1 0,-1 0-1,1 1 1,-1-1 0,1 1-1,-1-1 1,1 0 0,-1 1 0,1-1-1,-1 0 1,0 0 0,1 1-1,-1-1 1,0 0 0,1 0 0,-1 0-1,0 0 1,1 0 0,-1 0 0,0 0-1,1 0 1,-1 0 0,0 0-1,1 0-6,-25-1 52,23 0-65,0 1-35,1 0 0,0 0 0,0 0 1,-1 0-1,1-1 0,0 1 0,0 0 0,0-1 1,-1 1-1,1-1 0,0 1 0,0-1 0,0 0 1,0 0-1,0 1 0,0-1 0,0 0 0,0 0 1,1 0-1,-1 0 0,0 0 0,0 0 0,0-1 48,0-1-528,0 0-1,0 0 1,1 0-1,-1 0 1,0 0-1,1 0 1,0 0-1,0 0 1,0-1 528,0-6-4330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2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8292,'0'0'1499,"0"0"-109,0 0-349,0 0-166,0 0-424,-15 5-107,2-1-273,8-3-57,0 0 1,-1 0-1,1 1 1,0 0 0,0 0-1,0 1 1,1-1-1,-1 1 1,0 0-1,1 0 1,0 0 0,0 1-1,0 0 1,0 0-1,0 0 1,1 0 0,0 0-1,-1 1-14,-1 5 21,0-1-1,1 1 1,0 0-1,1 0 0,0 1 1,0-1-1,1 1 1,1-1-1,-1 1 1,2 0-1,0 0 1,0 4-21,0-13-50,0-1 1,1 0-1,-1 1 0,0-1 1,1 0-1,-1 0 1,1 1-1,-1-1 1,1 0-1,0 0 0,0 0 1,-1 0-1,1 0 1,0 1-1,0-2 1,0 1-1,0 0 1,0 0-1,0 0 0,0 0 1,0-1-1,1 1 1,-1 0-1,0-1 1,0 1-1,1-1 0,-1 1 1,0-1-1,1 0 1,-1 0-1,0 1 1,1-1-1,-1 0 1,0 0-1,1 0 0,-1-1 1,0 1-1,1 0 1,0-1 49,2 1-207,1-1 0,-1 1-1,0-1 1,1-1 0,-1 1 0,0-1 0,0 1 0,0-1 0,0 0 0,0-1 0,0 1 0,0-1 207,10-11-167,-1-1 0,0 0 0,-1-1 0,-1 0 0,1-3 167,19-26 149,-31 53 3308,2 27-2797,-2-31-617,0 2 5,0 0 1,0-1-1,1 1 1,-1 0 0,1-1-1,0 1 1,2 3-49,-2-7 0,0-1 1,0 1-1,0 0 1,0-1 0,0 1-1,0-1 1,0 0-1,1 1 1,-1-1-1,0 0 1,1 0 0,0 0-1,-1 0 1,1 0-1,-1 0 1,1 0-1,0 0 1,0-1 0,-1 1-1,1-1 1,0 1-1,0-1 1,0 0-1,0 0 1,0 0-1,3 1-118,-1-1 1,0 0-1,0 0 0,0 0 0,1 0 1,-1-1-1,0 1 0,0-1 0,0-1 1,0 1-1,0 0 0,0-1 1,0 0-1,-1 0 0,1 0 0,-1 0 1,1 0-1,-1-1 0,1 0 118,5-6-125,-1 0 1,0-1-1,-1 0 0,0 0 0,4-8 125,8-12 254,-17 27-29,10-13-542,-12 17 377,0-1 0,0 0-1,0 0 1,0 0-1,0 0 1,0 1 0,0-1-1,0 0 1,0 0 0,0 0-1,0 0 1,0 1-1,0-1 1,0 0 0,0 0-1,1 0 1,-1 0-1,0 1 1,0-1 0,0 0-1,0 0 1,0 0 0,0 0-1,0 0 1,1 0-1,-1 0 1,0 1 0,0-1-1,0 0 1,0 0 0,0 0-1,1 0 1,-1 0-1,0 0 1,0 0 0,0 0-1,0 0 1,1 0 0,-1 0-1,0 0 1,0 0-1,0 0 1,1 0 0,-1 0-1,0 0 1,0 0-1,0 0 1,0 0 0,1 0-1,-1 0 1,0 0 0,0 0-1,0-1 1,0 1-1,0 0 1,1 0 0,-1 0-1,0 0 1,0 0 0,0 0-1,0 0 1,0-1-60,-1 30 204,0-10-146,0 0 1,3 14-59,-2-29-46,0-1 0,1 1 0,-1 0 0,1 0 0,0 0 0,0-1 0,1 1 0,-1 0 0,1-1 0,0 1 0,0-1 0,0 0 1,0 0-1,0 0 0,2 2 46,-3-5-18,-1 1 1,0-1-1,1 0 0,-1 0 1,1 1-1,-1-1 1,0 0-1,1 0 0,-1 1 1,1-1-1,-1 0 1,1 0-1,-1 0 1,1 0-1,-1 0 0,1 0 1,-1 0-1,1 0 1,-1 0-1,1 0 1,-1 0-1,1 0 0,-1 0 1,0 0-1,1 0 1,-1 0-1,1 0 1,-1-1-1,1 1 0,-1 0 1,1 0-1,-1-1 1,0 1-1,1 0 1,-1 0-1,0-1 0,1 1 1,-1-1-1,0 1 1,1 0-1,-1-1 1,0 1-1,0-1 0,1 1 1,-1 0-1,0-1 1,0 1-1,0-1 18,10-26 243,-8 20-312,0 1 114,2-7 258,1 0 0,0 1-1,1 0 1,0-1-1,5-5-302,-11 17 4,1 1-1,-1 0 1,0-1-1,1 1 1,-1 0-1,0 0 1,1-1-1,-1 1 1,0 0 0,1 0-1,-1-1 1,1 1-1,-1 0 1,0 0-1,1 0 1,-1 0-1,1-1 1,-1 1 0,1 0-1,-1 0 1,1 0-1,-1 0 1,1 0-1,-1 0 1,0 0-1,1 0 1,-1 1 0,1-1-1,-1 0 1,1 0-1,-1 0 1,0 0-1,1 1 1,-1-1-1,1 0 1,-1 0 0,0 1-1,1-1 1,-1 0-1,0 0 1,1 1-1,-1-1 1,0 1-1,0-1 1,1 0-1,-1 1 1,0-1 0,0 1-4,14 22-288,-12-20 160,1 2-243,1 0 1,-1-1 0,1 0-1,0 1 1,1-1 0,-1-1-1,1 1 1,-1-1 0,1 0-1,0 0 1,0 0 0,1-1-1,-1 1 1,0-1 0,1 0 0,-1-1-1,1 0 1,0 0 0,0 0-1,-1 0 1,5-1 370,4 1-236,1-1 0,-1 0 0,1-2-1,0 1 1,-1-2 0,0 0 0,0 0 0,2-2 236,-4 1-13,62-18 1923,-66 20-1657,0 1 0,0 0 0,0 0 0,0 1 0,0 0 0,0 1 1,0 0-1,5 1-253,-8 0 90,0-1 1,-1 2-1,1-1 1,-1 0-1,0 1 1,0 0-1,0 0 1,0 0 0,0 1-1,-1-1 1,1 1-1,-1 0 1,2 3-91,6 7 161,-2 0 1,0 1 0,3 6-162,3 14 401,-2 1 0,-1 1-1,-2 0 1,4 28-401,-9-43 435,0 6-601,-1 0 0,-1 1 0,-1-1 0,-2 7 166,-6-43-272,0-9 325,2-1 1,0 1-1,1-1 0,0 0 1,1 1-1,1-13-53,2-35 851,2-10-851,-2 65 58,1 0 0,0 1 0,0-1-1,1 1 1,0 0 0,1-1 0,-1 2 0,2-1 0,0 0 0,0 1 0,0 0 0,1 0 0,0 0 0,0 1 0,1 0-1,0 0 1,4-2-58,-4 3 30,0 1-1,1-1 0,0 1 0,0 1 0,0-1 1,1 1-1,-1 1 0,1 0 0,0 0 0,0 0 0,0 1 1,0 1-1,0-1 0,1 2 0,-1-1 0,0 1 1,0 1-1,3 0-29,-11 0 44,-1 1 0,1 0 0,-1-1 0,1 1 0,-1 0 0,0-1 0,1 1 0,-1 0 0,0 0 0,0-1 0,0 1 0,-1 0 0,1 0 0,0-1 0,-1 1 0,0 1-44,-1 1 31,0 1-1,-1-1 0,1 0 1,-1 0-1,0 0 1,0-1-1,-1 1 1,1-1-1,-1 0 1,0 0-1,0 0 1,0 0-1,0 0 0,-1-1-30,3 0-525,-1-1-1,1 0 0,-1 0 0,1 0 0,-1 0 1,1-1-1,-1 1 0,0-1 0,-2 1 526,3-1-5490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2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0 406 9925,'0'0'917,"0"0"1087,19 3-846,7 1-919,-7 0-85,0-2 1,1 0-1,-1-1 0,1-1-154,-17 0 11,1-1-1,-1 1 0,0 0 1,0-1-1,0 0 0,0 1 1,0-1-1,0-1 1,0 1-1,0 0 0,0-1 1,-1 1-1,1-1 0,-1 0 1,1 0-1,1-1-10,0-1 23,-1 0 0,1 0 0,-1-1 0,0 1 0,0-1 0,0 0 0,-1 0 0,1 0 0,-1-2-23,3-9 80,0 0 0,-1-1 0,-1 1 1,-1-1-1,1-16-80,-2 12-14,1-4 51,-1 0-1,-1 0 0,-1 0 1,-1 1-1,-4-17-36,5 37 26,0 1 0,-1-1 0,1 1-1,-1-1 1,0 1 0,0 0 0,0 0 0,-1 0 0,1 0 0,-1 0 0,0 1 0,0-1-26,2 1 67,-1 1-1,1 0 1,0 0 0,0 1 0,-1-1 0,1 0 0,-1 0-1,1 1 1,-1-1 0,1 1 0,-1-1 0,1 1-1,-1-1 1,1 1 0,-1 0 0,1 0 0,-1 0 0,0 0-1,1 0 1,-1 0 0,1 0 0,-1 1 0,1-1 0,-1 0-1,1 1 1,-1 0 0,1-1 0,-1 1 0,1 0 0,-1 0-67,-3 4 49,1 0 0,0 0 0,0 1 0,1-1 0,-1 1 0,1 0 0,0 0 0,1 0 0,0 0 0,0 0 0,-1 3-49,-6 28 40,0 1 0,3-1 0,1 1 0,2 0 0,2 1 0,2 22-40,-1-47-41,1 0 0,1 0 0,0-1 0,1 1 0,0-1 0,1 0 0,1 0 1,0 0-1,1 0 0,0-1 0,5 8 41,-6-12-850,1-1 1,0 1-1,0-1 1,1 0 0,0-1-1,4 4 850,-3-6-5066,-5-4-1601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3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7780,'0'0'3884,"0"0"-2921,0 0-728,0 0 280,0 0 21,18-6-352,55-21-42,-71 26-130,1 0 0,-1 0 0,0-1 0,0 1 0,1-1 0,-1 0 0,0 1 0,0-1 1,-1 0-1,1 0 0,0 0 0,-1 0 0,1-1 0,-1 1 0,0 0 0,0-1 0,1 1 1,-2-1-1,1 1 0,0-1 0,0 1 0,-1-1 0,0 0 0,1 1 0,-1-1 0,0 0 1,0 1-1,0-1 0,-1-1-12,1-4 57,1-4-43,-1 8 4,0 0 0,1 0 0,-1 0 0,-1 0 0,1 0 0,-1 0 1,1 0-1,-2-2-18,2 5 22,-1 0 1,0 0 0,0 0 0,1 0-1,-1 0 1,0 0 0,0 0 0,0 0 0,0 0-1,0 0 1,0 0 0,-1 1 0,1-1-1,0 0 1,0 1 0,0-1 0,-1 1-1,1-1 1,0 1 0,-1 0 0,1 0 0,0-1-1,-1 1 1,1 0 0,0 0 0,-1 0-1,1 1-22,-2-2 76,0 1-1,0 0 1,1 0-1,-1 0 0,0 0 1,0 1-1,1-1 1,-1 1-1,0 0 1,1 0-1,-1 0 0,1 0 1,-1 0-1,-2 2-75,3-1 34,-1 1 0,1-1 0,-1 1-1,1 0 1,0 0 0,0 0 0,0 1-1,0-1 1,1 0 0,-1 0 0,1 1-34,-4 10 31,1-1 1,1 0 0,0 1-1,1 0 1,0 0 0,1 0-1,1 0 1,0 5-32,0-17-33,0 0-1,0 0 0,1 0 1,-1 0-1,0 0 0,1 0 1,-1 0-1,1 0 1,-1 0-1,1-1 0,0 1 1,0 0-1,0 0 0,0 0 1,0-1-1,0 1 0,1-1 1,-1 1-1,0-1 1,1 1-1,-1-1 0,1 0 1,0 1-1,-1-1 0,1 0 1,1 0 33,23 7-2889,4-6-4884,-21-2 2208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0:53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1 272,'0'0'9602,"0"0"-5728,0 0-2234,0 0-410,0 0-632,-10 7-195,-29 26-265,37-30-128,1 0 0,-1 0 0,1 1 0,-1-1-1,1 0 1,0 1 0,1-1 0,-1 1-1,0-1 1,1 1 0,0-1 0,0 1 0,0 0-1,0-1 1,0 1 0,1-1 0,0 1 0,0-1-1,0 1 1,0 0-10,1 7-6,-1-8 19,0 0 0,-1 0 1,0 0-1,1 0 0,-1 0 1,-1 0-1,1 0 0,0 0 1,-1 0-1,1 0 0,-1 0 0,0-1 1,0 1-1,0 0 0,0 0 1,0-1-1,-1 1 0,1-1 1,-1 1-1,0-1 0,0 1-13,-4 2 69,0 0 0,-1 0 0,0-1 1,0 1-1,0-2 0,0 1 0,-3 0-69,-70 31-155,78-35-1360,3 0-2973,2 0-1469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5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11669,'0'0'1905,"0"0"-1905,0 0 0,0 0 288,0 0 113,139 24-129,-83-23-48,-2-1-160,-3 0 48,-6 0-112,-9 0-176,-10 0-785,-15 0-1536,-11 0-560,0 0-1569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5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7491,'0'0'1473,"0"0"-144,0 0-1329,0 0 16,0 0 608,0 0 352,57 63-703,-18-58 159,0-5-256,-1 0-176,-2 0 208,-5 0-208,-6 0-224,-5-5-1569,-6-10-512,-14 5 608,0-1-2321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6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6115,'0'0'2833,"0"0"-2289,0 0-384,0 130 465,0-57 255,0 5-656,0-6-80,0-2-64,0-10 32,4-9-224,14-12-368,-12-39-1617,0 0-1248</inkml:trace>
  <inkml:trace contextRef="#ctx0" brushRef="#br0" timeOffset="1">140 102 8276,'0'0'496,"0"0"-32,0 120 289,0-56-401,0 2-80,2-7-272,15-9-336,-10-41-1153,1-8-2433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2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10373,'0'0'208,"0"0"-208,0 0 0,137-46-144,-118 41-1553,-8 5-4082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6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8244,'0'0'995,"0"0"-632,28 3 258,325 8 556,21-29-891,-109 3 12,47 7 677,477-31-648,-770 36-2640,-19 1-1649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8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7764,'0'0'1163,"0"0"-456,-7 17-254,-19 56 110,24-69-517,0 1-1,1 1 1,0-1-1,0 0 1,0 0-1,1 0 1,-1 1 0,1-1-1,0 0 1,1 0-1,-1 1 1,1-1-1,0 0 1,0 0-1,1 0 1,0 0-1,0 0 1,0 0-46,-1-3-12,1 0 1,0 1-1,0-1 0,0 0 0,0 0 1,1-1-1,-1 1 0,0 0 0,1-1 1,-1 0-1,1 1 0,0-1 0,-1 0 1,1 0-1,0 0 0,0-1 0,-1 1 1,1-1-1,0 1 0,0-1 0,0 0 1,0 0-1,0 0 0,0-1 0,-1 1 1,1-1-1,0 0 0,1 0 12,-1 0-49,0 0 0,0 0 0,0-1 0,0 1 0,0-1 0,0 0-1,0 0 1,0 0 0,0 0 0,-1-1 0,0 1 0,1-1 0,-1 0 0,0 1 0,0-1 0,0 0 0,0 0-1,-1 0 1,1 0 0,-1-1 0,0 1 0,1-3 49,0-2 20,0 0 0,0 0 0,0 0 1,-1 0-1,0 0 0,-1 0 0,0-1 0,0 1 0,-1-2-20,0 8 84,1 1 0,-1-1-1,0 1 1,0-1 0,0 1-1,0-1 1,0 1 0,-1 0 0,1 0-1,0 0 1,0 0 0,-1-1 0,1 2-1,-1-1 1,1 0 0,-1 0 0,1 0-1,-1 1 1,0-1 0,1 1 0,-1-1-1,0 1 1,1 0 0,-1 0 0,-2-1-84,-44-2 1465,47 2-1486,1 1-1,-1 0 1,0 0 0,0 0-1,0 0 1,0 0 0,1 0-1,-1 0 1,0 1-1,0-1 1,0 0 0,0 0-1,1 1 1,-1-1 0,0 0-1,0 1 1,1-1 0,-1 1-1,0-1 1,1 1 0,-1-1-1,0 1 1,1 0 0,-1-1-1,1 1 1,-1 0 0,1-1-1,-1 1 1,1 0 21,-1 1-233,1 0 1,0 0-1,0 0 1,0 0-1,0 0 1,0 0-1,1 0 1,-1 0-1,1 0 0,-1 0 1,1 0-1,0 1 233,7 9-2302,3-4-1305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8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1 437 5491,'0'0'2054,"0"0"-1152,0 0-526,0 0 245,16 1-4,6 0-486,1 0 8,0 0-1,-1-2 1,10-2-139,-20 2 7,0-1 1,0-1-1,0 0 1,0-1-1,-1 0 1,1 0-1,-1-2 1,0 1 0,-1-1-1,1-1 1,-1 0-1,0 0 1,7-8-8,-7 5-35,0-1 0,-1-1 0,0 1 0,0-1 0,-1-1 0,-1 0 1,0 0-1,-1 0 0,-1-1 0,0 1 0,1-7 35,0 2 47,-2-1 1,0 0-1,-1 1 0,-1-1 1,0 0-1,-2 0 1,0 0-1,-2-7-47,2 25 135,0-1-1,-1 1 1,1-1 0,-1 1 0,1-1-1,-1 1 1,0-1 0,0 1-1,0-1 1,1 1 0,-1 0 0,-1-1-1,1 1 1,0 0 0,0 0 0,0 0-1,-1 0 1,1 0 0,0 0-1,-1 0 1,1 0 0,-1 1 0,1-1-1,-1 0 1,1 1 0,-1 0 0,1-1-1,-1 1 1,0 0 0,1-1-1,-1 1 1,1 0 0,-1 0 0,-1 1-135,3-1 25,-1 0 0,1 0 0,-1 0 1,1 0-1,0 1 0,-1-1 0,1 0 1,-1 0-1,1 1 0,-1-1 0,1 0 1,0 1-1,-1-1 0,1 0 0,0 1 1,-1-1-1,1 0 0,0 1 0,0-1 1,-1 1-1,1-1 0,0 1 0,0-1 1,0 1-1,0-1 0,-1 1 0,1-1 1,0 1-26,-5 21 123,1 2 1,0-1 0,2 0 0,1 1 0,1 23-124,0-8 18,-1-26-22,-1 77-236,3 0 1,5 0-1,5 19 240,-2-55-1303,-2-1-1,-2 2 0,-3 50 1304,-2-103 48,0 1 0,0-1 0,-1 0 0,1 0 0,0 0 0,-1 0 0,0 0-1,1 0 1,-1 0 0,0 0 0,0 0 0,0 0 0,0 0 0,0 0 0,-1 0 0,1-1 0,-1 1 0,1-1-1,-1 1 1,1-1 0,-1 1 0,0-1 0,0 0 0,1 0 0,-1 0 0,0 0 0,0 0 0,0 0 0,0-1-1,0 1 1,-1 0 0,1-1 0,0 0 0,0 0 0,0 1 0,0-1 0,-1 0 0,1-1 0,0 1 0,0 0-1,0-1 1,0 1 0,0-1 0,0 0 0,0 1 0,0-1 0,-1 0-48,2 0 53,0 0 1,0 1-1,0-1 1,0 0-1,0 0 1,0 1-1,0-1 0,0 0 1,0 0-1,0 0 1,1 0-1,-1 0 1,0 0-1,1 0 1,-1-1-1,0 1 0,1 0 1,0 0-1,-1 0 1,1-1-1,0 1-53,-3-30 228,3 25-196,0-5-21,1-1 1,0 1 0,1 0-1,0-1 1,1 1-1,0 0 1,1 1 0,4-10-12,1 1 31,1 0 0,1 1 0,0 0 0,10-10-31,7-5-500,1 2 1,1 0-1,1 2 0,8-2 500,-32 25-833,0 0 0,0 1 0,1 0-1,8-3 834,16-4-5757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9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9 7972,'0'0'1326,"0"0"-985,0 0-285,0 0 19,6-7 1451,-9 6-1318,0 1 0,1-1 0,-1 1 0,1 0 0,-1 0 0,0 0 1,1 1-1,-1-1 0,0 0 0,1 1 0,-2 0-208,-4 2 180,0 1 0,0 0 0,0 0 0,1 1 0,-1 0 0,1 0 1,0 0-1,1 1 0,-6 6-180,7-7 123,0 0-1,1 1 1,-1-1 0,2 1 0,-1 0 0,0 0 0,1 0-1,0 1 1,1-1 0,0 1 0,-1-1 0,0 8-123,2-5 20,0 0 0,0 0 1,1 1-1,0-1 0,0 0 1,1 1-1,2 7-20,-2-13-10,1-1 0,-1 0 0,0 1 0,1-1 0,0 0 0,0 0 0,0 0-1,0 0 1,0 0 0,1 0 0,-1-1 0,1 1 0,0-1 0,0 0 0,0 0 0,0 0 0,0 0 0,0 0-1,1-1 1,-1 1 0,1-1 10,4 2-283,0 0 0,-1-1-1,1 0 1,0-1-1,0 0 1,0 0 0,5 0 283,17-4-5842,-18-1-2783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39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80 373 7123,'0'0'1241,"6"-16"-878,6-12-309,41-110 35,-45 116-17,-2 1 1,-1-1 0,-1 0 0,-1 0 0,1-22-73,-4 43 75,0 0 1,0-1 0,0 1 0,0-1-1,0 1 1,0 0 0,0-1 0,0 1-1,-1 0 1,1-1 0,-1 1 0,1 0-1,-1-1 1,1 1 0,-1 0 0,0 0 0,0 0-1,1 0 1,-1 0 0,0 0 0,0 0-1,0 0 1,0 0 0,0 0 0,-1 0-1,1 0-75,-3 0 249,1 0 0,-1 0 0,0 0 0,1 1 0,-1-1 0,0 1 0,0 0 0,0 0-1,0 0-248,1 0 82,0 1 0,1-1 0,-1 1 0,0-1 0,0 1 0,0 0 0,0 0-1,0 1 1,1-1 0,-1 0 0,0 1 0,1 0 0,-1-1 0,1 1-1,0 0 1,0 0 0,0 1 0,0-1 0,0 0 0,0 1 0,0-1-1,1 1 1,-2 2-82,-4 8 70,1 0-1,1 1 1,0 0 0,-1 7-70,5-19 26,-10 37 13,2 0 0,2 1 0,2-1 0,1 2 0,2-1 0,1 0 0,3 0 0,1 1-39,-2-34-50,1 0 0,-1-1 0,1 1 0,0-1 0,1 1 0,-1-1 0,1 0 0,1 0 0,-1 0 0,1 0 0,0-1 0,0 0 0,0 1 0,1-1 0,0-1 0,0 1 0,0-1 0,1 0 0,0 0 0,-1-1 0,1 1 0,0-1 0,1 0 0,-1-1 0,0 0 0,1 0 0,-1 0 0,1-1 0,0 0 0,0 0 0,1 0 50,46 1-2548,-25-5-1656,-8-11-2797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0 6675,'0'0'2564,"0"0"-472,0 0-420,0 0-709,-18 12-186,-54 39-249,69-50-513,1 1 1,-1 0-1,1 0 0,-1 1 1,1-1-1,0 0 0,0 1 1,0-1-1,0 1 0,0 0 0,1 0 1,-1-1-1,1 1 0,0 0 1,0 0-1,0 1 0,0-1 1,0 0-1,1 0 0,-1 0 1,1 1-1,0-1 0,0 0 1,0 0-1,0 1 0,1-1 1,0 2-16,0-5-17,0 1 1,0 0 0,0-1 0,1 0-1,-1 1 1,0-1 0,0 0 0,1 1-1,-1-1 1,0 0 0,0 0 0,1 0-1,-1 0 1,0 0 0,0-1 0,1 1-1,-1 0 1,0-1 16,2 1-81,3-1-77,-1 0 0,1 0 1,-1-1-1,0 0 0,1 0 0,-1 0 0,0-1 0,0 1 1,-1-1-1,1-1 0,0 1 0,-1 0 0,2-3 158,0 1-473,0 0-1,1 1 1,0 0-1,0 0 1,0 0-1,3-1 474,-10 5 0,0 0 0,1 0 1,-1 0-1,0 0 0,0 0 0,1 0 0,-1 0 0,0 0 0,0 0 1,1 0-1,-1 0 0,0 0 0,0 0 0,0 0 0,1 0 1,-1 1-1,0-1 0,0 0 0,0 0 0,1 0 0,-1 0 0,0 0 1,0 0-1,0 1 0,1-1 0,-1 0 0,0 0 0,0 0 1,0 1-1,0-1 0,0 0 0,0 0 0,0 0 0,1 1 0,-1-1 1,0 0-1,0 0 0,0 0 0,0 1 0,0-1 0,0 0 1,0 0-1,0 1 0,0-1 0,0 0 0,0 11 290,0-10-245,-1 39 885,0-9-1,2-1 0,0 3-929,0-32-21,0 0 1,-1 1 0,1-1-1,0 0 1,-1 0 0,1 0 0,0 1-1,0-1 1,0 0 0,0 0-1,0 0 1,0 0 0,0-1 0,0 1-1,1 0 1,-1 0 0,0-1-1,0 1 1,1 0 0,-1-1 0,0 0-1,1 1 1,-1-1 0,1 0-1,-1 1 1,1-1 0,-1 0 0,0 0-1,1 0 1,-1 0 0,2-1 20,0 1-386,0 0 1,0 0-1,0 0 1,0-1-1,0 1 1,0-1-1,0 1 1,0-1-1,-1 0 1,1 0-1,0-1 1,0 1 0,-1-1-1,1 1 1,0-2 385,9-10-6385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0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10 5795,'0'0'2315,"0"0"-596,0 0 52,0 0-141,0 0-357,-7-3-481,5 2-787,0 0 53,0 1 0,1-1 0,-1 0 0,0 0 0,0 1 0,0 0 0,1-1 0,-1 1 0,0 0 0,0 0 0,0 0 0,0 0-58,1 0 24,0 1 1,0-1-1,0 1 0,0-1 0,1 1 0,-1 0 1,0-1-1,0 1 0,1 0 0,-1 0 0,0 0 1,1-1-1,-1 1 0,1 0 0,-1 0 0,1 0 1,-1 0-1,1 0 0,0 0 0,-1 0 1,1 0-1,0 0 0,0 0 0,0 0 0,0 0 1,0 0-1,0 0 0,0 0 0,0 0 0,0 1-24,0 4 6,-1 0 0,1 0 0,0 0 0,0 0 0,0 0 0,1 0 0,0 0 0,1 0 0,-1 0 0,1 0 0,0-1 0,0 1 0,1-1 0,0 1 0,0-1 0,0 0 0,3 4-6,-3-6-43,0 1 0,0 0 0,0 0 1,-1 1-1,0-1 0,2 3 43,-4-6-9,1 0 0,-1 0 1,0 0-1,0 0 0,0 0 0,1 0 1,-1 0-1,0 0 0,0 0 0,0 0 1,-1 0-1,1 0 0,0-1 0,0 1 1,0 0-1,-1 0 0,1 0 0,0 0 0,-1 0 1,1 0-1,-1-1 0,1 1 0,-1 0 1,1 0-1,-1-1 0,0 1 0,1 0 1,-1-1-1,0 1 0,1 0 0,-1-1 1,0 1-1,0-1 0,0 1 0,0-1 1,1 0-1,-1 1 0,-1-1 9,-8 4-47,0-1 0,-1 0 0,0 0 0,0-1-1,0 0 1,-10 0 47,20-2-528,5 0-1321,4-1 1263,1-1-1,0 1 0,0-2 1,-1 1-1,1-1 0,-1 0 1,0-1-1,0 1 0,4-4 587,11-7-2964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31 240,'0'0'1539,"0"0"308,0 0 1122,0 0-61,0 0-464,-4-5-254,-14-16-768,18 20-1393,-1 1 0,1 0 0,0-1 0,-1 1 0,1 0 0,0-1 0,-1 1 0,1 0 0,-1 0 0,1-1 0,0 1 0,-1 0 0,1 0 0,-1 0 0,1 0 0,-1-1 0,1 1 0,-1 0 0,1 0 0,-1 0 0,1 0 0,-1 0 0,1 0 0,0 0 0,-1 0 0,1 1 0,-1-1 0,1 0 0,-1 0 0,1 0 0,-1 0-1,1 1 1,0-1 0,-1 0 0,1 0 0,-1 1 0,1-1 0,0 0 0,-1 0 0,1 1 0,0-1 0,-1 1 0,1-1 0,0 0 0,0 1 0,-1-1 0,1 1 0,0-1 0,0 0 0,0 1 0,0-1 0,-1 1 0,1-1 0,0 1 0,0-1 0,0 1 0,0-1 0,0 1 0,0-1 0,0 1 0,0-1 0,1 1-29,-3 36 422,2-32-405,1 3-6,0 0 0,0 0 0,1 0 0,0 0 1,0 0-1,1 0 0,0-1 0,0 0 0,1 1 0,0-1-11,16 40-36,-19-45 19,0 1 0,0-1 0,-1 0 0,1 1 0,-1-1 0,1 1 0,-1-1 0,0 1 0,0-1 0,0 1 0,0-1 0,0 1 0,-1-1 0,1 1 0,-1-1 0,0 1 0,0-1 0,0 0 0,0 1 0,0-1 0,0 0 0,0 0 0,-1 0 0,1 0 0,-1 0 1,0 0 16,-4 3 6,0 0 0,-1 0 0,1-1 0,-1 0 0,0-1 0,0 1 0,-4 0-6,0 1-39,-52 21-102,62-25-628,1-1-2320,3 0-2180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1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10853,'0'0'2017,"0"0"-1969,0 0 336,0 0 577,116 44-721,-69-31-48,2-3-96,-3-4 64,-2-5-304,-9-1 144,-8 0-1889,-20 0-2001,-7 0-2385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1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7507,'0'0'427,"0"21"198,0-3-446,0 12 232,1 1-1,1-1 1,5 19-411,-2-21 364,7 39 194,-2 1 0,-4 0 0,-2 6-558,-3 75 2126,-1-143-2089,1 0 0,1 0-1,-1-1 1,1 1 0,0-1-1,0 1 1,1-1 0,-1 0-1,1 0 1,0 0-1,1 0 1,-1 0 0,1-1-1,0 1 1,0-1 0,5 3-37,-3-1-217,0-1 0,1-1 0,-1 1 0,1-1 0,7 3 217,-9-5-666,0 0-1,-1 0 1,1-1-1,1 0 1,-1 0 0,0 0-1,0 0 1,4-1 666,8 0-7745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23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0 896,'0'0'6267,"0"0"-3874,-20 6-1067,4-2-1073,10-3-199,0 1 0,-1-1 0,1 1 0,0 0 0,0 0-1,0 1 1,0 0 0,1 0 0,-1 0 0,1 1 0,0-1 0,0 1 0,0 1 0,0-1 0,0 1 0,1-1 0,0 1 0,0 1 0,1-1 0,-1 1-54,-16 34 173,2 1 1,2 1 0,2 0 0,-3 17-174,-4 35 892,-4 50-892,15-46 263,4 0 0,6 59-263,0-146-107,0 0 0,1-1 0,0 1 0,1-1 0,0 1 0,1-1 0,0 0 0,0 0 0,1 0 0,1 0 1,0-1-1,0 1 0,1-1 0,2 3 107,-8-12-135,1 1 0,-1-1 0,1 1 0,-1-1 1,1 1-1,-1-1 0,1 1 0,0-1 0,-1 1 0,1-1 1,0 0-1,-1 1 0,1-1 0,0 0 0,-1 0 0,1 0 0,0 1 1,-1-1-1,1 0 0,0 0 0,0 0 0,0 0 135,-1 0 0,10 0-4228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3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11 10293,'-2'15'1198,"-10"244"1960,12-249-3119,1 1-1,0-1 1,0 0-1,0 0 1,2 0 0,2 10-39,-4-17 7,0 0 0,1 0 0,-1 0 0,1 0 0,0 0 0,-1 0 0,1 0 0,1 0 0,-1-1 0,0 1 0,0-1 0,1 0 1,0 0-1,-1 0 0,1 0 0,0 0 0,0 0 0,0-1 0,0 1 0,0-1 0,0 0 0,4 1-7,-3-1 1,1 0 0,-1-1 0,1 0 0,0 1 0,-1-1 0,1-1 0,0 1 0,-1-1-1,1 0 1,-1 0 0,1 0 0,-1 0 0,1-1 0,2-1-1,-1-1-1,1 0 1,0 0-1,-1 0 1,0-1-1,0 0 1,-1-1-1,1 1 1,2-4 0,6-10 39,0-1 0,-1 0 1,-2-1-1,0-1 1,2-6-40,-7 14 33,0 1 0,-2-1 0,1-1 1,-2 1-1,1-7-33,-3 17 12,0 0-1,-1 0 1,1 0 0,-1 0 0,0 0-1,-1 0 1,1 0 0,-1 0 0,1 0 0,-1 0-1,0 0 1,-1 0 0,1 0 0,-1 0-1,1 1 1,-1-1 0,0 0 0,-1 1 0,1 0-1,-1 0 1,-1-2-12,-5-3 143,-1 1 0,-1 1 0,1 0 0,-1 0 0,0 1 0,0 0 0,-1 1 0,-2 0-143,-27-3-3364,56 7-1918,5 0-2471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4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9556,'0'0'1729,"0"0"-1009,0 0-469,0 0-171,12 3 40,-9-2-106,1-1-1,-1 1 0,1 0 0,0-1 0,0 0 0,-1 0 0,1 0 1,0 0-1,0-1 0,-1 1 0,1-1 0,0 0 0,-1 0 0,1-1 1,-1 1-1,1 0 0,-1-1 0,0 0 0,0 0 0,0 0 0,0 0 1,0-1-1,0 1 0,0-1 0,-1 0 0,1 0 0,-1 0 1,2-2-14,43-59 95,34-42 42,-80 105-140,1-1 1,-1 0 0,1 1 0,-1-1-1,1 1 1,0-1 0,-1 1-1,1 0 1,0 0 0,0 0 0,0 0-1,0-1 3,-1 2-1,-1 0 0,1 0 1,-1 0-1,1 0 0,-1 0 0,0 0 0,1 0 0,-1 0 0,1 1 0,-1-1 0,1 0 1,-1 0-1,0 0 0,1 0 0,-1 1 0,0-1 0,1 0 0,-1 0 0,1 0 0,-1 1 0,0-1 1,0 0-1,1 1 0,-1-1 0,0 0 0,1 1 0,-1-1 0,0 0 0,0 1 0,0-1 0,1 1 1,-1-1-1,0 0 0,0 1 1,1 6 57,1-1 1,-1 1 0,-1 0-1,1-1 1,-1 1 0,-1 3-58,1-2 139,-5 415 1685,5-418-2184,0 11 224,6-11-4221,3-5-3185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5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7988,'0'0'1803,"0"0"-666,0 0-705,0 0-259,0 0 46,13-10 34,45-28 182,-55 36-412,1 0-1,-1 0 1,1 1-1,-1 0 1,1-1-1,-1 1 1,1 1-1,0-1 1,0 0 0,-1 1-1,1 0 1,0 0-1,0 0 1,0 0-1,-1 0 1,1 1-1,0 0 1,0 0-1,-1 0 1,1 0-1,-1 1 1,1-1-1,-1 1 1,1 0-1,-1 0 1,0 0-1,0 0 1,0 1-1,0-1 1,0 1-1,-1 0 1,1-1-1,-1 1 1,0 1-1,0-1 1,0 0-1,0 0 1,0 1-1,-1-1 1,1 1-1,-1 0-22,1 4 17,0 1-1,-1-1 1,0 1-1,0-1 1,-1 1-1,0-1 0,-1 1 1,0-1-1,0 1 1,-1-1-1,-2 8-16,-4 8 182,-2 0-1,0-1 0,-5 7-181,7-16 154,0 1 0,2-1 0,-1 1 0,2 1 0,0-1 0,1 1 0,0 0 0,1 0 0,0 12-154,3-26 4,1 0 0,-1-1 0,0 1 1,1 0-1,-1 0 0,1 0 0,0-1 1,0 1-1,-1 0 0,1-1 0,0 1 1,1-1-1,-1 1 0,0-1 0,0 1 1,0-1-1,1 0 0,-1 0 0,1 0 1,-1 0-1,1 0 0,-1 0 0,1 0 1,0 0-1,0 0 0,-1-1 0,1 1 1,0-1-1,0 1 0,0-1 0,-1 0 1,1 0-1,0 0 0,1 0-4,11 1-52,-1 0 0,1-1 0,-1-1 0,7-1 52,-15 2-40,6-2-407,-1-1 0,1 1-1,-1-2 1,0 1 0,0-1 0,0-1 0,-1 0 0,1 0 0,-1-1 0,0 0 0,-1-1 0,8-6 447,1-9-4226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46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59 8164,'0'0'1881,"0"0"-297,0 0-711,1-1-684,5-3-192,0 0-1,0 0 1,0 1-1,0 0 0,1 0 1,-1 1-1,1 0 1,6-2 3,18-6 12,-19 4 11,-8 4-16,-1 0 1,1 1-1,1-1 1,-1 0-1,0 1 1,0 0-1,1 0 1,3 0-8,-7 2 7,0 0 1,0-1 0,0 1-1,0 0 1,0 0 0,0 0-1,0 0 1,0 0 0,0 0-1,0 0 1,0 1 0,-1-1-1,1 0 1,-1 0 0,1 1-1,-1-1 1,1 0-1,-1 1 1,0-1 0,1 0-1,-1 1 1,0-1 0,0 2-8,1 2 24,15 58 26,-2 0 0,-4 2 0,-2-1 0,-2 28-50,-5-21 37,2 76-10,-9 29-27,5-161 25,-1 1 1,0-1-1,-1 1 1,-1-1-1,-1 0 0,0 0 1,0-1-1,-6 10-25,7-18 72,1 0-1,-1 0 0,0 0 1,-1-1-1,1 0 0,-1 0 1,0 0-1,0 0 0,0-1 1,-1 0-1,0 0 0,0 0 1,0-1-1,0 0 0,0 0 1,-1 0-1,1-1 0,-1 0 1,0 0-1,-3-1-71,-13 3-372,0-2 0,-18 0 372,40-4-4666,1-3-3800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53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8916,'0'0'2332,"0"0"-1036,0 0-946,0 0-230,0 0-19,8 0 158,64 3 261,-146 8 2361,7 0-3184,104-12 275,0-1 0,9-4 28,-43 5-67,-14 1 203,-151 5 387,161-5-494,5 1-184,45 1 92,-22-1-24,1 1 0,20 4 87,-47-6-28,-1 0-1,1 0 1,-1 0 0,1 1 0,-1-1-1,1 0 1,-1 0 0,0 0 0,1 1-1,-1-1 1,0 0 0,1 1-1,-1-1 1,0 0 0,1 1 0,-1-1-1,0 0 1,1 1 0,-1-1 0,0 1-1,0-1 1,0 1 0,0-1-1,1 0 1,-1 1 0,0-1 0,0 1-1,0-1 1,0 1 0,0-1 0,0 1 28,2 5-2499,3-3-1775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2:57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69 560,'0'0'515,"0"0"-203,0 0-141,0 0 640,0 0 2311,0 0-1372,0 0-851,0-5 26,-1-18 249,0 18-371,1 5-309,0 0-115,0 0-142,0 0 78,0 0-62,12-1-167,0-1 0,-1 0 0,1 0 0,0-1-86,12-3 46,8-1 56,-16 3-64,-1 1 1,1 0 0,0 1-1,3 1-38,-19 1 67,0 0 56,-2 0 383,-37 2 139,1 1 0,-26 7-645,30-5 575,60-7-539,1 1 1,23 3-37,3-1-790,-112 6 744,18-2 220,17-2 516,21-1-456,16-2-275,30-1 57,24-6-16,-21 2 171,28 1-171,-73 4 114,-1 0 22,3 1-5254,-5 5 349,-3-1-2002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04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4994,'0'0'1780,"0"0"-900,0 0-418,0 0 301,0 0-54,0 0-501,0 0-69,0 0-3,0 1-43,1 0-1,-1-1 1,0 1-1,1 0 1,-1 0 0,1-1-1,-1 1 1,1 0-1,0-1 1,-1 1-1,1 0 1,0-1-1,-1 1 1,1-1-1,0 1 1,0 0-93,18 5 238,-1 0 1,1-1-1,0-1 1,1-1-1,-1-1 1,1 0-1,7-2-238,5 2 113,14 0 106,-64-3 112,0 1 0,0 1 0,0 0 1,0 1-1,-4 2-331,-39 4 179,106-8 277,-10 2-1247,0-2 0,0-2-1,17-3 792,-47 4-469,-9 1 618,0 1 1,0 0 0,0-1-1,0 0 1,0 0 0,0 0-1,1-1 1,-4 0-150,-8 0 158,-102 1 1963,221 0-2487,-103 0 313,-1 0-118,0 0-378,0 0-767,0 0-1005,0 0-1296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09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 10437,'0'0'920,"0"0"-602,0 0 101,3 19 45,5 35-99,-3 1 1,-1 14-366,-3-55 46,-1 0 0,0 1-1,-1-1 1,-1 0 0,0 0 0,-1 0 0,-1 0 0,0 0 0,-1-1 0,-1 4-46,-22 39-3,-15 32-1160,-8 33 1163,51-121-102,0 0 1,0 0 0,0 1-1,0-1 1,0 0-1,0 0 1,0 0 0,0 1-1,-1-1 1,1 0 0,0 0-1,0 0 1,0 0-1,0 0 1,0 1 0,0-1-1,0 0 1,-1 0 0,1 0-1,0 0 1,0 0-1,0 0 1,0 1 0,-1-1-1,1 0 1,0 0 0,0 0-1,0 0 1,0 0-1,-1 0 1,1 0 0,0 0-1,0 0 1,0 0-1,-1 0 1,1 0 0,0 0-1,0 0 1,0 0 0,0 0-1,-1 0 1,1 0-1,0 0 1,0 0 0,0-1-1,0 1 1,-1 0 0,1 0-1,0 0 1,0 0-1,0 0 1,0 0 0,-1-1 101,-2-6-4600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10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4114,'0'0'1731,"0"0"-541,0 0-229,0 0 229,0 0 77,-2 8-638,-3 14-119,2 1 0,0-1-1,2 1 1,0 22-510,2-41 59,-1 0 0,0 0 0,1 0 0,0 0 1,0 0-1,0 0 0,0 0 0,1 0 0,-1-1 1,1 1-1,0-1 0,0 1 0,0-1 0,1 0 1,-1 1-1,1-1 0,0-1 0,0 1 0,0 0 1,0-1-1,0 1 0,0-1 0,1 0 0,-1 0 1,1 0-1,0-1 0,0 1 0,-1-1 0,4 1-59,7 2 72,-1-1-1,1-1 1,0 0 0,0-1-1,-1 0 1,1-1-1,0-1 1,3 0-72,-10 0 47,0-1 1,0 0 0,0 0 0,0-1 0,0 1-1,0-1 1,-1-1 0,1 1 0,-1-1-1,0-1 1,0 1 0,1-2-48,40-25-6109,-47 31 653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11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6563,'0'0'1982,"0"0"-1502,0 0-247,0 0 815,0 0 297,7 7-326,25 21-310,-29-26-649,1-1 0,0 1 0,-1 0 0,1-1-1,0 0 1,0 0 0,0 0 0,0 0-1,0-1 1,0 0 0,0 0 0,0 0-1,0 0 1,0 0 0,0-1 0,0 0-60,15 0 151,65-2 788,-84 3-886,0 0 83,-9 0 334,-30 3-154,0 3 0,-4 2-316,33-7 59,97-7 199,-275-6-242,173 11 98,17-2-94,24 0-47,93-6 89,-86 6-217,-189 7 672,230-4-755,70 0 662,-47-4-4283,-97 4-1581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25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 3201,'0'0'1452,"0"0"-268,0 0-34,0 0-85,0 0-289,-17 7-106,-74 33 1355,90-40-1492,1 0-343,2 12-46,1-9-59,1 0 1,0 0 0,1-1-1,-1 1 1,0-1-1,1 0 1,-1 0 0,1 0-1,3 0-85,46 11 625,24-5-7,0-2 1,1-4-1,32-5-618,-58 2 210,324-6 804,-237 0-863,2-1 103,13 6 184,44-10-438,-93 6 432,82 7-432,-64 1-24,346-4 389,-442 4-341,-1 1 0,1 1 0,-1 2 0,0 1 0,16 6-24,-5-2 95,1-2 0,16 2-95,162 9 83,-69-8-78,327 12 203,-420-20-184,0 2-1,3 4-23,1-1 28,36 1-28,416-7 673,-275-5-466,-159 2 335,-77 0-414,0 0-21,1 0 61,0 0-48,-1 0-43,0 0 32,0 0 38,0 0-155,0 0-147,0 0-650,0 0-1604,0 0-1919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14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8900,'0'0'1774,"0"0"-1099,0 0-547,0 0-178,0 0 58,7-2 138,16-5-68,0 2 0,0 0 0,0 2 0,9-1-78,-55 3 799,1 0 0,-1 1-1,-4 2-798,69-3 1368,-2 0-2494,-6 0-4924,-34 1-94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18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53 704,'0'0'5360,"0"0"-3348,0 0-1129,0 0-192,0 0-155,0 0-58,-11 0 20,78 1 3065,-8 0-2910,0-2 0,0-3 1,19-5-654,-32 5 209,-42 4-140,-5 0-9,-24 1-3,-19-3-52,1-2 0,-1-1 1,-13-5-6,17 3 188,-1 2 0,-28 1-188,261 4-27,-171 4-195,-18 0 46,-14 1 185,-7 0 102,-2-1-1,1-1 1,0-1 0,-8-1-111,26-1 18,1 0-98,10 2 63,-1-1-1,1-1 1,-1 0-1,1 0 1,7-1 17,13-1 18,-12 2-51,23 0-2252,-41 0-1568,0 0-2046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1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8340,'0'0'1635,"0"0"-765,0 0-694,0 0-99,0 0 86,5 1 208,30 9 31,-17-5-261,0 0 0,-1-2 0,2 0 0,13 1-141,-147-1 3054,114-3-2979,1 0-45,3 0-46,48 0-37,-31 0 52,-29 0 183,-2 1 124,12 0-148,22 3-442,18 5-2263,-27-2-1393,-8-2-2469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29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7972,'0'0'1459,"0"0"22,0 0-716,0 0-402,0 0-219,0 0 318,0 0 424,23 11-203,75 35 29,-84-41-615,-1 0 1,1-1-1,0-1 0,-1-1 1,1 0-1,0 0 0,1-2 1,12 0-98,11 1 301,164 13 406,109 2-114,-235-16-415,19-1 91,-1 3-1,90 16-268,-174-17-73,52 10-586,0-3 1,29-1 658,-85-7-3354,-6 0-3041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29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0,'0'0'7772,"0"0"-4968,18-2-2578,225-14 1119,19 19 529,0 11 0,257 48-1874,-236-26-1024,-274-35-1735,-9-1-2518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9668,'0'0'665,"29"6"-300,35 7 145,0-3-1,1-2 1,13-3-510,306 1 3548,165-27-3548,-321 8 520,55 11-520,-246 3 39,-1 2-1,1 1 0,4 3-38,-25-3-184,0-1 0,0 2 0,-1 0 0,0 1 0,0 0 0,0 1 0,9 7 184,-24-14-180,1 0 0,-1 1 0,1-1 0,0 0 1,-1 1-1,0-1 0,1 1 0,-1-1 1,1 0-1,-1 1 0,1-1 0,-1 1 1,0-1-1,1 1 0,-1-1 0,0 1 0,0 0 1,1-1-1,-1 1 0,0-1 0,0 1 1,0-1-1,0 1 0,1 0 0,-1-1 0,0 1 180,0 10-10447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1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10981,'0'0'2033,"0"0"-1921,0 0-112,130-3 416,-51 3 208,7 0-527,2 0 47,-5 0-48,-7 0 16,-4-9-224,-14-6-1457,-49 8-2465,-9-5-2929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1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9604,'0'0'1772,"0"0"-1348,0 0-293,0 0-78,24-3 51,-6-1-54,-7 2-2,0-1 0,1 2-1,-1-1 1,0 2 0,1-1-1,-1 2 1,1-1 0,-1 2-1,0-1 1,1 2 0,-1-1-1,0 2 1,2 0-48,12 6 87,-1 2 0,0 0 0,14 11-87,-32-19 18,-1-1 0,0 1 0,1 0 0,-1 1 0,-1-1 0,1 1 0,-1 0 1,0 0-1,0 1 0,0-1 0,-1 1 0,1 0 0,-1 0 0,-1 0 0,1 0 0,-1 1 0,1 3-18,-3-1 52,1 0 0,-2 1 0,1-1 0,-1 0 0,0 0 0,-1 0 0,0 0 0,-1 0 0,0 0 0,0 0 0,0-1 0,-1 0 0,-1 1 0,0-1 0,0-1 0,0 1 0,-1-1 0,-2 3-52,-17 18-73,-2-1 1,0-2-1,-27 19 73,49-39-83,2-3-2211,3-2-3210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4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0 242 9236,'0'0'2433,"0"0"-1016,0 0-899,0 0-57,0 0-194,0 22-163,0-2-185,1 94-815,9 63 896,-12-203-1325,2-1 0,1-8 1325,0-34-852,-4 10 614,0-161 1151,3 214-859,1-1 0,0 1 1,0 0-1,1 0 1,0-1-1,0 1 1,0 0-1,1 1 1,0-1-1,0 0 1,1 1-1,-1 0 0,1-1 1,0 1-1,1 1 1,-1-1-1,1 1 1,0 0-1,0 0 1,0 0-1,0 0 1,1 1-1,0 0 0,-1 0 1,1 1-1,0 0 1,0 0-1,1 0 1,-1 1-1,0-1 1,1 2-1,-1-1 1,0 1-1,5 0-54,-3-1 40,1 2-1,-1-1 1,1 1-1,-1 0 1,0 1-1,6 1-39,-11-2 13,-1 0-1,0 0 0,0 0 1,1 0-1,-1 1 0,0-1 1,0 0-1,0 1 1,0 0-1,-1-1 0,1 1 1,0 0-1,-1 0 0,1 0 1,-1 0-1,0 0 0,1 1 1,-1-1-1,0 0 0,0 1 1,-1-1-1,1 0 0,0 1 1,-1 2-13,1 0 24,0 0 0,0 0 0,-1 1 0,0-1 0,0 0 0,-1 1 0,1-1 0,-1 0 0,0 0 0,-1 1 0,1-1 0,-1 0 0,0 0 0,0 0 0,-1-1 0,0 1 0,1-1 0,-1 1 0,-1-1 0,1 0 0,-1 0 0,-2 2-24,-5 4 67,0-2-1,-1 1 0,0-2 0,0 1 1,-1-2-1,0 0 0,-12 5-66,15-5 421,8-3-1776,6-1-4928,9-2 1364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4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6979,'0'0'1155,"3"17"-151,6 41 1373,0 59-2377,-9-96 156,0-12-132,-1-1-1,1 0 1,0 1-1,1-1 1,0 0-1,1 0 1,-1 1 0,2-1-1,-1 0 1,2 3-24,-3-11-7,-1 1 1,0-1 0,0 0-1,0 0 1,0 0 0,0 0-1,0 0 1,0 0-1,1 1 1,-1-1 0,0 0-1,0 0 1,0 0 0,0 0-1,0 0 1,1 0-1,-1 0 1,0 0 0,0 0-1,0 0 1,0 0 0,1 0-1,-1 0 1,0 0-1,0 0 1,0 0 0,1 0-1,-1 0 1,0 0 0,0 0-1,0 0 1,0 0 0,1 0-1,-1 0 1,0 0-1,0 0 1,0 0 0,0 0-1,0-1 1,1 1 0,-1 0-1,0 0 1,0 0-1,0 0 1,0 0 0,0 0-1,0-1 1,0 1 0,0 0-1,1 0 1,-1 0-1,0 0 1,0-1 0,0 1-1,0 0 1,0 0 0,0 0-1,0 0 1,0-1-1,0 1 1,0 0 0,0 0-1,0 0 7,4-13-30,-4 13 32,8-42 563,-6 25-75,1 0 0,1 0 0,1 0-1,0 1 1,7-15-490,-10 27 11,1-1 0,-1 1 0,1 0 0,0 0 1,0 1-1,0-1 0,1 0 0,-1 1 0,1 0 0,0 0 0,0 0 0,0 0 0,0 1 0,0 0 0,0-1 0,1 1 0,0 1 0,-1-1 0,1 1 0,0 0 0,-1 0 0,1 0 0,3 0-11,31 1-4420,-31 0 402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35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11157,'0'0'1449,"0"0"-505,0 0-706,0 0-113,0 0 267,0 0-154,0 0-97,0 0 153,6 17-100,-4-12-179,9 23 63,-2 0 0,-1 0-1,4 26-77,-6-1 78,-3-111 73,2 1 0,3 0 0,3-4-151,-4 28 275,1 0 0,9-20-275,-12 39 115,1-1 1,0 1-1,2 1 1,-1 0-1,2 0 1,-1 0-1,2 1-115,-9 10 24,1 0-1,-1 0 1,1 0-1,-1 0 0,1 1 1,0-1-1,0 1 1,0-1-1,0 1 0,0 0 1,0 0-1,0 0 1,0 0-1,0 0 1,0 0-1,1 0 0,-1 1 1,0-1-1,1 1 1,-1 0-1,0 0 1,1 0-1,-1 0 0,0 0 1,1 0-1,-1 0 1,3 1-24,-2 1 16,-1-1 1,1 1-1,0 0 1,-1-1-1,1 1 1,-1 0 0,1 1-1,-1-1 1,0 0-1,0 1 1,0-1-1,0 1 1,0 0 0,-1-1-1,1 1 1,-1 0-1,0 0 1,0 0-1,1 2-16,3 15 39,-1 0-1,0 1 0,-2-1 0,0 1 0,-1 19-38,4 48 73,-5-87-87,0 0-1,0 0 1,0 0-1,1 0 1,-1 0-1,0 0 1,0 0-1,1 0 1,-1 0-1,1 0 1,-1 0-1,1-1 1,-1 1-1,1 0 1,0 0-1,-1 0 1,1 0 14,0-1-23,-1 0 1,0 0-1,1 0 0,-1 1 1,1-1-1,-1 0 0,1 0 1,-1 0-1,1 0 0,-1 0 1,1 0-1,-1 0 0,1 0 1,-1 0-1,1 0 0,-1 0 1,1 0-1,-1 0 0,1-1 1,-1 1-1,0 0 0,1 0 1,-1 0-1,1-1 23,1 0-67,0 0 0,-1 0 1,1-1-1,0 1 0,0-1 0,-1 0 0,1 0 0,-1 1 0,1-1 0,-1 0 1,0 0-1,1-2 67,6-13-13,32-64 36,-34 71-26,0 0-1,1 1 1,0 0-1,1 0 1,0 0-1,6-4 4,-13 12-11,-1 0-1,1 0 1,0 0-1,0 0 1,0 1-1,0-1 1,0 0-1,0 1 1,0-1-1,0 0 1,0 1-1,0-1 1,1 1-1,-1 0 1,0-1 0,0 1-1,0 0 1,1 0-1,-1 0 1,0 0-1,0 0 1,0 0-1,1 0 1,-1 0-1,0 0 1,0 1-1,0-1 1,1 0-1,-1 1 1,0-1-1,0 1 1,0 0-1,0-1 1,0 1 0,0 0-1,0 0 12,3 3-63,0 1 1,-1 0-1,1 0 1,-1 0-1,-1 0 1,1 0-1,0 3 63,13 21 40,-13-25-64,0-1 0,0 1 1,1-1-1,0 1 0,0-1 0,0 0 0,0-1 0,0 1 1,0-1-1,1 1 0,-1-1 0,1-1 0,2 2 24,6 0-159,1 0 0,-1-1-1,1-1 1,1 0 159,25 3-363,-36-3 352,0 0 1,0 1-1,0 0 0,0 0 1,0 0-1,-1 0 0,1 1 0,-1-1 1,0 1-1,0 0 0,1 0 1,-2 0-1,1 1 0,0-1 1,-1 1-1,1-1 0,-1 1 0,0 0 1,0 0 10,17 24 48,-15-23-62,0 0 0,1-1 0,-1 0-1,1 0 1,0 0 0,0 0 0,1-1 0,-1 0-1,0 0 1,1 0 0,0-1 0,0 1-1,0-1 1,0-1 0,0 1 0,0-1-1,0 0 1,0-1 0,1 0 0,-1 0 0,3 0 14,-6 0-28,0 0 1,0-1 0,0 1-1,-1-1 1,1 0 0,0 0-1,0 0 1,0 0 0,0-1-1,-1 1 1,1-1-1,-1 1 1,1-1 0,-1 0-1,1 0 1,-1-1 27,2-1-17,1-1 0,-2 0 0,1 0 0,0 0 0,-1-1 0,0 1 0,-1-1 0,1 0 17,2-7 18,-1 0 0,0-1 0,0 1 0,-2-1-1,0 0 1,0 0 0,-1-1-18,-1 8 64,0 0 0,0-1-1,-1 1 1,0 0 0,0 0-1,0 0-63,0 5 47,0-1 0,0 1-1,0 0 1,0 0-1,0 0 1,0 0-1,-1 0 1,1 0 0,-1 0-1,1 1 1,-1-1-1,0 0 1,1 1 0,-1-1-1,0 1 1,0 0-1,0-1 1,0 1 0,-1 0-47,-10-4 146,0 1 1,0 0-1,0 1 1,0 1-1,-1 0 1,1 0-1,-1 2 1,1-1-1,-1 2 1,1 0-1,-3 1-146,15-2-61,0 0 0,1 0 0,-1 0-1,0 0 1,1 0 0,-1 0 0,0 0 0,1 0 0,-1 1 0,0-1-1,1 0 1,-1 0 0,1 1 0,-1-1 0,0 1 0,1-1-1,-1 0 1,1 1 0,-1-1 0,1 1 0,-1-1 0,1 1 0,0-1-1,-1 1 1,1-1 0,0 1 0,-1 0 0,1-1 0,0 1 0,0-1-1,-1 1 1,1 0 0,0-1 0,0 1 0,0 0 0,0-1-1,0 1 1,0 0 61,0 10-4204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4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5939,'0'0'3431,"0"0"-2692,18-3-731,55-15 93,-68 16-96,1-1 1,-1 0-1,0 0 0,0 0 1,0 0-1,0-1 0,0 0 1,-1 0-1,0 0 0,0-1 1,0 1-1,0-1 0,-1 0 1,1 0-1,-1 0 0,-1-1 1,1 1-1,-1-1 0,0 1 1,0-1-1,0 0 0,-1 0 1,0 0-1,0 1 0,0-7-5,-2 12 44,1-1 0,0 1 0,0-1 0,0 1-1,0-1 1,-1 1 0,1 0 0,0-1 0,0 1 0,-1-1-1,1 1 1,0 0 0,-1-1 0,1 1 0,0 0-1,-1-1 1,1 1 0,0 0 0,-1 0 0,1-1 0,-1 1-1,1 0 1,-1 0 0,1 0 0,0-1 0,-1 1-1,1 0 1,-1 0 0,1 0 0,-1 0 0,1 0-1,-1 0-43,-19 0 1183,15 0-932,-2-1-10,0 2 0,0-1-1,0 1 1,0 0 0,0 0-1,1 1 1,-1-1 0,0 2-1,-4 1-240,8-2 27,0-1 1,1 1-1,-1 0 0,1 0 0,0 0 0,-1 0 0,1 0 1,0 1-1,0-1 0,1 1 0,-1-1 0,0 1 0,1 0 1,-1 0-1,1-1 0,0 1 0,0 0 0,0 0 0,1 0 0,-1 0 1,1 0-1,-1 1 0,1 1-27,-1 1 3,1-1 1,0 1-1,0-1 1,1 1-1,-1-1 0,1 1 1,1-1-1,-1 1 1,1-1-1,0 0 1,0 0-1,0 0 0,0 0 1,1 0-1,0 0 1,0 0-1,1-1 0,-1 0 1,1 0-1,0 0 1,0 0-1,0 0 1,1-1-1,-1 0 0,3 2-3,1 1-83,0-1 0,1 0-1,-1 0 1,1-1 0,0 0-1,1 0 84,-4-3-745,1 1-1,-1-1 1,0 0-1,1 0 1,-1 0-1,3-1 746,8 0-3519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5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0 4370,'0'0'2740,"0"0"-1051,0 0-326,0 0 190,0 0-371,-11 4-462,-161 64 2922,153-63-3146,18-4-496,0 0 0,1 0 0,-1 0 0,1 0 0,-1 0 1,1 0-1,-1 0 0,1 1 0,0-1 0,0 0 0,0 0 0,0 0 0,-1 0 0,1 1 1,1-1-1,-1 0 0,0 0 0,0 0 0,0 1 0,1-1 0,-1 0 0,1 0 0,0 2-49,0-1 0,0 1 0,1-1 0,0 0 0,-1 1-1,1-1 1,0 0 0,0 0 0,0 0 0,0-1-1,0 1 1,0 0 0,1-1 0,-1 1 0,0-1-1,1 0 1,-1 0 0,1 0 0,0 0 0,-1 0-1,1-1 1,0 1 0,1-1 49,9 3-932,1-2 0,0 1 0,13-2 932,1 0-2194,-13 0-1793,-9 0-2333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5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36 4338,'0'0'1798,"0"0"-595,0 0 1,0 0 226,0 0-14,0-7 76,0-5-1024,0-4 32,0 28-36,-3 54-265,-2 67-79,5 0-1,14 95-119,-13-216-118,12 62-581,-12-69 185,1 0-1,0 0 1,0 0 0,0 0 0,1 0 0,-1 0 0,2 0 514,-1-2-2998,-1-3-2370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7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8660,'0'0'1441,"0"0"-1073,-6 125 336,6-72-368,0-10-48,0-7-288,13-14 0,2-22-912,-9 0-2001,0-15-3714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7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1185,'0'0'5218,"0"0"-5218,0 0-1041,0 0-3489</inkml:trace>
  <inkml:trace contextRef="#ctx0" brushRef="#br0" timeOffset="1">164 230 8516,'0'0'2273,"0"0"-752,0 0-33,0 0-1055,0 0-49,-68 113-352,68-83 64,0 1-96,9 1 80,12-5-224,3-9-385,5-9-1616,-20-9-720,2 0-1585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115 191 3938,'9'-111'3334,"-7"33"2629,-2 76-4741,0 2-245,0 5-308,-4 195 308,0 8-4203,5-201 2838,-1 3-243,0 1-1,-1-1 0,0 0 0,0 0 1,-1 1-1,-2 5 632,4-14-15,-1 0-1,0 0 1,0 0 0,0 0 0,0 0-1,0 0 1,-1 0 0,1 0 0,-1-1 0,1 1-1,-1-1 1,1 1 0,-1-1 0,0 1-1,0-1 1,0 0 0,0 0 0,0 0-1,0 0 1,0 0 0,0 0 0,0-1-1,0 1 1,0 0 0,-1-1 0,1 0-1,0 0 1,0 0 0,-1 0 0,1 0-1,0 0 1,-2-1 15,2 1 126,1 0-1,-1-1 0,0 1 0,1-1 1,-1 1-1,0-1 0,1 0 1,-1 1-1,1-1 0,-1 0 0,1 0 1,-1 0-1,1 0 0,0-1 1,0 1-1,-1 0 0,1 0 1,0-1-1,0 0-125,-2-3 231,1 1 1,0 0-1,0-1 0,0 1 1,0-1-1,1 0 1,-1-3-232,0-2 218,1 0 0,0 1 0,0-1 0,1 0 1,0 0-1,1 1 0,1-7-218,-1 12 13,1 0-1,0 0 0,0 1 1,0-1-1,0 1 1,0-1-1,1 1 1,-1 0-1,1 0 1,0 0-1,0 0 0,0 0 1,0 1-1,1-1 1,-1 1-1,1 0 1,-1 0-1,1 0 1,0 1-1,0-1 0,2 0-12,10-3 22,1 0 0,0 1 1,0 0-1,9 0-22,20-1-382,1 2 1,0 2-1,38 5 382,-83-4 3,-1 0 0,1 1 0,-1-1 1,1 1-1,-1-1 0,0 1 0,1 0 0,-1 0 0,0-1 0,0 1 0,1 0 1,-1 0-1,0 0 0,0 1 0,0-1 0,0 0 0,0 0 0,0 0 0,-1 1 1,1-1-1,0 0 0,-1 1 0,1-1 0,-1 1 0,1-1 0,-1 1 0,0-1 0,1 1 1,-1-1-1,0 1-3,1 10 39,0-1 0,-1 0 0,0 0 1,-1 1-40,1 4-6,-1 19 1,-1-20-548,2-1-1,0 0 1,0 1 0,2-1 0,1 6 553,-1-18-2964,3-2-2298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38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5683,'0'0'3054,"0"0"-1098,0 0-870,0 0-665,3 8-581,0 4-185,1 0 0,1 0 0,0-1-1,0 1 1,1-1 0,1 0 0,0-1-1,0 0 1,1 0 0,6 6 345,1-3 16,2-1 1,12 7-17,12 9 2109,-39-27-1902,-1 1 0,0-1 0,1 1 1,-1 0-1,0-1 0,0 1 0,0 0 0,0 0 0,0 0 0,0 0 0,-1 0 0,1-1 0,-1 1 0,1 0 0,-1 1 0,0 0-207,0-1 2,0-1 0,1 1 1,-1-1-1,0 1 0,0-1 0,1 1 0,-1-1 0,0 1 0,1-1 0,0 0 0,-1 1 0,1-1 0,0 0 0,0 0 1,-1 1-1,1-1 0,0 0 0,0 0 0,0 0 0,0 0 0,1 0 0,-1 0 0,0 0 0,0-1 0,1 1 0,-1 0 0,0-1 1,1 1-1,-1-1 0,1 1 0,-1-1-2,51 1-62,-51-2 80,0-1-1,0 1 1,-1-1-1,1 1 1,-1-1-1,1 1 1,-1-1-1,0 1 1,1-1-1,-1 1 1,0-1-1,0 1 1,0-1-1,0 0 0,0 1 1,-1-1-1,1-1-17,-1-3 165,0-18 833,-1 0 0,-3-11-998,1 11 689,2-1 1,0-10-690,1 31 42,1-1-1,0 1 1,1 0 0,-1 0 0,1-1 0,0 1-1,0 0 1,0 0 0,1 0 0,1-2-42,-2 4 13,0 0 1,0 1 0,0 0 0,0-1-1,1 1 1,-1 0 0,1-1-1,-1 1 1,1 0 0,-1 0 0,1 0-1,0 0 1,0 1 0,-1-1-1,1 0 1,0 1 0,0-1 0,0 1-1,0 0 1,-1 0 0,1-1-1,0 1 1,0 0 0,1 1-14,1-1 19,0 0-1,0 0 1,-1 0 0,1 0-1,0 1 1,-1 0 0,1 0-1,0 0 1,-1 0 0,1 1 0,-1-1-1,1 1 1,-1 0-19,2 2 27,-1 0 1,1 0-1,-1 0 0,0 1 0,-1 0 1,1 0-1,-1 0 0,0 0-27,2 2-3,-1 0-1,1-1 0,0 1 0,1-1 0,0 0 0,0 0 0,0-1 0,6 5 4,-9-8-69,1-1 0,-1 1 0,1-1 0,0 1 0,-1-1 0,1 0 0,0-1 0,0 1 0,0-1 0,-1 1 0,1-1 0,0 0 0,0 0 0,0-1 0,0 1 0,-1-1 0,1 0 0,0 0 0,0 0 0,2-2 69,6-2-169,-1 0 0,-1-1 0,1-1-1,5-4 170,-9 6-14,0 0 0,0 0 0,0 1 0,0 0 0,1 0-1,0 1 1,0 0 0,0 0 0,0 1 0,0 0 0,3 0 14,-7 1 3,1 1 0,-1 0 0,0 0 0,0 0 1,0 0-1,0 1 0,0 0 0,0-1 0,0 2 1,0-1-4,-2 0 16,0 0 1,0 1-1,0-1 1,0 1-1,0 0 1,0 0-1,0 0 1,-1-1-1,1 1 1,-1 1-1,1-1 1,-1 0-1,0 0 1,0 1-1,0-1 1,0 0-17,2 4-103,2 11-2014,-5-16-3107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46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2817,'0'0'6918,"0"0"-4373,0 0-1928,0 0-217,13 9 205,-7-5-493,8 5 80,0 0 0,0-1 0,1 0 1,0-2-1,0 1 0,7 0-192,38 9 104,0-2 0,1-4 0,5-1-104,42-3-3087,-85-6-199,-19 0-631,-4 0-1224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3:46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6995,'0'0'2511,"0"0"-1532,0 0-606,0 0 601,15 5-104,15 6-591,-1 2 1,0 0-1,-1 2 1,26 17-280,-33-17 125,-9-7-92,-1 0 0,0 0 0,0 1 0,0 0 1,-1 1-1,-1 0 0,8 11-33,-16-20 17,0 0 1,0 0-1,0 0 0,-1 1 1,1-1-1,-1 0 0,1 0 1,-1 0-1,1 0 0,-1 1 0,0-1 1,1 0-1,-1 0 0,0 1 1,0-1-1,0 0 0,0 0 0,0 1 1,0-1-1,-1 0 0,1 0 1,0 1-1,0-1 0,-1 0 0,1 0 1,-1 0-1,1 1 0,-1-1 1,0 0-1,1 0 0,-1 0 1,0 0-1,0 0 0,0 0 0,0 0 1,0-1-1,0 1-17,-4 2 93,0 0 0,-1 0 0,1-1 0,-1 0 0,0 0-1,1 0 1,-3-1-93,-2 2 71,-31 6 105,30-7-149,0 0-1,0 1 1,0 0 0,0 1-1,0 0 1,1 0 0,-1 2-27,10-6-141,0 1 0,0-1 0,0 1 0,1 0 0,-1 0 0,0-1 0,0 1 0,1 0 0,-1 0 0,0 0 0,1 0 0,-1 0 0,1 0 0,-1 0 0,1 0 0,-1 0 0,1 0 0,0 0 0,-1 0 0,1 1 0,0-1 0,0 0 0,0 0 0,0 0 0,0 0 0,0 0 0,0 1 0,1-1 141,-1 0-20,0 5-4133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27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134 208 12230,'0'0'1342,"0"0"-579,-7 25-566,-61 311 174,46-229-314,4-21-37,1 26-20,15-92-119,5-23-693,6-34-782,-7 25 1683,21-104-1409,-4-11 1320,-4 20-411,19-60 411,-28 144 33,1 1 0,1 0 0,1 0-1,1 1 1,1 0 0,0 1 0,2 0 0,3-3-33,-7 12 44,0 0 1,0 1-1,1 0 1,0 1-1,1 0 1,0 1-1,0 0 1,1 1-1,0 0 1,0 0-1,1 2 1,0-1-1,0 2 1,4-1-45,-2 1 30,1 0 1,-1 2 0,1 0 0,0 1 0,-1 0 0,1 1-1,0 1 1,11 2-31,-19-2 25,-1 1 1,0 0-1,0 0 1,0 0-1,0 1 0,0 0 1,0 1-1,-1-1 0,0 1 1,0 0-1,0 1 0,0 0 1,0-1-1,-1 2 1,0-1-1,0 1 0,-1 0 1,1 0-1,-1 1-25,1 1 20,0 1-1,-1 0 0,0-1 1,-1 1-1,0 1 1,-1-1-1,1 0 1,-2 1-1,1-1 1,-2 1-1,1-1 1,-1 1-1,0 0 1,-1-1-1,0 1 1,-1-1-1,0 1 1,0-1-1,-1 0 1,-1 0-1,1 0 1,-1 0-1,-1 0 1,1-1-1,-1 0 1,-1 0-1,0 0 1,0-1-1,0 0 1,-1 0-1,0 0 1,-1-1-1,-1 1-19,1-1 35,-1-1 0,1 0 0,-1-1 0,0 0 0,0 0 1,-1-1-1,1 0 0,-1 0 0,0-1 0,1-1 0,-1 0 0,0 0 0,-6 0-35,13-1 10,1 0 1,0 0-1,-1 0 0,1 0 0,-1-1 1,1 1-1,-1-1 0,1 1 0,0-1 1,-1 0-1,1 0 0,0 0 0,0 0 1,0 0-1,-1-1 0,1 1 0,1-1 0,-2 0-10,1 0-7,1-1 0,-1 1 0,1-1 0,0 1 0,-1-1 0,1 0 0,0 0 0,1 1 0,-1-1 0,0 0 0,1 0 0,0 0 0,-1 0 0,1-2 7,0 0-207,-1 0 0,1 0 0,0 0 0,1 0 0,-1 0 0,1 0 0,0 0 1,0 0-1,0 0 0,1 0 0,0 1 0,0-1 0,0 0 0,0 1 0,1 0 0,-1 0 1,1 0-1,0 0 0,1 0 0,-1 0 0,1 1 0,0-2 207,18-8-3041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36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8100,'0'0'1320,"0"0"86,0 0 123,0 0-360,0 0-220,-9 0-282,-23 3-387,31-3-275,0 1 0,1-1 0,-1 1 0,0 0 0,0-1 0,1 1 0,-1 0 0,1 0 0,-1 0-1,1-1 1,-1 1 0,1 0 0,-1 0 0,1 0 0,0 0 0,0 0 0,-1 0 0,1 0 0,0 0 0,0 0-1,0 0 1,0 0 0,0 0 0,0 0 0,0 0 0,0 0 0,1 0 0,-1-1 0,0 1 0,0 0 0,1 0-5,-1 3 2,2 3 4,-1-1 0,1 1 0,0-1-1,0 0 1,1 1 0,0-1 0,0 0 0,1-1 0,0 3-6,0-3 6,0 1 0,-1-1 0,0 1 0,0 0 1,-1 1-1,0-1 0,0 0 0,0 1 1,-1-1-1,1 3-6,-2-1 0,1 0 0,-1 0 0,-1-1 0,0 1 0,0 0 0,0-1 0,-2 3 0,2-5 0,-1-1 0,0 0 0,-1 1 0,1-1 0,-1 0 0,0-1 0,1 1 0,-2 0 0,1-1 0,0 1 0,-1-1 0,0 0 0,-1 1-562,-6 5 1340,10-5-3375,8-3-4688,4-1 4094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27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8404,'0'0'1897,"0"0"-1313,0 0-101,9 15 733,-5-8-1071,1 2-64,0-1 1,0 1-1,-1 0 1,0 1-1,-1-1 1,0 1-1,0-1 1,-1 1-1,0 0 0,-1 0 1,0 7-82,-7 64 387,3-60-357,2 1-1,0 0 1,1 0 0,1 0 0,1 0-30,-2-20-79,1-1 0,0 0 0,-1 0 0,1 1 1,0-1-1,0 0 0,0 0 0,-1 0 0,1 0 0,0 0 0,1 0 0,-1 0 0,0 0 0,0 0 0,0-1 0,0 1 1,1 0-1,-1-1 0,0 1 0,1-1 0,-1 0 0,0 1 0,1-1 0,-1 0 0,0 0 0,1 0 0,-1 0 0,1 0 0,-1 0 1,0 0-1,1 0 0,-1 0 0,1-1 0,-1 1 0,0-1 0,1 1 0,-1-1 0,0 1 0,0-1 0,1 0 0,-1 1 1,0-1-1,0-1 79,6-4-370,-1 0 0,-1 0 1,1-1-1,-1 0 1,0 0-1,-1-1 1,0 0-1,3-6 370,-1 4-330,14-33-2500,9-26 2830,13-31 848,-41 99-719,-1 1 0,0-1 0,0 0 0,0 1 0,1-1 0,-1 0 0,0 1 0,1-1 0,-1 1 0,0-1 0,1 1 0,-1-1 0,1 1 0,-1-1-1,1 1 1,-1 0 0,1-1 0,-1 1 0,1-1 0,-1 1 0,1 0 0,0 0 0,-1-1 0,1 1 0,-1 0 0,1 0 0,0 0 0,0-1-129,0 2 151,-1 0-1,1-1 1,0 1-1,-1 0 0,1 0 1,-1-1-1,1 1 1,-1 0-1,0 0 0,1 0 1,-1 0-1,0 0 1,1 0-1,-1-1 0,0 1 1,0 0-1,0 0 0,0 0 1,0 0-1,0 0 1,0 0-1,0 0-150,-1 74 1500,0-38-1040,2 1 0,2 17-460,-2-50 15,0 0 0,0 1 0,0-1 1,1 0-1,0 0 0,0 0 0,0 0 1,0 0-1,1 0 0,0 0 0,0-1 0,0 0 1,1 1-1,-1-1 0,1 0 0,0-1 0,0 1 1,0-1-1,1 0 0,1 1-15,0-1-222,0 0 0,0 0 0,1 0 0,-1-1 0,1 0 0,-1-1 0,1 0 0,0 0 0,-1 0 0,1 0 0,0-1 0,0-1 0,0 1 0,-1-1 0,3 0 222,-7 0-491,1 1 0,-1-1-1,0 1 1,0-1-1,0 0 1,0 0-1,0 0 1,-1 0 0,1 0-1,1-1 492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28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 11205,'0'0'779,"0"19"-243,0 2-365,1 18 507,-6 40-678,3-60 222,-5 49 279,3 21-501,4-88-19,0-1 1,0 0-1,0 1 1,0-1-1,0 0 1,0 1-1,0-1 1,0 0-1,0 1 0,1-1 1,-1 0-1,0 1 1,0-1-1,0 0 1,0 1-1,1-1 1,-1 0-1,0 0 1,0 1-1,0-1 1,1 0-1,-1 0 1,0 1-1,0-1 0,1 0 1,-1 0-1,0 0 1,1 1-1,-1-1 1,0 0-1,1 0 1,-1 0-1,0 0 1,1 0-1,-1 0 1,0 0-1,1 0 1,-1 0-1,0 0 1,1 0-1,-1 0 0,0 0 1,1 0-1,-1 0 1,0 0-1,1 0 1,-1 0-1,0 0 1,1 0-1,-1-1 19,18-10-1842,-14 4 1656,1 1 0,-1-1 0,-1 0 0,1 0 0,-1-1 1,-1 1-1,1 0 0,-1-1 186,13-69 313,-13 60 51,1 0 0,0 1 0,2-1 0,0 1 0,0 0 0,6-10-364,-8 21 22,0 1 1,0-1-1,0 1 0,0 0 0,1 0 0,0 0 0,0 1 0,0-1 0,0 1 0,1 0 0,-1 0 0,1 0 0,-1 1 0,1 0 0,0-1 0,0 2 0,0-1 0,1 1 0,-1-1 0,0 2 0,0-1 0,1 0 1,1 1-23,3-1-468,9-1-260,-6 5-3052,-8 3-2436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28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1 255 8036,'0'0'85,"0"0"171,0 0 134,17 3 47,58 9-85,-70-12-336,0 0-1,-1 0 1,1-1-1,-1 1 0,1-1 1,0 0-1,-1-1 0,0 1 1,1-1-1,-1 0 1,0 0-1,0 0 0,0 0 1,0-1-1,0 0 0,0 1 1,-1-1-1,1-1 1,-1 1-1,0 0 0,0-1 1,2-3-16,2-2-18,3-1 37,-1 0 0,-1-1 0,0 0 0,0 0 0,-2-1 0,1 0 0,-1 0 0,-1-1 0,0 0 0,-1 0 0,0 0 0,-1 0 0,0 0 0,-2-1 0,1-2-19,-2 15 92,0 1 1,0-1-1,-1 0 1,1 0-1,0 1 0,0-1 1,-1 0-1,1 1 1,0-1-1,-1 0 1,1 1-1,0-1 0,-1 0 1,1 1-1,-1-1 1,0 1-1,1-1 0,-1 1 1,1-1-1,-1 1 1,0-1-1,1 1 1,-1 0-1,0-1 0,1 1 1,-1 0-1,0 0 1,1 0-1,-1-1 0,0 1 1,0 0-1,0 0 1,1 0-1,-1 0 1,-1 0-93,-1 0 235,-1 0 0,1 0 0,-1 1 1,1-1-1,-1 1 0,1-1 1,0 1-1,-2 1-235,0 0 106,-1 1-1,1 1 1,0-1 0,0 1 0,0 0-1,1 0 1,-1 0 0,1 1 0,0-1-1,0 1 1,1 0 0,-1 0 0,-2 6-106,0 1 116,0 0 1,0 0 0,1 1 0,1 0-1,-3 12-116,4-14 46,1-1 0,1 1 0,0 0 0,0 0 0,1 0 1,1 0-1,0 0 0,0 0 0,1 0 0,1 4-46,-1-10-7,-1-1 0,1 1 1,0-1-1,0 0 1,0 0-1,1 0 0,-1 0 1,1 0-1,0 0 0,0-1 1,1 1-1,-1-1 1,1 0-1,-1 0 0,1 0 1,0 0-1,0-1 0,0 0 1,1 0-1,-1 0 1,0 0-1,1 0 0,0-1 1,2 1 6,3-1-395,1 1 1,-1-1 0,1-1-1,-1 0 1,1 0 0,-1-1-1,1 0 1,-1-1-1,1 0 1,-1-1 0,6-2 394,1-2-1372,0 0 1,-1-1 0,0-1 0,0 0-1,12-10 1372,3-8-757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29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9396,'0'0'2209,"0"0"-1152,0 0-1041,0 0 704,0 0 481,0 0-737,10 67-224,-10-35-240,3-5 96,7-5-208,3-10-1473,-7-12-2401,1 0-1856</inkml:trace>
  <inkml:trace contextRef="#ctx0" brushRef="#br0" timeOffset="1">212 0 4450,'0'0'5555,"0"0"-4099,0 0-527,0 0 47,-47 125-736,34-73-240,8-33-368,-1-2-9396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29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9092,'0'0'4050,"0"0"-2849,0 0-657,0 0 16,0 0-336,-13 130 192,11-86-416,2-7 0,0-12-16,5-10-48,18-11-1152,1-4-1874,-13-9-767,1-14-722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30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4978,'0'0'3842,"0"0"-560,0 0-2402,0 0 272,17 127-143,-15-61-1009,11-2 224,-6-44-224,1-3-5506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38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8740,'0'0'2044,"0"0"-228,0 0-388,0 0-294,0 0-361,0 0-602,-8 8-184,6-6 14,0 0 0,0-1-1,0 1 1,1 0 0,-1 1 0,0-1 0,1 0 0,-1 0 0,1 1 0,0-1 0,-1 1 0,1 0-1,1-3 1,0 1 0,0-1 0,0 1 1,0-1-1,0 1 0,1-1 0,-1 1 1,0-1-1,0 1 0,0-1 1,0 1-1,1-1 0,-1 1 0,0-1 1,1 1-1,-1-1 0,0 0 0,1 1 1,-1-1-1,0 1 0,1-1 0,-1 0 1,1 1-1,-1-1 0,1 0 0,-1 0-1,28 9 47,38-1-480,0-4 0,1-2 0,44-6 433,-103 4-510,1-1 0,-1 0 1,0 0-1,0-1 0,0 0 0,0 0 0,0-1 0,0 0 0,4-2 510,-12 5-141,1-1 0,0 1 0,-1 0-1,1-1 1,-1 1 0,0-1-1,1 1 1,-1-1 0,1 1 0,-1-1-1,1 1 1,-1-1 0,0 1-1,0-1 1,1 1 0,-1-1 0,0 1-1,0-1 1,1 0 0,-1 1-1,0-1 1,0 0 0,0 0 141,0-11-4725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38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0 6915,'0'0'2134,"0"0"-1016,0 0-976,15 5 10,-8-2-112,4 1 49,0 0 0,0 0 0,-1 1 0,1 0 0,-1 1 0,0 0 0,-1 1 0,6 5-89,2 3 101,-3-4 8,-1 2 1,12 13-110,-22-23 28,0 0 0,0 1 0,-1 0 0,0-1 0,0 1 0,0 0 0,0 0 0,0 0 0,-1 0 0,1 0 0,-1 1 0,-1-1 0,1 0 0,0 4-28,-1-5 85,-1-1-1,1 1 1,-1-1-1,1 1 1,-1-1-1,0 0 1,0 1-1,0-1 1,-1 0-1,1 0 1,0 1-1,-1-1 1,1 0-1,-1 0 1,0-1-1,0 1 1,0 0-1,0 0 1,0-1-1,0 1 1,0-1-1,-2 1-84,-8 5 204,0-1 0,-1-1 1,-11 4-205,14-6-17,-17 6 132,0-1 1,0-1-1,-1-2 1,-10 1-116,-27-3-2282,64-3-1354,1 0-4872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49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5 304,'0'0'7529,"0"0"-4733,-18-1-1486,18 1-1310,-22-2 607,0 0 0,-13 3-607,31-1 80,0 1 1,0 0-1,0 0 1,0 1-1,0-1 0,0 1 1,1-1-1,-1 1 1,1 1-1,-1-1 1,1 0-1,-1 1 1,1 0-1,0-1 1,0 1-1,1 0 0,-1 1 1,1-1-1,-1 0 1,0 3-81,-5 4 109,-7 10 71,1 0 0,0 1 0,2 1-1,-6 13-179,13-26 19,2 0-1,-1 0 1,1 0 0,1 0-1,0 0 1,0 1-1,1-1 1,0 1-1,0-1 1,1 1-1,0-1 1,1 1-1,1 5-18,-1-13-9,0 0 1,0 0-1,0 0 0,0-1 0,0 1 0,0 0 0,0 0 1,1-1-1,-1 1 0,1-1 0,-1 1 0,1-1 0,0 0 1,-1 1-1,1-1 0,0 0 0,0 0 0,0 0 1,0 0-1,0-1 0,0 1 0,0-1 0,0 1 0,0-1 1,0 0-1,0 1 0,1-1 0,-1 0 0,0 0 0,1-1 9,3 1-112,1 0-1,-1-1 1,0 1-1,1-2 1,-1 1-1,0-1 1,0 0-1,0 0 1,0 0-1,2-2 113,7-7-359,1-2-1,-2 1 1,0-2 0,0 1-1,-1-2 1,-1 0-1,-1-1 1,4-5 359,5-7-1799,23-24 1799,-40 49-49,-2 2 47,-1 1 0,1-1-1,-1 0 1,1 1 0,0-1 0,-1 0 0,1 1 0,0-1 0,0 1-1,-1-1 1,1 1 0,0-1 0,0 1 0,0 0 0,0-1-1,0 1 1,-1 0 0,2 0 2,0 5 174,0 270 2409,-4-138-2178,3-22-309,-2 139-1129,0-246 648,1 0 0,-1 0 0,0-1 0,-1 1 0,0 0 0,0-1 0,-1 1 0,0 0 385,2-7 12,1 1 0,-1-1 1,0 0-1,0 1 0,1-1 0,-1 0 1,0 1-1,0-1 0,-1 0 0,1 0 0,0 0 1,0 0-1,0 0 0,-1 0 0,1 0 1,-1 0-1,1-1 0,0 1 0,-1 0 1,1-1-1,-1 1 0,0-1 0,1 0 0,-1 1 1,1-1-1,-1 0 0,0 0 0,1 0 1,-1 0-1,1 0 0,-1-1 0,0 1 1,1 0-1,-1-1 0,1 1 0,-1-1 0,1 0 1,-1 1-1,1-1 0,0 0 0,-1 0 1,0 0-13,-1-2 152,-1 0 0,1 0 1,0 0-1,0 0 0,0 0 1,0-1-1,0 1 1,1-1-1,0 1 0,-1-1 1,1 0-1,1 0 0,-1 0 1,0-2-153,-3-10 315,0 0 0,1 0 0,1-4-315,-1-12 293,1-1 0,2 0 0,1-6-293,0 13 175,1 16-143,0 0 0,1 1 0,0-1 0,0 1 1,1 0-1,0 0 0,1 0 0,0 0 0,0 1 0,1-1 0,0 1 0,1 0 0,3-3-32,15-19 1,1 1 0,23-18-1,-34 33 5,44-39-483,3 3 0,35-21 478,49-26-4195,-129 88 1009,-13 7-722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0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10 338 3506,'0'0'3905,"0"0"-2304,0 0-592,-2 95 175,-3-46-816,3 0 241,2-9-81,0-11-512,5-12-32,20-17-224,-14 0-2353,2-21-897</inkml:trace>
  <inkml:trace contextRef="#ctx0" brushRef="#br0" timeOffset="1">102 0 8836,'0'0'2529,"0"0"-1136,0 0-689,0 0-704,0 0-2065,0 0-3089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36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86 109 432,'9'-15'3362,"29"-50"-1247,-23 37 2895,-15 28-841,-2 21-3570,2 41-163,1 28-375,-3-1 0,-5 1 0,-4 4-61,10-89-139,-1 0 0,1 0 0,-1 0 0,0 0 0,0 0 0,0 0 0,-1-1 0,1 1 0,-1-1 0,-1 2 139,3-5-37,0 0-1,0 0 0,0 0 0,0 0 0,0 0 0,-1 0 1,1 0-1,0 0 0,0-1 0,-1 1 0,1 0 1,0-1-1,-1 1 0,1-1 0,0 0 0,-1 1 0,1-1 1,-1 0-1,1 0 0,-1 0 0,1 0 0,-1 0 0,1 0 1,-1 0-1,1 0 0,0 0 0,-1-1 0,1 1 1,-1-1-1,1 1 0,0-1 0,-1 0 0,1 1 0,0-1 1,0 0-1,0 0 0,-1 0 0,1 0 0,0 0 0,0-1 38,-4-3 53,1 0 0,-1-1-1,1 1 1,0-1-1,1 0 1,0 0-1,0-1 1,0 1-1,1-1 1,0 1-1,0-1 1,0 0 0,1-2-53,-2-5 249,1 1 0,1-1 1,0 1-1,1-1 1,1 1-1,1-11-249,-1 19 19,1 1 1,-1-1-1,1 1 0,0 0 0,1-1 0,-1 1 0,0 0 1,1 0-1,0 1 0,0-1 0,0 0 0,1 1 1,-1 0-1,1 0 0,0 0 0,0 0 0,0 1 1,0-1-1,0 1 0,0 0 0,1 0 0,1 0-19,6-3-226,0 1 0,0 1 0,1 0 0,-1 0 0,1 1 0,0 1 0,10 0 226,1 1-5475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1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7716,'0'0'1939,"0"0"-682,0 0-313,0 0 49,-5 14-505,-8 31-420,1 1-1,3 0 1,1 0 0,3 1 0,0 13-68,6-59-7,-1-1 1,0 0 0,1 1 0,-1-1 0,1 0-1,-1 1 1,0-1 0,1 0 0,-1 0 0,1 0-1,-1 1 1,0-1 0,1 0 0,-1 0 0,1 0 0,-1 0-1,1 0 1,-1 0 0,1 0 0,-1 0 0,1 0-1,-1 0 1,0 0 0,1 0 0,-1 0 0,1 0-1,-1 0 1,1-1 0,-1 1 0,0 0 0,1 0-1,-1 0 1,1-1 0,-1 1 0,1 0 6,18-10-45,-9-1 15,0 0 0,0-1 0,-2 0-1,1-1 1,-2 0 0,0 0 0,0-1-1,-1-1 31,1-1 19,1 1-1,1-1 0,0 2 0,0-1 0,2 1 0,7-8-18,-18 21 6,1 1-1,-1-1 1,1 1 0,-1-1 0,1 1-1,0-1 1,-1 1 0,1-1 0,-1 1 0,1-1-1,0 1 1,-1-1 0,1 1 0,0 0 0,0 0-1,-1-1 1,1 1 0,0 0 0,0 0-1,0 0 1,-1 0 0,1 0 0,0 0 0,0 0-1,-1 0 1,1 0 0,0 0 0,0 0 0,-1 1-1,1-1 1,0 0 0,0 1 0,-1-1-1,1 0 1,0 1 0,-1-1 0,1 1 0,0-1-1,-1 1 1,1-1 0,-1 1 0,1-1 0,-1 1-1,1-1 1,-1 1 0,1 0 0,-1 0-6,3 4 85,0 0 1,-1 0 0,1 1-1,-1-1 1,1 6-86,-3-11 7,11 45 176,5 16 15,-15-56-218,1 0 0,0 0 0,1 0 1,-1 0-1,1 0 0,0-1 0,0 0 0,0 1 0,4 2 20,-5-5-169,0 0 0,0-1-1,1 1 1,-1-1-1,1 0 1,-1 0 0,1 1-1,-1-2 1,1 1-1,0 0 1,-1 0 169,0-1-368,-1 0 0,0 0 0,1 0 0,-1 0 0,1 0 1,-1 0-1,0 0 0,1 0 0,-1 0 0,0 0 0,1-1 0,-1 1 0,0-1 0,0 1 0,1-1 368,6-8-5832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1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34 335 5330,'0'0'4787,"0"0"-2915,0 0-895,0 0 111,-24 91-623,16-35-33,6 0-176,2-6-128,0-9-256,25-16-64,-12-25-2721,0 0-2418</inkml:trace>
  <inkml:trace contextRef="#ctx0" brushRef="#br0" timeOffset="1">190 88 6723,'0'0'5395,"0"0"-3907,0-87-767,0 87-545,5 22-176,1 1-3202,3 6-2288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2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13910,'0'0'2129,"0"0"-1312,0 0-817,0 0 0,0 0 128,0 0-128,117 23 0,-61-18 112,-2 2-112,-5 1-272,-11 6-1921,-36-9-2834,-2 5-3777</inkml:trace>
  <inkml:trace contextRef="#ctx0" brushRef="#br0" timeOffset="1">12 304 12374,'0'0'2209,"0"0"-929,0 0-1136,0 0-80,0 0 0,0 0-64,150 39 240,-64-39-240,-50 0-1424,-8 0-3827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2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133 212 11077,'0'0'2596,"0"0"-1102,-18 9-229,4-3-1043,5-2-125,1 0 0,-1 1 0,0 0 0,1 0 0,-2 2-97,7-4 34,-1 0-1,1 0 0,0 1 0,0-1 0,0 1 1,0-1-1,0 1 0,1 0 0,0 0 0,0 0 1,0 1-1,0-1 0,1 0 0,0 1 0,-1 3-33,-1 8 54,0 1-1,2 0 0,0 0 0,0 0 0,2 0 0,0 0 0,2 6-53,-2-17 0,0 0 0,1 1 0,0-1 0,0 0 0,1 0 0,-1 0 0,1 0 0,1-1 0,-1 1 0,1-1 0,0 0 0,0 0 0,0 0-1,1-1 1,0 1 0,-1-1 0,2 0 0,-1 0 0,0-1 0,4 2 0,-1-1-16,0 0-1,0-1 1,1 0-1,-1-1 1,0 0-1,1 0 1,0 0-1,-1-1 1,1-1-1,0 0 1,0 0-1,-1 0 1,1-1-1,0 0 1,1-1 16,0-1 3,1 0-1,-1-1 1,0 0 0,-1-1 0,1 1 0,-1-2 0,0 1-1,0-2 1,0 1 0,-1-1 0,0 0 0,0-1-3,7-8 6,-1-1 0,0 0 0,-1-1 0,-1 0 0,-1-1 0,-1 0 0,0-1 0,-1 0 0,0-7-6,0-1 120,-1-1-1,-2 1 1,-1-1-1,-1 0 0,-2-1 1,-1-18-120,-1 43 95,0 1 1,0-1-1,0 1 0,-1 0 1,0-1-1,0 1 0,0 0 1,0 0-1,-1 0 1,1 0-1,-1 0 0,0 0 1,0 0-1,-1 0 0,1 1 1,-4-4-96,3 4 74,-1-1 0,-1 1 0,1 0 0,0 0 0,-1 1 0,1-1 0,-1 1 1,0 0-1,0 0 0,0 1 0,0 0 0,0-1 0,-5 1-74,-4-1 51,0 0 1,0 1-1,0 1 0,0 1 0,0 0 1,-7 1-52,17-2-102,0 1 0,0 0 1,0 0-1,0 0 1,0 0-1,0 0 0,0 1 1,1 0-1,-1 0 0,1 0 1,-1 0-1,1 0 0,0 1 1,0-1-1,0 1 0,0 0 1,0 0-1,1 0 1,-1 0-1,1 1 0,0-1 1,0 1-1,0-1 0,0 2 102,-3 16-3972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3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4 192,'0'0'11429,"0"0"-10004,0 0-1393,0 0-32,0 0-160,0 0-1137,6-3-1136,-1 6 224,-3 2-3265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4:54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12614,'0'0'2561,"0"0"-1361,0 0-1055,0 0-17,0 0-128,0 0-1233,-33 49-2385,33-38-2833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3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12102,'0'0'864,"0"0"-864,0 0-576,0 0-2018,0 0 305,0 0-1792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3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10629,'0'0'928,"0"0"-640,0 0-272,0 0-16,0 0-816,0 0-1937,-11 57-3698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4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9 606 496,'0'0'10037,"0"0"-6865,0 0-2228,0 0-221,-3-7-595,2 4-125,0 1 0,0-1 0,1 0 0,-1 0 0,0 0-1,1 0 1,0 0 0,0 0 0,0 0 0,0 0 0,0 0-1,1 0 1,-1 0 0,1 0 0,0 0 0,1-2-3,3-8 33,0 1 0,2 0 1,4-7-34,-4 8 15,72-118 25,59-105-582,-132 222 606,-1 4 38,0 0 0,-1 0 0,0-1-1,0 0 1,-1 1 0,0-1 0,0 0 0,-1-1 0,-1 1 0,1-8-102,-2 16 1014,2 13 2,3 79-644,3-1 0,13 46-372,2 23-1689,-17-102-6498,-1 42 8187,-5-93-5349,0-6 1558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4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87 151 7684,'0'0'3489,"0"0"-688,-81-90-1104,75 80-832,6 3-161,0 0-704,34-3 160,20 0-160,20 2 0,10 1-32,4 5-448,-56 2-2065,-8 0-2978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38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36 8612,'0'0'1267,"-1"14"-643,-22 446-151,23-460-507,-1 1 1,1-1 0,0 1 0,0-1-1,0 1 1,0-1 0,0 1 0,0-1-1,0 1 1,0-1 0,0 1 0,0-1-1,0 1 1,0-1 0,0 1 0,0-1 0,1 1-1,-1-1 1,0 1 0,0-1 0,0 1-1,1-1 1,-1 0 0,0 1 0,1-1-1,-1 1 1,0-1 0,1 0 0,-1 1-1,0-1 1,1 0 0,-1 1 0,1-1-1,-1 0 1,1 0 0,-1 0 0,1 1-1,-1-1 1,1 0 0,-1 0 0,1 0-1,-1 0 1,1 0 0,-1 0 0,1 0-1,-1 0 34,2 0-46,-1-1 0,0 0 0,0 1 0,0-1 0,0 0 0,0 0 0,0 0-1,-1 0 1,1 0 0,0 0 0,0 0 0,-1 0 0,1 0 0,0 0 0,-1 0-1,1 0 1,-1 0 0,1-1 0,-1 1 0,0-1 46,9-42 142,-2 0-1,-1-12-141,0-1 1171,5-10-1171,-7 44 313,1 0-1,2 0 1,0 0 0,1 1 0,2 0-1,4-7-312,-11 24 27,-1 0-1,1 0 1,0 1-1,0-1 1,1 1-1,-1 0 1,1 0-1,0 0 1,0 1-1,1 0 1,-1-1-1,0 1 0,1 1 1,0-1-1,0 1 1,0-1-1,0 1 1,0 1-1,0-1 1,1 1-1,-1 0 1,0 0-1,1 1 1,-1-1-1,1 1 1,-1 0-1,1 1 1,-1-1-1,0 1 0,3 1-26,-3 0 17,0-1-1,-1 1 0,1 1 0,-1-1 0,1 0 0,-1 1 0,0 0 0,0 0 0,-1 1 0,1-1 0,0 1 1,-1-1-1,0 1 0,0 0 0,0 0 0,-1 1 0,1-1 0,-1 0 0,1 4-16,0-1 22,0-1 1,-1 1-1,0 0 0,0 0 0,0 0 1,-1 0-1,0 0 0,-1 0 0,1 0 1,-1 0-1,-1 0 0,1 0 0,-3 6-22,2-9 10,-1-1 1,1 1-1,-1-1 0,0 0 0,-1 1 0,1-1 0,0 0 0,-1 0 0,0-1 0,0 1 0,1-1 0,-2 1 0,1-1 0,0 0 1,0 0-1,-1 0 0,1-1 0,-1 1 0,1-1 0,-1 0 0,-3 1-10,-5 2 25,-1-1 1,1-1-1,-1 0 1,0-1-1,-12 0-25,31-11-4295,9 2 515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4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74 576 7059,'0'0'3666,"18"-13"-1943,2 2-1430,-7 4-157,-1-1 0,0 0 1,-1 0-1,0-1 0,0-1 0,-1 0 0,0 0 0,8-11-136,-6 4 61,-1 0-1,-1-1 1,-1 0-1,0 0 1,-1-1-1,-1-1 1,-1 1 0,1-7-61,0-7 87,-1-1 1,-2 0 0,-1 0-1,-2-18-87,-1 46 79,0 1 0,0 0 0,-1-1 0,0 1 0,0 0 0,0-1-1,0 1 1,-1 0 0,0 0 0,0 0 0,0 0 0,-2 0-79,2 2 92,0 0 0,0 1 0,0-1 0,0 1 0,-1 0 0,0 0 0,1 0 0,-1 0 0,0 0 1,0 1-1,0-1 0,0 1 0,0 0 0,0-1 0,0 2 0,0-1 0,-1 0 0,1 1 0,0-1 0,-1 1-92,-1 0 64,1-1 0,-1 1 0,0 1 0,0-1 0,1 1 0,-1 0 0,0 0 0,1 0-1,-1 1 1,1-1 0,-1 1 0,1 0 0,0 0 0,-1 1 0,1-1 0,1 1 0,-1 0-1,0 0 1,1 0 0,-1 1 0,1-1 0,-2 3-64,-6 10 16,0 1-1,1 0 1,0 0 0,-6 19-16,15-35 9,-16 39 13,2 2-1,2-1 0,2 1 1,1 1-1,2 0 0,3 0 1,1 1-1,2-1 0,2 4-21,0-29 1,0 1 0,2-1-1,0 1 1,1-1 0,1 1 0,1-1-1,0-1 1,4 7-1,-5-14-27,1-1-1,0 0 1,1 1-1,0-2 1,0 1 0,1-1-1,0 0 1,1 0-1,-1-1 1,1 0 0,1 0-1,0-1 1,0 0-1,0-1 1,1 1 27,1 0-493,1-1 0,0-1 0,0 0 0,3 0 493,-13-3-282,1 0 0,-1-1 0,0 1 0,1-1 0,-1 0 0,1 1 1,-1-1-1,1-1 0,-1 1 0,0 0 0,1 0 0,-1-1 0,1 0 282,20-14-5974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5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1 394 11797,'0'0'838,"0"0"-107,0 0-51,0 15-117,0-6-476,0-3-44,0 0 1,0 0-1,0 0 1,1 0-1,0 0 1,1 2-44,-1-6 7,0 1-1,-1-1 1,1 0-1,1 1 1,-1-1 0,0 0-1,1 0 1,-1 0 0,1 0-1,-1 0 1,1 0-1,0 0 1,0 0 0,0-1-1,0 1 1,0-1 0,0 0-1,1 1 1,-1-1 0,1 0-7,11 4 13,0 0 1,0-1-1,0-1 1,1 0-1,-1-1 1,1-1-1,11 0-13,-17 0 7,0-2 0,0 1-1,0-1 1,0-1 0,0 0-1,-1 0 1,1 0 0,0-1-1,-1 0 1,0-1 0,0 0-1,0 0 1,1-2-7,6-6 0,-1 0 0,0-1 0,-1 0 0,0-2 0,-1 1 0,-1-1 0,0-1 0,-1 0 0,-1-1 0,-1 1 0,0-2 0,1-5 0,1-6 0,-2 0 0,-1-1 0,-1 0 0,-1 0 0,-2 0 0,-1 0 0,-1-7 0,-1 35 28,0 0 1,0 0-1,0 0 0,0 0 0,-1 0 1,1 0-1,0 0 0,-1 0 0,1 1 1,-1-1-1,0 0 0,0 0 1,1 0-1,-1 0 0,0 1 0,-1-1 1,1 0-1,-1 0-28,0 1 55,0 0 0,0-1 0,0 1 0,0 0 0,-1 0-1,1 1 1,0-1 0,-1 0 0,1 1 0,-1-1 0,1 1 0,-1 0 0,1 0 0,-3 0-55,1 0 41,1 0 1,-1 1-1,1-1 0,-1 1 1,1 0-1,0 0 0,-1 0 1,1 1-1,0-1 0,0 1 1,-1 0-1,1 0 0,0 0 1,1 0-1,-1 0 0,0 0 1,1 1-1,-1-1 0,0 2-41,-7 8 66,1 1-1,0 0 0,-6 14-65,8-15 22,-10 18 44,1 2 0,1 1 0,2 0 0,1 0-1,2 1 1,1 0 0,2 1 0,1 0 0,2 0 0,1 1 0,2-1 0,2 1-1,2 19-65,-1-43 7,0 0 0,1 0 0,0 0 0,0 0 0,1-1 0,1 1 0,0-1-1,1 0 1,0-1 0,0 1 0,1-1 0,4 4-7,-4-6-5,0-1 1,0 0-1,1 0 0,0-1 1,0 0-1,0-1 1,1 1-1,0-1 0,0-1 1,0 0-1,1 0 1,-1-1-1,1 0 0,0-1 1,3 1 4,56 1-779,-65-3 438,-1-1 1,0 0 0,1 0 0,-1-1-1,0 1 1,0-1 0,1 0-1,-1 1 1,3-2 340,16-18-6032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5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20 5939,'0'0'3793,"0"0"-2037,0 0-510,-19-4-142,-61-10-69,77 13-924,0 1 0,0-1 0,-1 1 0,1 0-1,0 0 1,0 0 0,-1 1 0,1-1-1,-3 2-110,5-2 32,0 0-1,-1 1 1,1-1-1,0 1 0,0 0 1,0-1-1,0 1 0,0 0 1,0 0-1,1-1 1,-1 1-1,0 0 0,0 0 1,0 0-1,1 0 0,-1 0 1,0 1-32,0 2 24,0 0 0,0 0 0,0-1 0,1 1 0,0 0 1,-1 0-1,2 0 0,-1 0 0,0 0 0,1 4-24,1 11-11,-1 2 31,2 0-1,0 0 0,1 0 1,1-1-1,6 15-19,-4-15 19,-2 0-1,0 1 1,-1-1-1,-1 1 1,0 15-19,-3-34-4,0 0 0,0 1 0,0-1 0,-1 0 0,1 0 0,-1 0 0,0 0 0,1 0 0,-1 0 0,0 0 0,0 0 0,0 0 0,0 0 0,-1-1 0,1 1 0,0 0 0,-1-1 0,1 1 1,-1-1-1,0 1 0,1-1 0,-1 0 0,0 0 0,0 0 0,0 0 0,0 0 0,0 0 0,0 0 0,0-1 0,-1 1 4,-6 1-26,-1 0-1,1 0 1,-1-1-1,0 0 1,0-1-1,0 0 27,10 0-15,-1 0 0,1 0 0,0 0 0,-1 0 0,1 0 0,0 0 0,-1 0 0,1 0 0,0 0-1,0 0 1,-1 0 0,1 0 0,0 0 0,-1 0 0,1-1 0,0 1 0,0 0 0,-1 0 0,1 0 0,0 0 0,0 0-1,-1-1 1,1 1 0,0 0 0,0 0 0,0-1 0,-1 1 0,1 0 0,0 0 0,0-1 0,0 1 0,0 0 0,-1 0 0,1-1-1,0 1 1,0 0 0,0-1 0,0 1 0,0 0 0,0-1 0,0 1 0,0 0 0,0-1 0,0 1 0,0 0 0,0 0-1,0-1 16,9-15-1321,-1 7 884,0 0-1,1 1 1,0 1-1,0-1 1,1 1-1,0 1 1,0 0-1,5-2 438,19-9-2452,0 3 0,6-1 2452,-4 3-2200,0 2 1,19-3 2199,9 1-1297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7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24 3426,'0'0'4463,"0"0"-1563,0 0-1035,-17 5-547,3 0-1024,-1-1-22,1 0-1,-1 1 1,1 1 0,0 1-1,1 0 1,0 0-1,-2 3-271,-45 39 1031,54-43-972,0 0 0,0 0 1,1 0-1,0 1 0,1-1 0,0 1 1,0 0-1,-2 4-59,6-10 0,-1-1 0,1 1 0,-1 0 1,1-1-1,0 1 0,-1 0 0,1 0 0,0 0 0,0-1 0,-1 1 0,1 0 0,0 0 0,0 0 1,0-1-1,0 1 0,0 0 0,0 0 0,0 0 0,1-1 0,-1 1 0,0 0 0,0 0 1,0 0-1,1-1 0,-1 1 0,1 0 0,-1 0 0,0-1 0,1 1 0,-1 0 0,1-1 0,-1 1 1,1-1-1,0 1 0,-1-1 0,1 1 0,0-1 0,-1 1 0,1-1 0,0 1 0,0-1 1,-1 0-1,1 0 0,0 1 0,0-1 0,-1 0 0,1 0 0,0 0 0,0 0 0,0 0 0,-1 0 1,1 0-1,0 0 0,0 0 0,0 0 0,0 0 0,5-1-93,1 0 1,-1 0-1,0 0 0,0-1 1,0 0-1,0 0 0,3-2 93,7-4-425,0-2 0,-1 0 1,0-1-1,-1 0 0,0-1 0,0-2 425,25-25-4286,11-17 4286,-19 17-1225,-31 39 1267,0 0-1,0 0 1,0 0-1,0 0 1,0 0-1,0 0 1,0 0-1,0 0 1,0 0-1,0 1 1,0-1-1,0 0 1,0 0-1,0 0 1,0 0-1,0 0 1,0 0-1,0 0 1,0 0-1,0 0 1,0 0-1,0 0 1,0 0-1,0 0 1,0 0-1,1 0 0,-1 0 1,0 0-1,0 0 1,0 0-1,0 0 1,0 0-1,0 0 1,0 0-1,0 0 1,0 0-1,0 0 1,0 0-1,0 0 1,0 0-1,0 0 1,1 0-1,-1 0 1,0 0-1,0 0 1,0 0-1,0 0 1,0 0-1,0 0 1,0 0-1,0 0 1,0 0-1,0 0 1,0 0-1,0 0 0,0 0-40,-1 8 2646,-4 3-2444,-5 15 149,1-1 1,-1 12-353,8-29 24,0-1 0,1 1 0,0 0 0,1 0 0,-1 0-1,1 0 1,1 0 0,0 0 0,0 0 0,2 6-24,-2-11-3,1-1 0,-1 1 0,1-1 1,-1 1-1,1-1 0,0 1 0,0-1 0,0 0 0,1 0 1,-1 0-1,0 0 0,1 0 0,-1-1 0,1 1 0,0-1 0,-1 0 1,1 1-1,0-1 0,0 0 0,0-1 0,0 1 0,0 0 1,0-1-1,0 0 0,1 0 3,4 1-134,0 0 1,-1-1-1,1 0 1,0-1-1,0 1 1,0-2-1,-1 1 1,1-1-1,4-2 134,-1-1-195,-1 0 1,0-1-1,0 0 0,0-1 0,-1 0 0,5-6 195,51-51-18,-29 21 1277,-36 43-1233,0 0-1,0 0 0,1 0 1,-1 0-1,0 0 1,0 0-1,0 0 0,0 0 1,0 0-1,0 0 0,0 0 1,1 0-1,-1 0 0,0 0 1,0 0-1,0 0 1,0 0-1,0 0 0,0 0 1,0 0-1,1 0 0,-1 0 1,0 0-1,0 0 0,0 0 1,0 0-1,0 0 0,0 1 1,0-1-1,0 0 1,0 0-1,0 0 0,0 0 1,1 0-1,-1 0 0,0 0 1,0 0-1,0 1 0,0-1 1,0 0-1,0 0 1,0 0-1,0 0 0,0 0 1,0 0-1,0 0 0,0 1 1,0-1-1,0 0 0,0 0 1,0 0-1,0 0 1,0 0-1,0 0 0,0 0 1,-1 1-1,1-1 0,0 0 1,0 0-1,0 0-25,1 11 247,-9 254 692,11-291-942,0 0 0,2 0-1,0 1 1,2-1 0,1 1-1,1 1 1,1 0 0,4-5 3,-13 26 0,1 0 0,0 0 1,0 0-1,0 1 0,0-1 1,0 1-1,1 0 0,-1-1 1,1 1-1,-1 0 0,1 0 1,0 1-1,0-1 1,-1 0-1,1 1 0,1 0 1,0-1-1,7-1 4,-1 1 1,0 0-1,1 0 1,9 0-5,-19 2 38,0 0 1,1 0 0,-1 0 0,1 0 0,-1 0 0,0 0-1,1 0 1,-1 0 0,1 0 0,-1 1 0,0-1 0,1 0 0,-1 1-1,0 0 1,0-1 0,1 1 0,-1 0 0,0-1 0,1 2-39,0 0 71,-1 1 1,1-1 0,-1 0-1,1 1 1,-1 0 0,0-1 0,0 1-1,0 2-71,1 1-31,0-1 61,2 8-10,1 0 0,0-1 1,0 1-1,1-1 0,1-1 1,0 1-1,1-1 0,3 4-20,-9-13 6,-1 0 1,0 0-1,0 1 0,0-1 0,0 0 0,0 1 1,0-1-1,0 1 0,-1-1 0,1 1 0,-1-1 1,0 1-1,0-1 0,0 1 0,0-1 0,0 1 0,0 0 1,-1-1-7,1 11-10,0-13-20,0 0-2,1 0-1,-1 0 1,1 0-1,0 0 1,-1-1-1,1 1 1,-1 0-1,1-1 1,-1 1-1,1 0 1,-1-1-1,1 1 1,-1 0-1,0-1 1,1 1-1,-1-1 1,1 1-1,-1-1 1,0 1-1,0-1 1,1 1-1,-1-1 33,30-52-236,-24 41 143,0 0 0,1 0 1,1 0-1,-1 1 0,2 0 0,-1 1 0,2 0 0,8-8 93,-16 17-2,-1 0-1,0 0 1,1 0-1,-1 0 1,1 0-1,-1 0 1,1 1-1,0-1 1,-1 0-1,1 1 1,0 0-1,-1-1 1,1 1 0,0 0-1,0 0 1,-1 0-1,1 0 1,0 0-1,0 0 1,-1 0-1,1 1 1,0-1-1,-1 1 1,1-1-1,0 1 1,-1 0-1,1-1 1,-1 1-1,1 0 1,-1 0-1,1 0 1,-1 0-1,0 1 1,0-1 0,1 1 1,5 5 43,-1 1-1,0 0 0,0 0 0,-1 1 1,4 8-42,1 2 22,-6-14-28,0 1 1,0-1 0,0 0-1,0 0 1,1-1-1,0 1 1,0-1 0,0 0-1,1 0 6,-5-3-18,1 0-1,-1 0 1,1 0-1,-1 0 1,1-1-1,-1 1 1,1 0-1,0-1 1,-1 1-1,1-1 1,0 0-1,0 0 1,-1 1-1,1-1 1,0 0-1,0 0 1,-1-1-1,1 1 1,0 0-1,-1 0 1,1-1-1,0 1 0,-1-1 1,1 0-1,0 1 1,-1-1-1,1 0 1,-1 0-1,1 0 1,-1 0-1,0 0 1,1 0-1,-1-1 1,0 1-1,0-1 19,6-6-19,-6 6 11,0 1 0,0-1-1,0 1 1,0-1 0,1 1-1,-1-1 1,0 1 0,1 0-1,-1-1 1,1 1-1,0 0 1,-1 0 0,1 0-1,0 0 1,-1 1 0,1-1-1,0 0 1,0 1 0,0-1-1,0 1 1,0 0 0,1-1 8,-2 2 1,-1-1 1,1 1 0,0-1 0,-1 1 0,1 0 0,0-1 0,-1 1 0,1 0 0,-1 0 0,1-1 0,-1 1-1,1 0 1,-1 0 0,0 0 0,1-1 0,-1 1 0,0 0 0,0 0 0,0 0 0,1 0 0,-1 0 0,0 0 0,0 0-1,0-1 1,-1 1 0,1 0 0,0 1-2,0 2 18,6 121 416,-8 50-434,0-82-3612,8-194 2661,3 0 0,8-16 951,-14 99 379,0 0 0,0 1 0,2 0-1,0 0 1,5-9-379,-9 23 95,0 0 0,0 0 0,1 0-1,-1 0 1,1 1 0,0-1 0,0 0 0,0 1 0,0-1 0,0 1-1,1 0 1,-1 0 0,0 0 0,1 0 0,0 0 0,0 0-1,-1 1 1,1-1 0,0 1 0,0 0 0,0 0 0,0 0-1,1 0 1,-1 1 0,0-1 0,0 1 0,0 0 0,1 0-1,-1 0 1,0 0 0,0 0 0,0 1 0,4 0-95,-5 0 22,0 0 1,0 0-1,0 0 1,0 1-1,0-1 1,0 0-1,0 1 1,0 0-1,-1-1 1,1 1-1,-1 0 1,1 0-1,-1 0 1,1 0-1,-1 0 1,0 0-1,0 0 1,0 0-1,0 0 1,-1 1-1,1-1 1,-1 0-1,1 1 1,-1 0-23,3 10 93,-2 0 1,1 0-1,-1 11-93,-1-24-1,0 4-24,0 21 156,0 0 0,-3 14-131,2-31-130,0-1 0,-1 1 0,0 0 1,0-1-1,-1 0 0,0 0 0,0 0 0,-1 0 0,0 0 0,-2 2 130,6-8-282,-1 0 0,0 1-1,0-1 1,0 0 0,0 0-1,0-1 1,0 1 0,0 0 0,-1 0-1,1 0 1,0-1 0,0 1 0,-1-1-1,1 1 1,-2 0 282,3-1-215,-1 0 0,1 0 0,-1 0 0,1 0 0,-1 0 0,1 0 0,-1 0 0,1-1 0,-1 1 0,1 0 0,-1 0 0,1 0 0,-1-1 0,1 1 0,-1 0 0,1 0 0,0-1 0,-1 1-1,1 0 1,-1-1 0,1 1 0,0 0 0,-1-1 0,1 1 0,0-1 0,0 1 0,-1-1 0,1 1 0,0-1 0,0 1 0,0 0 0,-1-1 0,1 1 0,0-1 0,0 1 0,0-1 0,0 0 0,0 1 0,0-1 0,0 0 215,-2-17-2236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7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0 442 10725,'0'0'1625,"17"0"-403,47 3 658,12 5-1880,-48-5 219,-1-1 0,1-1-1,-1-1 1,1-1 0,26-6-219,-41 5 9,0-1 0,0-1 0,-1 0 1,1-1-1,-1-1 0,0 1 1,0-2-1,-1 0 0,1 0 0,-2-1 1,1 0-1,-1-1 0,3-4-9,-1 0-23,-1 0 0,-1-1 0,0 0 0,-1 0 1,0-1-1,-1-1 0,-1 1 0,-1-1 0,2-6 23,-1-1-65,-1 0 1,-1-1 0,-2 0 0,0 0-1,-1 0 1,-2-7 64,0 30 5,0-1 0,0 1 0,0-1-1,0 0 1,0 1 0,-1-1 0,1 1 0,-1-1 0,1 1-1,-1 0 1,0-1 0,1 1 0,-1-1 0,0 1 0,0 0-1,0 0 1,0-1 0,0 1 0,0 0 0,0 0 0,-1 0-1,1 0 1,0 0 0,-1 0 0,1 1 0,0-1 0,-1 0-1,1 1 1,-1-1 0,1 1 0,-1-1 0,1 1 0,-1 0-1,1 0 1,-1 0 0,0 0 0,1 0 0,-1 0 0,1 0-1,-2 0-3,-2 1 21,1-1 1,0 1 0,-1 0 0,1 0 0,0 0 0,-1 1 0,1-1 0,0 1 0,0 0 0,0 0 0,1 1 0,-1-1 0,0 1 0,-2 2-23,-4 7 55,0 2 0,0-1-1,1 2 1,1-1 0,0 1 0,1 0-1,1 0 1,-2 8-55,-8 28 477,-9 51-477,18-68 105,1 1-1,2-1 0,1 1 1,2 0-1,1 0 1,3 12-105,-2-42-26,0-1 0,0 1 0,0-1 0,0 1-1,1-1 1,-1 1 0,1-1 0,0 0 0,1 0 0,-1 0 0,1 0 0,-1-1 0,1 1-1,1 0 1,-1-1 0,0 0 0,1 0 0,-1 0 0,1 0 0,1 0 26,-1-1-641,0 0 1,1 0-1,-1 0 1,0-1-1,0 0 0,1 0 1,-1 0-1,0 0 1,1-1-1,-1 1 1,1-1-1,-1 0 1,3-1 640,3-2-6497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09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70 9188,'0'0'3082,"0"0"-1103,0 0-1042,0 0-649,7 3-123,4 2-112,1-1 0,0 0 0,0 0-1,0-1 1,0-1 0,1 0 0,-1-1 0,1 0 0,-1-1-1,9-1-52,-19 0 4,-1 1 0,1-1 0,-1 1 0,1-1 0,-1 0 0,0 1-1,1-1 1,-1 0 0,0 0 0,0 0 0,0 0 0,1 0 0,-1 0 0,0-1-1,0 1 1,-1 0 0,1-1 0,0 1 0,0 0 0,-1-1 0,1 1-1,0-1 1,-1 1 0,0-1 0,1 1 0,-1-1 0,0 1 0,0-1 0,0 1-1,0-2-3,1 0 4,-1 1 0,0 0 0,0-1 0,0 1-1,0 0 1,-1-1 0,1 1 0,0 0 0,-1-1-1,0 1 1,1 0 0,-1 0 0,0 0 0,0-1-1,-1 1 1,1 0 0,0 0 0,-1 1 0,1-1-1,-2-1-3,-1 1 9,1 0-1,-1 0 0,0 0 1,0 1-1,0 0 0,0 0 1,-1 0-1,1 0 0,0 0 1,0 1-1,-1 0 0,1 0 1,0 0-1,0 1 0,0-1 1,-1 1-1,0 0-8,-1 1 14,1-1 1,-1 1-1,1 0 1,-1 0-1,1 0 1,0 1-1,0-1 0,0 1 1,1 1-1,-1-1 1,1 1-1,-3 2-14,0 3 11,0 0-1,1 0 0,0 0 1,1 1-1,0 0 1,1 0-1,0 1 0,0-1 1,1 1-1,0 0 0,1 0 1,1 0-1,-1 0 1,2 0-1,0 0 0,0 0 1,1 0-1,1 9-10,-1-13-16,0-1 0,1 1 1,-1-1-1,2 1 0,-1-1 0,0 0 0,1 0 0,0 0 1,1-1-1,-1 1 0,1-1 0,0 1 0,2 1 16,2 1 64,0-1 1,0 0-1,0 0 0,1-1 0,0 0 0,0 0 1,1-1-1,2 1-64,3 0-377,0 0 1,0-1-1,1-1 1,0 0-1,4 0 377,-6-2-1479,0-1 0,-1 0 0,1-1 1,-1 0-1,11-2 1479,-24 2-181,1 0 0,-1 0 0,1 0 0,-1 0 0,1-1 0,0 1 0,-1 0 0,1 0 0,-1 0 0,1-1 0,-1 1 0,1 0 0,-1 0 0,1-1 0,-1 1 0,1 0 0,-1-1 0,1 1 0,-1-1 0,0 1 0,1-1 0,-1 1 0,0-1 0,1 1 181,3-14-2524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17 560,'0'0'5037,"0"0"-2628,0 0-1291,0 0-115,0 0-18,0 0-54,-6-2-16,-18-9-213,22 10-424,1 1 0,-1-1 0,0 1 0,1-1 0,-1 1 0,0 0 1,1-1-1,-1 1 0,0 0 0,1 0 0,-1 0 0,0 0 0,0 1 1,1-1-1,-2 1-278,0 0-1,1 0 1,0 0-1,0 0 1,0 0-1,0 0 1,0 1-1,0-1 1,0 1-1,0-1 1,0 1-1,1 0 1,-1 0 0,1 0-1,-1 0 1,1 0-1,0 0 1,0 0-1,0 0 1,0 1-1,0-1 1,0 0-1,0 1 1,1-1-1,0 0 1,-1 1-1,1-1 1,0 2 0,0 5-9,0 0 1,1-1-1,0 1 1,1-1 0,-1 1-1,2-1 1,-1 0-1,1 1 1,0-1-1,1-1 1,0 1-1,2 2 9,1 2 7,-1 1 0,-1-1-1,0 1 1,0 0-1,0 5-6,-4-14 5,0 0 0,0 0 0,-1-1 0,1 1-1,-1 0 1,0 0 0,0 0 0,0 0-1,-1 0 1,1 0 0,-1 0 0,0-1 0,0 1-1,0 0 1,-1 0 0,1-1 0,-1 1-1,0-1 1,0 1 0,0-1 0,0 0-5,-5 4 119,0 0 1,0 0-1,-1-1 0,0 0 1,0 0-1,-3 0-119,6-3-349,0 0 1,-1-1-1,1 0 0,-1 0 0,0 0 0,-3 0 349,-20-1-6779,22-2-563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1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12 960,'0'0'4021,"0"0"-926,0 0-499,0 0-529,0 0-314,-20-3-528,-71-5-297,84 8-851,0 0 0,0 1 0,1 0 0,-1 0 0,0 1 0,0 0 0,0 0 0,1 1 1,0-1-1,-1 2 0,1-1 0,-1 1-77,-6 5 167,1 1 1,0 0-1,0 1 1,0 1-168,3-4 46,-7 8 47,1 1 1,0 0 0,1 1 0,1 1-1,1 0 1,0 1 0,-3 9-94,8-14 37,1 0 0,1 1 0,0 0 0,1 0 0,1 0 0,1 0 1,0 1-1,1-1 0,0 1 0,2 10-37,0-22-3,-1 1 0,1 0 0,0-1 1,1 0-1,-1 1 0,1-1 0,0 0 0,1 0 0,-1 0 1,1 0-1,0 0 0,0-1 0,0 1 0,1-1 0,0 1 3,2 0 12,0 1-1,1-1 0,-1 0 1,1-1-1,0 1 0,1-1 0,-1-1 1,1 1-1,5 1-11,5 0-237,0 0-1,0-2 1,1 0-1,-1-1 1,1 0-1,-1-2 1,1 0-1,14-2 238,-29 1-295,0 1 1,1-1-1,-1 0 1,0 0-1,0-1 1,0 1-1,0-1 1,0 0-1,-1 0 0,1 0 1,-1 0-1,1-1 295,-1 1-524,-1 0-1,0-1 0,0 1 0,0 0 1,0-1-1,0 1 0,0-1 1,-1 0-1,1 0 0,-1 0 1,0 1-1,0-1 0,0 0 0,0 0 1,0-2 524,0-14-4050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1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9716,'0'0'2738,"0"0"-273,0 0-1921,0 0-448,0 0 272,0 0 97,139 54-97,-72-37-368,3-4-16,-5-9-577,-48-4-5681,-7 0-2386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2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4 672,'0'0'10144,"-21"3"-6711,5-1-3103,9-2-236,0 1 0,0-1 1,0 1-1,0 1 0,0-1 1,0 1-1,0 0 0,1 1 1,-1 0-1,1 0 0,-1 0 1,1 1-1,0 0 0,0 0 1,1 0-1,-1 1 0,1 0 1,-4 4-95,0 5 135,2 0 1,-1 0-1,2 0 1,0 1-1,0 0 1,2 0-1,0 0 1,0 1-1,2 0 1,0-1-1,0 1 1,2 0-1,0 0 1,1 11-136,0-22 1,0 0 0,0 0 0,0 1 0,1-1 0,-1 0 0,1 0 0,0 0 0,1-1 0,-1 1-1,1 0 1,0-1 0,0 0 0,0 1 0,1-1 0,-1-1 0,1 1 0,0 0 0,0-1 0,1 0 0,-1 0 0,1 0 0,-1-1 0,1 1 0,0-1 0,0 0 0,0 0 0,0-1 0,0 1 0,0-1 0,4 0-1,-2 0-33,0 0-1,0 0 0,1 0 1,-1-1-1,1 0 1,-1-1-1,0 1 0,1-1 1,-1-1-1,0 1 1,0-1-1,0-1 0,0 1 1,0-1-1,-1-1 1,1 1-1,-1-1 0,0 0 1,0 0-1,0-1 1,0 0-1,0-1 34,0-1-16,0-1 1,-1 0-1,0 0 0,-1 0 1,0 0-1,0-1 0,-1 1 1,0-1-1,0 0 1,-1 0-1,1-6 16,-1-7-1,0 0 0,-1 0 0,-1 0 0,-2-8 1,2 23 35,-1 0 0,0 0 0,0 0 0,-1 1 0,0-1 0,0 1 1,-1-1-1,0 1 0,0 0 0,0 0 0,-1 0 0,0 0 0,0 0 0,0 1 0,-1 0 0,0 0 0,0 0 1,0 1-1,0-1 0,-1 1 0,0 0 0,1 1 0,-2 0 0,1 0 0,0 0 0,-4-1-35,9 4-325,12 3-6710,2 8 1739,0 5 552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3:59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18 245 1697,'0'0'3169,"0"0"1201,0 0-2769,0 0-80,1 117-273,-12-77-639,4-2-257,7-10-352,0-11 0,3-12-1073,9-5-3745</inkml:trace>
  <inkml:trace contextRef="#ctx0" brushRef="#br0" timeOffset="1">207 1 9396,'0'0'0,"0"0"-416,0 0-3810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2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91 8628,'0'0'1609,"0"0"-222,0 0-453,-16 8 34,1 0-808,-1 1 0,1 0 0,-4 4-160,17-11 9,0 0-1,1 0 0,-1 0 1,1 0-1,-1 1 0,1-1 0,-1 0 1,1 1-1,0-1 0,0 1 1,1-1-1,-1 1 0,0-1 0,1 1 1,-1-1-1,1 1 0,0 0 1,0-1-1,0 1 0,0 0 0,1-1 1,-1 1-1,1 0-8,0 10 31,-1-9-25,0 0 0,0-1 0,0 1 0,1 0 0,-1-1 0,1 1 0,0 0 0,0-1 0,0 1 0,1-1 0,-1 0 1,1 1-1,0-1 0,2 3-6,-2-4-5,0 0 1,0 0-1,1 0 0,-1 0 1,1 0-1,-1-1 1,1 0-1,0 1 1,-1-1-1,1 0 0,0 0 1,0 0-1,0-1 1,0 1-1,0-1 1,0 1-1,0-1 1,3 0 4,1-1-1,0 1 0,0-1 0,-1-1 0,1 1 0,0-1 0,0 0 0,-1-1 0,1 1 0,-1-1 0,0-1 0,0 1 1,0-1-1,0 0 0,-1 0 0,0-1 0,0 0 0,0 0 0,0 0 0,-1 0 0,1-1 0,-1 1 0,0-3 1,3-3 33,0 0 0,-1 0 0,-1-1 0,0 0 0,-1 0 0,0 0 0,0 0-1,-2-1 1,1 1 0,-2-1 0,1-11-33,-2 22 50,0 0 1,0 0-1,0 0 1,-1 0-1,1 0 1,-1 0-1,1 0 1,-1 1-1,1-1 1,-1 0-1,0 0 1,0 1-1,0-1 1,0 1-1,0-1 1,-1 0-1,1 1 1,0 0-1,-1-1 1,1 1-1,-1 0 1,1 0-1,-1 0 1,1 0-1,-1 0-50,-2-1 47,-1 0 1,1 1-1,-1-1 0,1 1 0,-1 0 0,1 0 1,-1 1-1,0-1 0,1 1 0,-2 0-47,6 0-2054,0 1-2145,0 1 261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2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0 398 144,'0'0'11795,"0"0"-8965,15-19-2483,135-206-205,-129 189-302,-4 6 101,1 1 0,2 1 1,1 0 58,-21 28 24,0 0 0,0-1 1,0 1-1,0 0 0,0 0 1,0 0-1,0 0 0,0 0 1,0 0-1,1 0 0,-1-1 1,0 1-1,0 0 0,0 0 1,0 0-1,0 0 1,0 0-1,0 0 0,1 0 1,-1 0-1,0 0 0,0 0 1,0 0-1,0 0 0,0 0 1,0 0-1,1 0 0,-1 0 1,0 0-1,0 0 0,0 0 1,0 0-1,0 0 1,0 0-1,1 0 0,-1 0 1,0 0-1,0 0 0,0 0 1,0 0-1,0 0 0,0 0 1,0 0-1,1 0 0,-1 0 1,0 1-1,0-1 1,0 0-1,0 0 0,0 0 1,0 0-1,0 0 0,0 0 1,0 0-1,0 1 0,0-1 1,0 0-25,3 13 500,-2 23-453,-1-29 109,-2 108 420,0-4-2739,7 34 2163,-4-134-1447,1 9-1031,3-3-4709,-5-16 3625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3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1 112,'0'0'272,"0"0"-32,0 0-160,0 0-80,0 0-32,0 0-432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3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18 368,'-3'-8'9014,"-5"2"-3702,-19 3-2192,23 3-3089,-1 0-1,1 0 1,0 1 0,-1 0 0,1-1 0,-1 2 0,1-1 0,0 0 0,0 1 0,-3 1-31,2 2 27,0-1 0,1 1-1,0-1 1,0 1 0,0 0 0,0 1 0,1-1 0,0 1-1,0-1 1,0 1 0,1 0 0,0 0 0,-2 5-27,2 0 18,-1 1 1,2-1-1,-1 0 0,2 0 1,-1 1-1,2-1 1,0 6-19,-1-14-18,1 0 0,-1 0 0,1 0 0,0 0 0,0-1 0,1 1 0,-1 0 0,0-1 0,1 1 0,-1-1 0,1 1 0,0-1 0,0 0 0,0 1 0,0-1 1,0 0-1,1-1 0,-1 1 0,1 0 0,-1-1 0,1 1 0,-1-1 0,1 0 0,0 1 0,0-1 0,0-1 0,-1 1 0,4 0 18,7 2-416,0-2-1,1 1 1,-1-2-1,0 0 0,14-1 417,-18 0-1082,1 0 0,-1 0 0,0-1 0,7-2 1082,-12 3-824,0-1-1,0 1 1,0-1-1,-1 0 0,1 0 1,-1-1-1,1 1 0,-1-1 825,16-14-3905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4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1 396 928,'0'0'10496,"0"0"-7754,0 0-2587,15-5-128,-6 3-19,-3 0-4,1 1-1,-1-1 1,0 0 0,0-1 0,0 0 0,0 0-1,-1 0 1,1 0 0,-1-1 0,0 0-1,0 0 1,0-1 0,0 1 0,-1-1-1,0 0 1,0 0 0,0-1-4,4-9-26,0 0 1,-2-1-1,1 0 0,-2-1 1,0 1-1,-2-1 0,2-8 26,-1-9-35,-2 0 0,-1 1-1,-1-13 36,0 45 56,0-1 0,0 1-1,0-1 1,0 1-1,0-1 1,0 1-1,-1-1 1,1 1-1,0-1 1,-1 1-1,1-1 1,-1 1-1,0-1 1,1 1-1,-1 0 1,0-1-1,0 1 1,0 0-1,0 0 1,0 0-1,0-1 1,0 1-1,0 0 1,0 1-1,-1-1 1,1 0-1,0 0 1,-1 0-1,1 1 1,0-1 0,-1 1-1,1-1 1,-1 1-1,1-1 1,-1 1-1,1 0 1,-1 0-1,1 0 1,-1 0-1,1 0 1,-1 0-1,0 0-55,0 0 49,0 1-1,0-1 1,0 1-1,0 0 1,1-1-1,-1 1 1,0 0-1,1 0 1,-1 0-1,0 0 1,1 0-1,-1 0 1,1 1-1,0-1 1,-1 0-1,1 1 1,0-1-1,0 1 1,0-1-1,0 1 1,0 0-49,-21 43 129,16-32-36,-7 17-84,1 1 1,1 1-1,1 0 1,2 1-1,2-1 1,1 1-1,1 1 1,2-1-1,1 19-9,2-43-56,0 0-1,0 1 1,1-1-1,1 0 1,-1 0-1,2 0 1,-1 0-1,1 0 1,0-1-1,1 0 1,0 0-1,0 0 1,1 0-1,3 3 57,8 8-1495,1-2-1,1 0 0,0-1 0,19 12 1496,-29-22-813,0 0-1,0-1 1,1 0-1,0 0 1,0-1-1,0 0 1,0-1-1,1 0 1,-1-1-1,1 0 1,0-1 813,-4 0-90,-1-1 0,1 0 1,0 0-1,0-1 1,-1 0-1,1 0 1,0-1-1,-1 1 0,1-1 1,-1-1-1,0 1 1,0-1-1,0 0 1,0-1-1,0 1 0,-1-1 1,5-4 89,-2 1-18,0-1 1,-1 0-1,1 0 1,0-3 17,-5 8 127,-1-1 1,0 1 0,0-1 0,0 1-1,0-1 1,-1 0 0,0 0-1,1 1 1,-1-1 0,-1 0 0,1 0-1,0 0 1,-1-1-128,0 5 267,0-1-1,0 1 1,0-1-1,-1 1 1,1 0-1,0-1 1,0 1-1,0-1 1,-1 1 0,1 0-1,0-1 1,0 1-1,-1-1 1,1 1-1,0 0 1,-1-1 0,1 1-1,0 0 1,-1 0-1,1-1 1,0 1-1,-1 0 1,1 0 0,-1 0-1,1-1 1,-1 1-1,1 0 1,0 0-267,-20-3 2947,-19 6-934,36-2-1947,0 0 0,0 1-1,0-1 1,0 0-1,1 1 1,-1 0-1,1 0 1,-1 0 0,1 0-1,-1 0 1,1 0-1,0 0 1,0 1 0,0-1-1,0 1 1,1 0-1,-1-1 1,1 1 0,-1 0-1,1 0 1,0 0-1,0 0 1,0 0 0,1 0-1,-1 0 1,1 0-1,0 0 1,0 1 0,0 0-66,0-3-26,0 0 0,1 0 0,-1 0 0,0-1 0,1 1 0,-1 0 0,1-1 0,-1 1 0,1 0 0,-1-1 0,1 1 0,-1 0 1,1-1-1,0 1 0,-1-1 0,1 1 0,0-1 0,0 0 0,-1 1 0,1-1 0,0 0 0,0 1 0,0-1 0,-1 0 0,1 0 1,0 0-1,0 0 0,0 0 0,0 0 0,-1 0 0,1 0 0,1 0 26,1 0-248,1 0 0,0 0 0,0 0-1,-1 0 1,1-1 0,0 0 0,2 0 248,-4-1-116,0 1 1,0 0-1,1-1 0,-1 1 1,0-1-1,0 0 0,-1 1 1,1-1-1,0 0 116,19-15-568,-21 17 880,0 6 1676,1 95-1180,-1-100-802,0 1-1,0-1 0,1 1 1,-1-1-1,1 0 0,-1 1 0,1-1 1,-1 0-1,1 1 0,0-1 1,-1 0-1,1 1 0,0-1 0,0 0 1,0 0-1,0 0 0,0 0 1,0 0-1,0 0 0,0 0 1,1-1-1,-1 1-5,2 1-81,0-1-1,0 0 1,0 0 0,-1 0 0,1-1 0,0 1-1,0-1 1,0 1 0,0-1 0,0 0-1,1 0 82,1-1-775,0 1 0,0-1-1,0 1 1,0-1-1,0-1 1,0 1 0,0-1-1,0 0 1,0 0-1,0 0 1,-1-1-1,4-2 776,9-11-3286,-5 3 1498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14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12 7844,'0'0'1109,"0"0"-791,0 0 23,0 0 884,0 0 1035,-9-7-89,7 6-2134,1 0 0,-1 1 0,1-1 0,-1 1 0,0-1 0,1 1-1,-1 0 1,0 0 0,1 0 0,-1 0 0,0 0 0,1 0 0,-1 0-1,0 1 1,1-1 0,-1 0 0,1 1 0,-2 0-37,2 0 23,0 0-1,0 0 1,0 0 0,0 0 0,0 0 0,1 0-1,-1 0 1,0 0 0,1 0 0,-1 0-1,0 1 1,1-1 0,0 0 0,-1 1-1,1-1 1,0 0 0,-1 1 0,1-1-1,0 0 1,0 1 0,0-1 0,0 0 0,0 1-23,1 9-322,0-1 0,1 1 0,0-1 0,1 1 1,0-1-1,1 3 322,0-4-316,-1 0 1,-1 1-1,0-1 1,0 1-1,0-1 1,-1 1-1,-1 0 1,0-1-1,0 1 316,0-8-15,-1 0 0,1-1 0,-1 1 0,1 0 0,-1-1-1,1 1 1,-1-1 0,0 1 0,0-1 0,0 1 0,0-1 0,0 0-1,0 1 1,0-1 0,0 0 0,0 0 0,-1 0 0,1 0-1,0 0 1,-1 0 0,1 0 0,-2 0 15,1 0-45,0 1-1,0-1 1,1 1 0,-1-1-1,0 1 1,0-1-1,1 1 1,-1 0 0,1 0-1,-1 1 46,1-2-1990,2-1-3152,10 0 3588,-2-1 1315,0 0 1,0-1 0,0 0-1,0-1 1,-1 1 0,1-2-1,0 1 1,-1-1 0,0 0 0,6-5 238,18-12 262,27-22-262,-52 37-91,5-3 89,0-1-2,0-1 1,2-3 3,-11 11 244,-1 0 2,1 0 0,-1 0-1,0 0 1,0-1-1,0 1 1,0-1 0,0 1-1,-1-1 1,0 0-1,0 0 1,0 1 0,0-1-1,0 0 1,-1-2-246,0 5 224,0 0 1,0 0-1,0 0 1,0 0-1,-1 0 0,1 0 1,0 1-1,-1-1 1,1 0-1,0 0 1,-1 0-1,1 1 1,-1-1-1,1 0 1,-1 1-1,0-1 1,1 0-1,-1 1 1,0-1-1,1 1 1,-1-1-1,0 1 0,1-1 1,-1 1-1,0-1 1,0 1-1,0 0 1,0-1-1,1 1 1,-1 0-1,-1 0-224,-28-3 4025,29 3-3790,0 1-188,0 0 1,1-1-1,-1 1 0,0 0 1,1 0-1,0 0 1,-1 0-1,1 0 0,-1 0 1,1 0-1,0 0 0,0 0 1,-1 0-1,1 0 0,0 0 1,0 0-1,0 0 0,0 0 1,0 0-1,1 0 0,-1 0 1,0 0-1,1 1-47,-1 3 106,0 185 372,0-186-421,0 1 0,-1 0 0,1-1 0,-1 1 0,0-1 0,0 1 0,0-1 0,-1 0 0,1 1 0,-1-1 0,0 0 1,-1 0-1,1 0 0,-1 0 0,0 0 0,1-1 0,-2 1 0,1-1 0,0 0 0,-1 0 0,1 0 0,-1 0 0,0-1 0,0 1 0,-3 0-57,2-1-199,1 0 0,-2 0 0,1-1 0,0 1 0,0-1 0,0-1 0,-1 1-1,1-1 1,-1 0 199,-3-1-5434,0-4-4066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29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0,'0'0'117,"0"0"94,0 0 936,0 0 2684,0 0-2526,0 0-809,-9 2 16,-2 2-178,7-3 34,0 1 1,-1-1-1,1 0 1,0 0-1,-1 0 1,1-1-1,-1 0 1,-3 0-369,258 7 4408,-79-2-3704,75 4 516,101 1-295,31-5-715,68-4 242,-229-2 558,-216 1-874,-1 0-42,1 0-67,1 0-17,-2 0 54,0 0 86,0 0-102,8 5-819,-3-1 123,13 9-4254,-7-8-3357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35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12 169 6643,'0'0'923,"0"0"-168,0 0 32,0 0 395,0 0-590,0 0-458,0 0 28,-4 3-82,3-3-76,1 0 0,0 0-1,-1 0 1,1 0-1,0 0 1,-1 0-1,1 0 1,0 1-1,-1-1 1,1 0-1,0 0 1,0 0-1,-1 1 1,1-1-1,0 0 1,0 0-1,-1 1 1,1-1-1,0 0 1,0 0-1,0 1 1,-1-1-1,1 0 1,0 1-1,0-1 1,0 0-1,0 1 1,0-1-1,0 0 1,0 1-1,-1-1 1,1 0-1,0 1 1,0-1-1,0 0 1,1 1-4,13 2 354,40-5 589,-46 2-814,230-30 1909,-81 9-1536,372-32 57,-31 5 411,-233 27-162,152 13-808,-331 12 67,-1 4 1,0 4-1,26 10-67,-15-4 93,0-4-1,32-1-92,-69-13-1913,-59 0-3770,0-2-4300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43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39 10693,'0'0'1667,"0"0"-920,0 0 243,0 0 408,0 0-608,-2-5-299,1 3-463,0 0 1,0 1-1,0-1 1,0 0 0,0 1-1,0-1 1,0 0-1,0 1 1,-1 0-1,1-1 1,-1 1 0,1 0-1,-1 0 1,1 0-1,-1 0 1,0 0 0,0 0-1,1 0 1,-2 0-29,-4-1 100,0 1 0,0 0 0,0 0 1,0 0-1,0 1 0,0 0-100,-9-1 103,1 1-1,0 1 1,0 0-1,0 1 1,-12 3-103,20-2 29,0-1 0,0 1 0,1 0 0,-1 0 0,1 1-1,0-1 1,0 2 0,0-1 0,0 1 0,1-1 0,0 2 0,0-1 0,-1 2-29,-2 3 7,1 0-1,0 1 1,1-1 0,0 1 0,1 0 0,0 1 0,1-1 0,0 1 0,-1 8-7,1 1-8,0 0 0,2 1 1,1-1-1,0 1 1,2 2 7,-1-18-1,1 0 1,-1 0-1,1 0 1,1 0 0,-1 0-1,1 0 1,0 0 0,0-1-1,1 1 1,0-1-1,0 0 1,0 1 0,0-2-1,1 1 1,0 0 0,0-1-1,0 1 1,1-1-1,4 3 1,-1-1-64,0-1-1,0 0 0,1-1 0,0 0 1,0-1-1,0 1 0,0-2 0,1 1 1,-1-1-1,1-1 0,-1 0 0,4 0 65,6 1-318,1-2-1,-1 0 1,0-2-1,0 0 1,1-1-1,-2 0 1,1-2-1,0-1 319,1-1-205,-9 3 77,-1 0-1,1 1 1,1 0-1,-1 0 1,0 1-1,1 1 1,2-1 128,-14 3 7,1-1 0,-1 1 0,1-1 0,-1 1 0,0-1 0,1 1 0,-1-1 0,0 1 0,1-1 0,-1 1 0,0-1 0,0 1 0,1 0 0,-1-1 0,0 1 0,0-1 0,0 1 0,0 0 0,0-1 0,0 1 0,0-1 0,0 1 0,0 0 0,0 0-7,0 22 109,0-18-79,0-2-10,0 11 94,0 1-1,-1 0 1,0-1-1,-1 1 1,-1-1-1,-4 13-113,7-26-22,0-1-1,0 1 0,0-1 0,0 1 0,0-1 1,-1 0-1,1 1 0,0-1 0,0 1 0,-1-1 1,1 1-1,0-1 0,-1 0 0,1 1 0,-1-1 1,1 0-1,0 1 0,-1-1 0,1 0 0,-1 1 1,1-1-1,-1 0 0,1 0 0,-1 0 0,1 1 1,-1-1-1,1 0 0,-1 0 0,1 0 0,-1 0 1,1 0-1,-1 0 0,1 0 0,-1 0 0,1 0 1,-1 0-1,1 0 0,-1 0 0,1-1 0,-1 1 1,1 0-1,-1 0 0,1 0 0,-1-1 0,1 1 0,0 0 1,-1-1-1,1 1 23,-22-20-2851,-19-39-2110,-2-8 4961,-26-37 5846,69 104-5783,-1-1-1,1 1 1,0-1-1,-1 1 1,1 0-1,0-1 1,0 1-1,-1-1 1,1 1-1,0-1 0,0 0 1,0 1-1,0-1 1,0 1-1,0-1 1,0 1-1,0-1 1,0 1-1,0-1 1,0 0-1,0 1 1,0-1-1,0 1 1,0-1-1,0 1 0,1-1 1,-1 1-1,0-1 1,0 1-1,1-1 1,-1 1-1,0-1 1,1 1-1,-1 0 1,0-1-1,1 1 1,-1-1-1,1 1 1,-1 0-1,0-1 1,1 1-1,-1 0 0,1 0 1,-1-1-1,1 1 1,-1 0-1,1 0 1,0 0-1,-1 0 1,1 0-1,-1-1 1,1 1-1,-1 0 1,1 0-1,-1 0 1,1 1-1,0-1-62,43-2-35,-34 2 444,23-1-151,14 1 392,44-8-650,-78 7-3,1-2 0,-1 0 1,1-1-1,-1 0 0,0-1 1,0 0-1,-1-1 0,10-6 3,-7-2-1365,-12 1-5065,-3 9-2876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43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5827,'0'0'5554,"0"0"-3665,0 0-1537,-2 98 689,-3-54-417,1 2-224,4-4-48,0-5-320,0-7-32,11-9 0,6-16-1937,-11-5-3009,-2-10-4178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43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39 7716,'0'0'5234,"0"0"-3761,0 0-529,0 0-608,0 0-336,0 0-352,-4-38-3122,4 60-3009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2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7187,'0'0'1123,"0"0"-442,0 0 615,0 0 78,11 20-875,1 1-449,8 18 111,15 37-161,-33-71 3,1 0 0,-1 0 0,1-1-1,0 1 1,0-1 0,0 0 0,1 1 0,0-2 0,0 1-1,0 0 1,0-1 0,0 0 0,1 1-3,-2-3-22,0 1 1,0-1-1,-1 0 0,1 0 1,0 0-1,0 0 0,0 0 1,0-1-1,0 1 0,0-1 1,0 0-1,0 0 1,0 0-1,0 0 0,0-1 1,0 1-1,0-1 0,0 0 1,0 1-1,-1-2 0,1 1 1,0 0-1,0 0 0,-1-1 1,1 0 21,7-5-21,-1-1 1,1 0 0,-1-1-1,-1 0 1,0-1-1,0 0 1,0-2 20,26-30-7,-34 42 9,1 0-1,-1 0 0,0 0 1,0 0-1,0 0 1,0 0-1,0-1 0,0 1 1,0 0-1,1 0 0,-1 0 1,0 0-1,0 0 1,0 0-1,0 0 0,0 0 1,1 0-1,-1 0 0,0 0 1,0 0-1,0 0 1,0 0-1,1 0 0,-1 0 1,0 0-1,0 0 0,0 0 1,0 0-1,1 0 1,-1 0-1,0 0 0,0 0 1,0 0-1,0 0 0,0 0 1,1 0-1,-1 0 1,0 0-1,0 1 0,0-1 1,0 0-2,5 10 59,4 24 57,-3-9-33,-5-22-87,0 0-1,0-1 1,1 1-1,-1-1 0,1 1 1,0-1-1,-1 0 1,1 0-1,0 0 1,0 0-1,0 0 1,1 0-1,-1 0 1,0-1-1,1 1 0,-1-1 1,1 0-1,-1 1 1,1-1-1,0 0 1,0-1-1,-1 1 1,1 0-1,0-1 1,0 0-1,0 1 0,0-1 1,-1 0-1,2-1 5,2 1-12,0-1-1,0 0 0,0 0 1,0 0-1,0-1 1,0 0-1,-1 0 0,1-1 1,-1 0-1,1 0 0,-1 0 1,0 0-1,1-1 13,6-7-248,32-26-168,-41 34-150,0 0-1,-1-1 1,0 1 0,1 0-1,-1-1 1,0 1-1,1-4 567,-1-2-6435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45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11269,'0'0'2433,"0"0"-2065,0 0-368,0 0 96,0 0-96,0 0 817,113 12-657,-64-12 272,-4 0-432,-6 0 16,-7 0-96,-8 0-720,-14 2-2514,-10 6-880,-4 6-2145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46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7940,'0'0'5938,"0"0"-4193,0 0-1745,0 0 16,0 0 80,0 0-96,122 57 240,-51-57-96,4 0-144,4 0-192,-6-12-2305,-52 5-3634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46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1 252 9220,'0'0'2625,"0"0"-960,0 0-680,0 0-118,0 0-582,0 0-284,0 0-1,0 0 0,0 0 1,0 0-1,1 0 1,-1 0-1,0 0 1,0 0-1,0 0 0,0 0 1,0 0-1,0 0 1,0 0-1,0 1 1,1-1-1,-1 0 0,0 0 1,0 0-1,0 0 1,0 0-1,0 0 1,0 0-1,0 0 0,0 1 1,0-1-1,0 0 1,0 0-1,0 0 1,0 0-1,0 0 1,0 0-1,0 0 0,0 0 1,0 1-1,0-1 1,0 0-1,0 0 1,0 0-1,0 0 0,0 0 1,0 0-1,0 0 1,0 1-1,0-1 1,0 0-1,0 0 0,0 0 1,0 0-1,0 0 1,-1 0-1,1 0 1,0 0-1,0 0 0,0 1 1,0-1-1,0 0 1,0 0-1,0 0 1,0 0-1,0 0 0,-1 0 1,1 0-1,3 0 0,0-1 1,0 0-1,0 1 1,0-1-1,0 0 1,-1 0-1,1 0 1,0-1 0,-1 1-1,1-1 1,-1 1-1,1-1 1,-1 0-1,0 0 1,0 0-1,1 0 1,-2-1-1,2 0 0,7-10 10,-1 0 1,0 0-1,0-3-10,-1 2 3,14-25-3,-15 25 19,0 1 0,2-1 0,-1 1 0,2 0 0,-1 1 0,2 0 0,0 1 0,1-2-19,-12 13-2,0 0 0,1-1 0,-1 1 0,0 0 0,0-1 0,1 1 1,-1-1-1,0 1 0,1 0 0,-1 0 0,0-1 0,1 1 0,-1 0 1,1 0-1,-1-1 0,0 1 0,1 0 0,-1 0 0,1 0 0,-1 0 1,1 0-1,-1-1 0,1 1 0,-1 0 0,0 0 0,1 0 0,-1 0 1,1 0-1,-1 1 0,1-1 0,-1 0 0,1 0 0,-1 0 0,0 0 1,1 0-1,-1 1 0,1-1 0,-1 0 0,0 0 0,1 0 0,-1 1 1,0-1-1,1 0 0,-1 1 2,2 21-16,-2-17 52,-3 70 220,-4-1-1,-7 27-255,13-95 7,-4 25-183,2 0 0,1 1 0,2-1-1,2 20 177,2-46-3889,1-5-4625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5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12166,'0'0'2113,"0"0"-1937,0 0-176,0 0 0,0 0 128,0 0 32,138 3-96,-94 3-64,-11-5 16,-6 3-32,-5-4 16,-9 0-1441,-13 0-2897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57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9812,'0'0'2626,"0"0"-2626,0 0 0,0 0 784,0 0-16,138 15 129,-85-3-657,1 0-192,5-2 144,-3-2-128,-2-1-64,-7-4 0,-7 1-896,-14-4-737,-11 0-1601,-15 0 1,-2 0-2770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5:58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8628,'0'0'2478,"0"0"-781,0 0-622,0 0-789,0 0-227,7 9 162,14 16 18,2-2-1,1-1 1,0-1 0,1-1-1,2-1 1,0-1 0,0-2-239,79 43 127,30 7-127,-106-52 61,-27-12-50,9 3-28,-1 1 1,0 0-1,0 1 1,0 0 0,-1 0-1,1 3 17,-9-9-14,0 0-1,-1 1 1,1-1-1,-1 1 1,0 0-1,1-1 1,-1 1-1,0 0 1,0 0-1,0 0 1,0-1-1,0 1 1,-1 0-1,1 0 1,-1 0-1,1 1 1,-1-1-1,0 0 1,1 0-1,-1 0 1,0 0-1,-1 0 1,1 0-1,0 0 1,0 0-1,-1 1 1,0-1-1,1 0 1,-1 0-1,0-1 1,0 1-1,0 0 1,0 0-1,0 0 1,0 0-1,-1-1 1,1 1-1,0-1 1,-1 1-1,1-1 0,-1 1 15,-10 9-38,-1-1 0,1 0 0,-1-1 0,-1 0 0,-11 5 38,-81 35-1,75-35-26,-82 34-156,-2 2 6,-66 39 177,180-88 2,1-1 0,-1 0-1,0 1 1,0-1 0,1 0 0,-1 1 0,0-1 0,1 1 0,-1-1 0,1 1 0,-1 0 0,1-1 0,-1 1 0,1 0 0,-1-1 0,1 1 0,-1 0 0,1-1 0,0 1 0,-1 0 0,1 0 0,0-1 0,0 1 0,0 0 0,0 0 0,0 0 0,-1-1-2,2 2-9,-1-1 0,1 0 0,-1 0 0,1 0 0,-1 0 0,1 0 0,0 0 0,-1 0 0,1 0 0,0 0 0,0 0 0,0 0 0,0 0 0,0-1 1,0 1-1,0 0 9,7 4-29,0 0 0,1-1 0,0 0 0,3 1 29,-9-4 40,26 9 140,0-1-1,0-1 1,1-2 0,0-1-1,1-1 1,4-2-180,68 2 959,17-6-959,-51 0 236,-38 1-118,1-2-1,-1-2 0,29-7-117,-59 12 62,-1-2-60,0-5-5724,0 2-182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00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1 263 7764,'0'0'2209,"0"0"-387,0 0-1102,0 0-410,5 2-86,2 1-183,0 0 1,0-1 0,0 0-1,0-1 1,0 1 0,1-2 0,-1 1-1,0-1 1,1 0 0,-1 0-1,0-1 1,1 0 0,5-1-42,-8 0-17,-1 1 1,1 0 0,0-1-1,-1 0 1,1 0-1,-1-1 1,0 1 0,0-1-1,0 0 1,0 0-1,0 0 1,-1-1 0,1 1-1,-1-1 1,0 0-1,0 0 1,0 0 0,-1 0-1,1 0 1,-1-1-1,0 1 1,0-3 16,2-9-170,0-1 1,-2-1-1,0 1 0,-1 0 0,-1 0 0,0-1 1,-2-2 169,1-23 108,1 43-67,0-1 1,0 0 0,0 0 0,0 1 0,0-1-1,0 0 1,-1 0 0,1 1 0,0-1 0,-1 0-1,1 0 1,0 1 0,-1-1 0,1 0 0,-1 1-1,1-1 1,-1 1 0,1-1 0,-1 1-1,1-1 1,-1 1 0,0-1 0,1 1 0,-1-1-1,0 1 1,1 0 0,-1-1 0,0 1 0,0 0-1,1 0 1,-1 0 0,0-1 0,0 1 0,1 0-1,-1 0 1,0 0 0,0 0 0,0 0 0,1 0-1,-1 1 1,0-1 0,0 0 0,1 0 0,-1 0-1,0 1 1,1-1 0,-1 0 0,0 1 0,1-1-1,-1 1 1,0-1 0,1 1 0,-1-1 0,1 1-1,-1-1 1,1 1 0,-1 0 0,1-1 0,-1 1-1,1 0 1,-1-1 0,1 1 0,0 0 0,0-1-1,-1 1 1,1 0-42,-5 20 14,1-1-1,1 1 1,1-1-1,1 1 1,1 19-14,0-15 28,-2 245 481,2-154-7848,0-98 5181,0-18-2481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01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4 2561,'0'0'803,"0"0"200,0 0 579,0 0 302,0 0-238,0 0-419,-8-2-544,2 2-490,1-1 0,-1 1 1,0 0-1,1 0 0,-1 0 0,0 1 0,1-1 0,-1 2 0,1-1 0,-1 1 1,1-1-1,0 1 0,-1 1 0,1-1 0,0 1 0,0 0 0,1 0 0,-3 2-193,7-4 28,-1 0-1,0 1 1,0-1-1,1 0 1,-1 1-1,1-1 1,-1 1-1,1-1 1,-1 0-1,1 1 1,0-1-1,0 1 1,0 0-1,0-1 1,0 1-1,0-1 1,0 1-1,0-1 1,1 1-28,8 28-82,-6-25 88,1 0 0,0 0 0,0 0 0,0-1 0,0 0 1,1 0-1,0 0 0,0 0 0,0-1 0,0 0 0,0 0 0,1 0 1,-1-1-1,5 2-6,38 8-1624,-1-8-3924,-35-4-687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01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11973,'0'0'2017,"0"0"-1969,0 0-96,0 0 96,0 0 80,96 3 49,-62 5-145,-2 4 64,-4-3-96,-6 2-1121,-22-7-2048,0 1-1457</inkml:trace>
  <inkml:trace contextRef="#ctx0" brushRef="#br0" timeOffset="1">27 146 6019,'0'0'5458,"0"0"-3873,0 0-1489,0 0-112,0 0 32,0 0 176,78 28 64,-23-28-256,3 0-64,-35-1-3073,-8-8-4403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0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0 274 11221,'0'0'1977,"0"0"-1651,13-15-455,-11 14 123,35-42-454,24-37 460,-45 56-353,-6 7 107,2 1 0,0 0 0,1 0 0,0 1 1,15-12 245,-28 27 13,0 0 1,0-1-1,0 1 1,1 0 0,-1 0-1,0-1 1,0 1-1,0 0 1,1 0 0,-1 0-1,0-1 1,0 1-1,1 0 1,-1 0 0,0 0-1,1 0 1,-1 0-1,0 0 1,1 0 0,-1-1-1,0 1 1,0 0-1,1 0 1,-1 0 0,0 0-1,1 0 1,-1 0-1,0 0 1,1 1 0,-1-1-1,0 0 1,1 0-1,-1 0 1,0 0 0,0 0-1,1 0 1,-1 0 0,0 1-1,0-1 1,1 0-1,-1 0 1,0 0 0,0 1-1,1-1 1,-1 0-1,0 0 1,0 1 0,0-1-1,0 0 1,1 0-1,-1 1 1,0-1 0,0 0-1,0 1 1,0-1-1,0 0 1,0 1 0,0-1-1,0 0 1,0 0-1,0 1-13,0 26 901,-1-17-817,-4 159 1638,-1 4-5885,6-173-1259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3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6563,'0'0'144,"0"0"-288,0 0-368,0 0-2434,0 0-159</inkml:trace>
  <inkml:trace contextRef="#ctx0" brushRef="#br0" timeOffset="1">137 0 5891,'0'0'1873,"0"0"-977,0 0-144,0 0-287,0 0-369,-64 108-80,64-71-16,0-1 0,0-7-529,15-9-1263,0-10-1122,-9-10-784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08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7 123 7507,'0'0'1505,"0"0"-251,0 0-611,0 0-438,0 0 44,0 0-49,-1 19 48,-4 304 910,5-207-2877,0-167 903,-1-24-179,4 0 1,5-24 994,-5 77 7,1 1 0,0-1 0,2 1 0,0 0 0,2 0 1,0 1-1,1 0 0,1 0 0,1 1 0,4-5-7,-12 20 18,1 0 1,-1 0-1,1 0 1,0 1-1,-1-1 1,2 1-1,-1 0 1,0 0-1,1 0 1,-1 1-1,1-1 1,0 1-1,0 0 1,0 1-1,0-1 1,2 1-19,-4 0 20,1 1 1,0-1 0,0 1-1,0 0 1,-1 1-1,1-1 1,0 0 0,0 1-1,-1 0 1,1 0 0,0 0-1,-1 1 1,1-1 0,-1 1-1,1-1 1,-1 1-1,0 0 1,0 1 0,0-1-1,0 1 1,0-1 0,0 2-21,3 2 42,-1 0 1,0 1 0,-1 0 0,1 0 0,-2 0 0,1 0-1,-1 1 1,0 0 0,0-1 0,-1 1 0,0 0 0,0 0 0,-1 0-1,0 0 1,0 1 0,-1-1 0,-1 4-43,1-10 18,0 1 1,0 0-1,-1-1 1,1 1-1,-1-1 1,1 1-1,-1-1 1,0 1-1,0-1 1,0 0-1,-1 1 1,1-1-1,0 0 1,-1 0-1,0 0 1,1 0 0,-3 1-19,0 1 70,0 0 0,-1-1 0,1 0 0,-1 0 0,0 0 0,0-1 0,0 1 0,-3-1-70,-5 3 310,-1-1 0,1-1 0,-1-1 0,1 0 0,-1 0-1,-8-2-309,-27 0 860,48-1-902,1 1 1,-1 0 0,1-1 0,0 1-1,-1-1 1,1 1 0,-1-1-1,1 0 1,0 1 0,-1-1 0,1 1-1,0-1 1,0 0 0,-1 1 0,1-1-1,0 0 1,0 1 0,0-1 0,0 0-1,0 1 1,0-1 0,0 0 0,0 1-1,0-1 1,0 0 41,2-11-3579,1 7 173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13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7363,'0'0'1569,"0"0"-1265,0 0-224,4 88 80,-4-50 128,0 1-256,0-3 97,0-6-129,11-10-721,-7-20-799,0 0-4179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14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9124,'0'0'1921,"0"0"-993,0 0-831,0 0-97,0 0-849,0 0 97,27 19-3186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14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8276,'0'0'880,"0"0"-832,0 0-48,0 0 1137,0 0-241,0 0-384,22 99-191,-22-58-289,0-1-64,-11-2-321,2-30-1680,-1-5-2225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14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1 225 11077,'0'0'958,"17"3"-777,56 8-175,-68-10-95,-1 0 1,1-1 0,0 0 0,0 0 0,-1 0 0,1 0 0,0-1-1,-1 0 1,1 0 0,0 0 0,-1-1 0,1 1 0,-1-1 0,0 0-1,0 0 1,0-1 0,0 1 0,0-1 0,0 0 0,0 0 0,-1 0-1,0 0 1,1-1 0,-1 0 0,0 1 0,-1-1 0,1 0 0,-1 0-1,0-1 1,0 1 0,0 0 0,1-4 88,2-9-569,0-1-1,-1 0 1,-1 0 0,-1 0-1,0 0 1,-2-1 0,0-3 569,0 21 122,0 1 1,0-1-1,0 0 0,0 1 1,0-1-1,0 0 1,-1 1-1,1-1 0,0 1 1,0-1-1,-1 0 1,1 1-1,0-1 1,-1 1-1,1-1 0,0 1 1,-1-1-1,1 1 1,-1-1-1,1 1 0,-1-1 1,1 1-1,-1 0 1,1-1-1,-1 1 0,0 0 1,1 0-1,-1-1 1,1 1-1,-1 0 1,0 0-1,1 0 0,-1 0 1,0 0-1,1 0 1,-1 0-1,0 0 0,1 0 1,-1 0-123,-2 0 141,1 0 1,0 0-1,0 1 1,0-1-1,0 1 1,0 0-1,0-1 1,0 1-1,0 0 1,0 0-1,0 0 1,1 0 0,-1 1-142,-4 3 124,0 1 1,1 1 0,0-1 0,0 1 0,1 0-1,-1 0 1,2 0 0,-1 1 0,-2 6-125,0 4 115,0-1 1,1 1 0,-3 18-116,6-9 80,0-1 0,2 1 1,1 9-81,-1-20-7,1-12-34,-1 1-1,1 0 1,0-1-1,1 1 1,-1-1 0,1 1-1,-1-1 1,1 1-1,1-1 1,-1 0-1,3 3 42,-3-4-302,0 0-1,1 0 0,-1-1 1,1 1-1,-1-1 1,1 0-1,2 2 303,-3-3-471,0 0 0,0 0 0,0 0 0,0 0 1,0 0-1,1-1 0,-1 1 0,0 0 0,0-1 0,0 0 0,1 0 0,-1 0 471,6 0-5509</inkml:trace>
  <inkml:trace contextRef="#ctx0" brushRef="#br0" timeOffset="1">352 227 6883,'0'0'1921,"0"0"32,0 0-240,0 0-577,0 0-143,0 0-641,-109 29 288,97-1-512,7 6-96,5 0-16,0-2-16,11-7 0,21-9-32,7-16-1601,-20 0-2032,-4-12-2754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15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5747,'0'0'2337,"0"0"-859,0 0-614,22-13-296,73-40-31,-87 49-513,0 1 0,1-1 1,0 1-1,-1 1 0,1 0 0,0 0 1,0 1-1,0 0 0,0 0 1,0 1-1,8 1-24,5-1 101,-20 0-92,0 0 0,0 0 0,0 0 1,0 0-1,0 0 0,0 0 0,0 1 0,0-1 1,0 1-1,0-1 0,0 1 0,0 0 1,0 0-1,0-1 0,-1 1 0,1 1 0,0-1 1,-1 0-1,1 0 0,0 1 0,-1-1 0,0 1 1,2 1-10,-1 1 16,-1 0-1,1 1 1,-1-1 0,0 0 0,0 1 0,-1-1 0,1 1 0,-1-1 0,0 1 0,-1 3-16,1 2 29,0 1 1,-1 0 0,-1-1-1,0 1 1,0-1 0,-1 0-1,-1 1 1,-3 6-30,-1 1 25,-2-1 1,0 0-1,-1-1 0,-5 4-25,12-14-82,0-1 188,1 0-1,-1 0 1,1 0 0,0 0-1,-2 4-105,5-8 19,0 0-1,-1 0 1,1 0-1,-1 0 1,1 0-1,0 0 1,0 0-1,0 0 1,0 0-1,0 0 1,0 0-1,0 0 1,0 0-1,0 0 1,0 0-1,0 0 1,1 0-1,-1 0 1,0 0 0,1 0-1,-1 0 1,1 0-1,-1 0 1,1 0-1,-1-1 1,1 1-1,0 0 1,-1 0-1,1-1 1,0 1-1,0 0 1,-1-1-1,1 1 1,0 0-1,1 0-18,5 2 12,0-1 0,1 1-1,-1-1 1,1 0 0,0-1 0,-1 0-1,1 0 1,0 0 0,1-1-12,77-3-71,-74 2-17,36-5-1161,-26-2-1899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19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9092,'0'0'883,"0"0"-619,0 0 30,0 0 562,0 18-34,5 138-166,-5-54-2401,0-102 1610,0 0 0,0 1 0,0-1 0,0 0 0,0 1-1,0-1 1,0 0 0,0 1 0,0-1 0,0 0 0,0 0-1,0 1 1,1-1 0,-1 0 0,0 0 0,0 1-1,0-1 1,0 0 0,0 0 0,1 1 0,-1-1 0,0 0-1,0 0 1,0 1 0,1-1 0,-1 0 0,0 0 0,0 0-1,1 0 1,-1 0 0,0 1 0,1-1 0,-1 0 0,0 0-1,0 0 1,1 0 135,1 0-2958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13 2225,'0'0'2788,"0"0"-1507,0 0-174,0 0-323,0 0 14,7-2 160,-3 1-1470,16-7 3902,-18 7-1525,-12 3-1161,-3 4-609,0-1-1,0 2 0,-10 6-94,-28 13 30,23-14-34,-5 2 41,0 1-1,-13 9-36,45-22-24,1 0 0,-1 0 0,1 0 1,-1 0-1,1 0 0,0 0 0,0 0 0,0 0 0,0 0 1,0 0-1,1 0 0,-1 0 0,0 0 0,1 0 0,0 2 24,7 10 69,1-1-1,0 0 0,1-1 0,0 0 1,1 0-1,0-1 0,12 9-68,-9-8 120,2 2-21,0 0 0,1-2 0,0 0 0,1-1 0,0 0 0,0-2 0,2 0 0,17 6-99,-27-14 56,-6-1-6384,-4 0-1449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16,'0'0'7006,"0"0"-5376,0 0-1481,0 0 126,0 0 445,1 21-53,3 165-10,-7 0-724,3-184-2681,0-2-3316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3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55 3506,'0'0'1093,"0"0"431,0 0-348,0 0-378,0 0-187,-7-9-216,-21-27-80,22 27-70,6 9-45,5 6 2967,9 4-2919,1-1-315,23 24 136,0 0 0,-2 3 0,-2 1 0,-1 1 0,-2 2 0,12 23-69,-26-37 35,-2 1-1,-1 1 0,-1 0 0,-1 1 0,-2 0 0,0 1 0,-2 0 1,-2 0-1,-1 1 0,-1 0 0,-1 7-34,-4 168-59,-4-70-3617,4-122 24,1-14 464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3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11 221 4034,'0'0'3023,"0"0"-2178,0 0-306,16-3-123,51-13-133,-63 14-254,1 0 0,-1-1 0,0 0 0,0 0 0,0 0 0,0-1 1,0 1-1,-1-1 0,0 0 0,0 0 0,0 0 0,0 0 0,0 0 0,-1-1 0,0 1 0,0-1 0,0 0 0,0 1 0,0-5-29,0 2 30,1-2 365,0 0 1,-1 0-1,-1 0 1,1 0-1,-2-1 1,1 1-1,-1 0 1,-1-7-396,0 14 90,1 1 0,-1 0 0,0-1 0,1 1 0,-1-1 0,0 1 0,0 0 0,0 0 0,0-1 0,0 1 0,0 0 0,-1 0 0,1 0 1,0 0-1,0 0 0,-1 0 0,1 1 0,-1-1 0,1 0 0,0 1 0,-1-1 0,0 1 0,1-1 0,-1 1 0,1 0 0,-1 0 0,1 0 0,-1 0 0,0 0 0,1 0-90,-10-1 301,1 0 0,-1 1 1,1 1-1,-2 0-301,9 0 28,0 0 1,0 0-1,0 0 1,0 0-1,0 1 1,0-1-1,0 1 1,0 0-1,0 0 1,1 0-1,-1 0 1,1 1-1,0-1 1,-1 1-1,1-1 1,0 1-1,0 0 1,1 0-1,-1 0 1,1 0-1,-1 0 1,1 0-1,0 0 1,0 0-1,0 1-28,-3 10 44,0 0 1,1 1-1,1-1 0,0 1 0,1 2-44,0-3 1,-1 7 41,1-1 0,1 1 1,1 0-1,1 0 0,2 9-42,-3-25 4,0-1-1,0 1 1,1-1 0,-1 0-1,1 1 1,0-1-1,0 0 1,0 0 0,0-1-1,1 1 1,0 0 0,-1-1-1,1 1 1,1-1-1,-1 0 1,0 0 0,1 0-1,0-1 1,-1 1 0,1-1-1,0 0 1,0 0-1,0 0 1,1 0 0,-1-1-1,0 0 1,4 1-4,2 0-25,1-1 0,-1 0 0,0-1 0,1 0 0,-1 0 0,6-2 25,-10 1-283,-1 0 0,0 0 1,0-1-1,0 1 1,0-1-1,1-1 283,-3 1-570,0 0-1,0 1 1,0-1 0,-1 0-1,1-1 1,-1 1-1,1 0 1,-1-1-1,0 1 1,0-1 570,10-15-8308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3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5843,'0'0'2486,"0"0"-1328,-2 17-774,2-13-391,-6 103 1106,6-91-814,0 1 0,2-1 0,0 1 0,1-1-1,0 0 1,4 9-285,-3-15 161,0 0 0,0 1 0,1-1 0,1-1 0,-1 1 0,6 5-161,-9-12 10,0-1 0,-1 0 0,1 0 0,0 0 0,1-1-1,-1 1 1,0 0 0,0-1 0,1 1 0,-1-1 0,1 0-1,-1 0 1,1 0 0,-1 0 0,1 0 0,0 0 0,-1-1-1,1 0 1,0 1 0,0-1 0,0 0 0,-1 0 0,1 0 0,0-1-1,0 1 1,-1-1 0,1 1 0,0-1 0,1-1-10,1-1 10,0 1-1,0-1 1,0-1 0,-1 1 0,0-1 0,1 1 0,-1-1-1,-1 0 1,1-1 0,-1 1 0,1-1 0,-1 0 0,1-3-10,7-11-391,-1 0 0,3-13 391,-12 31-56,11-42-3335,-9 6-3775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1233,'0'0'9684,"0"0"-7523,0 0-2161,0 0 0,0 0 48,107 0 528,-55 0-272,-1-2-208,-2 2 145,-8 0-225,-7 0-16,-8 0 0,-3 7-128,-10 13-1313,-13 7-1553,0-13 449,-10-1-4594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4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8356,'0'0'2385,"0"0"-2385,0 0 0,0 0 704,107 27 65,-56-27-193,-1 0 176,-1 0-656,-4 0 16,-7-10 32,-8-3-144,-6-6-848,-11-4-1825,-13 12-1201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4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59 9893,'0'0'1440,"0"0"-1376,0 0-64,0 0 993,-8 125-97,5-54-576,3-3-288,0-1 128,0-3-160,13-6 0,4-7-80,0-11-1232,1-13-881,-14-27-1329,0 0-2721</inkml:trace>
  <inkml:trace contextRef="#ctx0" brushRef="#br0" timeOffset="1">190 0 9764,'0'0'1649,"0"0"-1617,0 0 400,10 140 881,-10-35-801,0 10-208,0 0-15,13-9-209,13-5-160,0-14-641,-16-72-3873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5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6787,'0'0'2625,"0"0"-640,0 0-240,0 0-656,0 0-625,0 0 144,0 0-288,-101 39-256,95-3-32,6 6-16,0-2-16,0-6 0,23-7-112,3-8-256,4-11-753,2-8-1376,-19 0-96,-6 0-2449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1 355 4626,'0'0'3466,"0"0"-1802,0 0-1309,0 0-155,0 0 110,5 0-70,0 0-202,0 0-1,0-1 1,0 0 0,0 0 0,0 0-1,0 0 1,0-1 0,-1 0 0,1 0-1,0 0 1,-1-1 0,0 1-1,1-1 1,-1 0 0,0 0 0,0-1-1,-1 1 1,1-1 0,-1 0 0,0 0-1,3-3-37,0-4-50,1 0 0,-1 0 0,-1 0 0,0 0 0,-1-1-1,0 0 1,0 0 0,-2 0 0,2-8 50,0-16-1032,-1-1 0,-3-23 1032,1 59 45,-1-1 1,0 0 0,0 0-1,0 0 1,-1 1 0,1-1 0,0 0-1,-1 0 1,1 1 0,-1-1 0,1 0-1,-1 1 1,0-1 0,0 0 0,0 1-1,0-1 1,0 1 0,0 0 0,0-1-1,0 1 1,-1 0 0,1 0-1,-2-2-45,0 2 241,0 0-1,0 0 0,0 0 1,-1 0-1,1 0 0,0 1 0,-1-1 1,1 1-1,0 0 0,-1 0 0,1 0 1,-3 1-241,5-1 34,0 0 0,0 1 0,0-1-1,0 0 1,0 1 0,0-1 0,0 1 0,0-1 0,0 1 0,0-1 0,0 1 0,1 0 0,-1 0 0,0-1 0,0 1 0,1 0 0,-1 0 0,0 0 0,1 0 0,-1 0 0,0 0 0,1-1-1,0 2 1,-1-1-34,-7 30 40,6-23 21,-6 44 59,2 1 1,2 0 0,2-1 0,5 36-121,-3-76 7,2 0 1,0 1 0,0-1 0,1 0 0,0 0-1,1 0 1,1-1 0,0 1 0,6 9-8,-8-15-228,0-1 1,1 0-1,0 0 1,0 0-1,0-1 1,0 1-1,1-1 1,0 0-1,-1 0 1,2 0 0,-1-1-1,0 0 1,1 0-1,-1 0 1,1-1-1,0 0 1,0 0-1,0 0 1,0-1-1,4 1 228,24-1-2214,-33-1 2017,0 0 0,1 1 0,-1-2 0,0 1 0,0 0 1,0 0-1,0 0 0,0 0 0,0-1 0,0 1 0,0-1 0,0 1 0,0-1 0,0 1 1,0-1 196,11-15-3800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6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10 1024,'0'0'2708,"0"0"-13,0 0-390,0 0-317,0 0-230,0 0-720,-15-2-582,-49-5-168,63 6-284,0 1 1,0 0-1,0 0 0,0 1 1,0-1-1,0 0 0,0 0 1,1 0-1,-1 1 0,0-1 1,0 0-1,0 1 0,0-1 1,1 1-1,-1-1 0,0 1 1,0-1-1,1 1 0,-1-1 1,0 1-1,1 0 0,-1-1 1,1 1-1,-1 0 0,1 0 1,-1 0-1,1-1 1,-1 1-1,1 0 0,0 0 1,-1 0-1,1 0-4,0 28 88,1-20-86,-1-6 9,0 1 0,0-1 0,1 1-1,-1-1 1,1 1 0,0-1 0,0 0-1,0 1 1,0-1 0,1 0 0,0 0-1,-1 0 1,1 0 0,0 0 0,0 0 0,1 0-1,-1-1 1,0 1 0,1-1 0,0 0-1,0 1-10,1-1-121,0 1 0,0-1 0,0 0 0,0 0 0,1-1 0,-1 1 0,1-1 0,-1 0 0,1 0 0,0 0 0,-1-1 0,1 1 0,0-1 0,-1-1 0,1 1 0,0 0 121,-1-2-320,0 1 0,0 0-1,-1-1 1,1 0 0,0 0 0,-1 0-1,1 0 1,-1 0 0,0-1 0,0 1-1,0-1 1,0 0 0,0 0-1,0 0 1,-1-1 0,0 1 0,1-1-1,-1 1 1,0-1 0,-1 0 0,1 1-1,0-4 321,-2 7 1252,-1 0-1097,0 2 1,0-1 0,0 0 0,0 0 0,0 0 0,0 0-1,0 0 1,1 1 0,-1-1 0,0 0 0,1 1 0,-1-1 0,1 1-1,0-1 1,-1 0 0,1 1 0,0-1 0,0 2-156,-1-2 153,0 4-76,0 0 0,0 0-1,0 0 1,1 0 0,0 0-1,0 1 1,0-1 0,0 0 0,1 0-1,0 0 1,0 0 0,1 0-1,1 4-76,-2-6-145,1-1-1,-1 1 0,1-1 0,0 0 1,-1 0-1,1 0 0,0 0 0,0 0 0,1-1 1,-1 1-1,0-1 0,1 1 0,-1-1 0,1 0 1,-1 0-1,1 0 0,-1 0 0,1 0 0,0 0 1,-1-1-1,1 1 0,0-1 0,0 0 1,-1 0-1,1 0 0,1 0 146,4 0-5277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7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1 7876,'0'0'2073,"0"0"-451,0 0-475,0 0-165,0 0-462,-7 12-389,0-2-107,4-5-20,0-1 1,0 1-1,0 0 0,1 0 0,0 0 1,0 0-1,0 0 0,0 0 0,1 0 0,0 1 1,0-1-1,0 1 0,1-1 0,-1 1 1,2 2-5,1 3 11,0 0 1,1 0 0,1 0 0,0 0 0,1 2-12,-1-5 1,-1 0 0,0 0-1,0 0 1,-1 0 0,0 0 0,0 0 0,-1 1-1,0-1 1,-1 9-1,0-16-18,-1 1 1,0-1-1,0 1 0,0-1 0,0 1 0,0-1 0,0 0 0,-1 1 1,1-1-1,0 0 0,-1 0 0,1 0 0,0 0 0,-1 0 0,0 0 1,1 0-1,-1-1 0,1 1 0,-1 0 0,0-1 0,0 1 0,1-1 1,-1 0-1,0 0 0,0 0 0,-1 0 18,-50 5-1131,35-8-901,16-12-1819,2 4 826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7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56 4738,'0'0'1201,"18"-8"-860,54-23-138,-50 19 3376,-22 12-3513,0 0-1,0 0 0,0 0 1,0-1-1,0 1 0,0 0 1,0 0-1,0 0 0,0 0 1,0-1-1,0 1 0,-1 0 1,1 0-1,0 0 1,0 0-1,0 0 0,0-1 1,0 1-1,0 0 0,0 0 1,0 0-1,0 0 0,0 0 1,-1-1-1,1 1 0,0 0 1,0 0-1,0 0 0,0 0 1,0 0-1,-1 0 0,1 0 1,0 0-1,0 0 1,0 0-1,0 0 0,0 0 1,-1 0-1,1 0 0,0 0 1,0 0-1,0 0 0,0 0 1,-1 0-1,1 0 0,0 0 1,0 0-1,0 0 0,0 0 1,-1 0-1,1 0-65,-22 1 1759,21-1-1698,-1 0 1,1-1 0,0 1 0,0 0 0,-1 1-1,1-1 1,0 0 0,0 0 0,-1 0 0,1 1-1,0-1 1,0 1 0,0-1 0,-1 1-62,-1 16 160,3-12-204,13 184-286,-13-186 339,0 0 0,0 0 1,0-1-1,-1 1 0,1 0 1,-1 0-1,0 0 1,0-1-1,0 1 0,0 0 1,-1-1-1,1 1 0,-1-1 1,1 0-1,-1 1 0,0-1 1,0 0-1,0 0 1,0 0-1,0 0 0,-1 0-9,0 0-313,-1 0 0,0 1-1,0-2 1,0 1 0,0 0-1,0-1 1,-1 1 0,1-1-1,0-1 1,-1 1 0,1 0-1,0-1 1,-3 0 313,5-2-3023,1-8-2344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7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1 225 3842,'0'0'1686,"19"0"-261,64-6 535,-77 6-1890,0-1-1,0 0 0,0-1 0,0 1 0,-1-1 1,1 0-1,-1-1 0,1 1 0,-1-1 0,0 0 1,0-1-1,0 1 0,0-1 0,0 0 1,-1 0-1,0 0 0,0-1 0,0 0 0,-1 1 1,1-1-1,-1-1 0,0 1 0,0 0 0,-1-1 1,0 1-1,0-1 0,0 0 0,-1 0 0,1 0 1,-1 0-1,-1 0 0,1 0 0,-1 0 0,-1-4-69,2 6 68,-1 0-1,0 0 0,-1 0 0,1 1 0,0-1 1,-1 0-1,0 0 0,0 1 0,0-1 0,-1 1 0,1-1 1,-1 1-1,0-2-67,0 3 101,0 0 1,0 1-1,0-1 1,0 1-1,0-1 1,0 1-1,0 0 0,0 0 1,-1 0-1,1 0 1,0 0-1,-1 0 1,1 1-1,-1-1 1,1 1-1,-1-1 1,1 1-1,-1 0 1,1 0-1,-1 0 1,1 1-102,0-1 52,0 0 1,1 0-1,-1 0 1,0 0 0,1 1-1,-1-1 1,0 1 0,1-1-1,-1 1 1,0-1-1,1 1 1,-1 0 0,1 0-1,0 0 1,-1 0 0,1 0-1,0 0 1,-1 1-1,0 0-52,0 0 37,0 1-1,0 0 1,1 1-1,-1-1 1,1 0-1,-1 0 1,1 1-1,0-1 1,0 3-37,-2 10 5,1 0 0,1 0 0,0 0 1,2 5-6,-1-9 83,0 5-2,0 0-1,1 0 0,1 0 1,1-1-1,0 1 0,2 2-80,-4-16-127,0 1 0,0 0-1,1-1 1,-1 0 0,1 1-1,0-1 1,0 0 0,0 0-1,0 1 1,0-2 0,1 1-1,-1 0 1,1 0 0,0-1 0,0 0-1,0 1 1,0-1 0,0 0-1,1-1 1,-1 1 0,0 0-1,1-1 1,-1 0 0,1 0-1,0 0 1,-1 0 0,1-1-1,0 1 1,0-1 0,0 0 127,4-1-3959,-2-5-2431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5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8964,'0'0'2161,"0"0"-1574,0 0-512,0 0 31,0 0 145,5 15 611,-2-7-746,5 11 17,-2 1 0,0 0 0,-2 0 0,2 11-133,-3 5 105,-2-19-63,1 1 0,1 0 0,1-1-1,3 12-41,-7-28-9,0-1-1,0 1 1,0-1-1,1 1 0,-1-1 1,0 1-1,0-1 1,0 1-1,0-1 0,1 0 1,-1 1-1,0-1 0,0 1 1,1-1-1,-1 0 1,0 1-1,0-1 0,1 0 1,-1 1-1,1-1 1,-1 0-1,0 1 0,1-1 1,-1 0-1,1 0 1,-1 0-1,1 1 10,4-12-68,-1-30 143,-4 36-76,2-41 167,4-38 914,-6 83-1061,0 0 0,1-1-1,-1 1 1,1 0 0,-1-1 0,1 1 0,-1 0 0,1 0 0,0-1-1,-1 1 1,1 0 0,0 0 0,0 0 0,0 0 0,0 0 0,0 0 0,0 0-1,0 0 1,0 0 0,1 1 0,-1-1 0,0 0 0,0 1 0,1-1-1,-1 1 1,0-1 0,1 1 0,0 0-19,4-1 5,1 0 1,0 0-1,-1 1 1,1 0-1,4 1-5,7 0 21,13 1-571,0 1 0,22 6 550,5 0-4623,-39-8-1579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28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17 3169,'0'0'1201,"0"0"-67,0 0 210,0 0 78,0 0 321,3-3 722,6-6-879,-13 5-226,-26 4 349,21 1-1549,7-1-149,1 0-1,0 0 0,0 1 0,0-1 1,-1 1-1,1-1 0,0 1 1,0-1-1,0 1 0,0 0 1,0 0-1,0-1 0,0 1 1,0 0-1,0 0 0,0 0 0,0 0 1,1 0-1,-1 0 0,0 0 1,1 0-1,-1 1 0,1-1 1,-1 0-1,1 0 0,-1 0 1,1 1-1,0-1 0,0 0 1,0 0-1,0 1 0,-1-1 0,2 2-10,-2 5 11,1 0 0,1 0 0,0 1 0,1 6-11,0-8-16,0 1-1,1-1 1,0 0 0,1 0-1,-1 0 1,1 0-1,2 2 17,18 34-130,-23-40 126,0 0-1,0 0 1,0 0 0,0 0 0,-1 0-1,1 1 1,-1-1 0,0 0-1,0 0 1,0 1 0,0-1-1,-1 0 1,0 1 4,1-3 6,-1 1 0,0-1 0,0 1 0,0-1 0,0 1 0,0-1 0,0 0 0,0 1 0,-1-1 0,1 0 0,0 0 0,-1 0 0,1 0 0,-1 0 0,1 0 0,-1-1 0,0 1 0,1 0 0,-1-1 0,0 1 0,1-1 0,-1 0 0,-1 1-6,-42 4-51,44-5 47,-5 0-271,-16-1 127,21 1-72,1 0 0,-1 0 0,0 0 1,1-1-1,-1 1 0,0 0 0,1-1 1,-1 1-1,0 0 0,1-1 1,-1 1-1,1-1 0,-1 1 0,1-1 1,-1 1-1,1-1 0,-1 1 0,1-1 1,0 0-1,-1 1 0,1-1 0,0 0 1,-1 1-1,1-1 0,0 0 1,0 0 219,-2-12-10074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1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9764,'0'0'1444,"0"0"-1089,8 16-241,14 22 246,2 0-1,1-1 1,2-2-1,5 2-359,54 55 1100,67 53-1100,-111-109 94,2-2 0,1-3-1,1-1 1,2-2 0,6 0-94,14 4 35,1-3-1,2-3 1,1-3 0,50 9-35,-85-27-608,0-1 1,0-3-1,0 0 0,9-3 608,-41 2-393,-1 0-1,1 0 0,-1-1 0,1 0 1,-1 0-1,1 0 0,-1 0 0,1 0 1,-1-1-1,0 0 0,0 0 1,3-2 393,-6 4-204,-1-1 0,1 1 1,-1 0-1,0-1 1,1 1-1,-1-1 1,0 1-1,0-1 1,1 1-1,-1-1 1,0 1-1,0 0 1,0-1-1,0 0 1,1 1-1,-1-1 1,0 1-1,0-1 1,0 1-1,0-1 1,0 0 203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2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 7523,'0'0'1740,"0"0"18,0 0-344,-1-2-772,6 11-433,25 34 389,-2 2 0,6 18-598,-25-46 30,-1 1 0,0 1 1,-2 0-1,0 0 0,-1 0 0,-1 0 1,-1 1-1,0 8-30,-2-13 19,-1 0 1,-1 1-1,0 3-19,0-13 12,0-1 1,-1 0-1,1 1 0,-1-1 1,0 0-1,0 0 0,0 0 1,-1 0-1,0 0 0,-2 2-12,-3 3 65,-1 0 0,0 0 0,-1-1-1,0 0 1,0 0 0,-6 2-65,10-6-252,-1-1 0,1 0 0,-1-1 0,0 0 0,0 0 0,0 0 0,0-1 0,-1 0 0,1 0 0,0-1 0,-1 0 0,-2 0 252,10-1-5163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3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11637,'0'0'1798,"0"0"-1235,0 0-467,0 20-69,0-18-25,11 171 170,-10-160-203,0-4-90,-1-1 0,1 1 0,1 0 1,0-1-1,0 0 0,1 0 0,-1 1 0,2-1 1,0 1 120,-4-9-44,0 0 0,1 1 0,-1-1 0,0 0 0,0 0 0,0 0 0,0 0 0,0 1 0,1-1 0,-1 0 0,0 0 1,0 0-1,0 0 0,0 0 0,1 0 0,-1 1 0,0-1 0,0 0 0,0 0 0,1 0 0,-1 0 0,0 0 0,0 0 0,0 0 0,1 0 0,-1 0 1,0 0-1,0 0 0,1 0 0,-1 0 0,0 0 0,0 0 0,0 0 0,1 0 0,-1-1 0,0 1 0,0 0 0,0 0 0,0 0 0,1 0 0,-1 0 1,0 0-1,0-1 0,0 1 0,0 0 0,1 0 0,-1 0 0,0 0 0,0-1 0,0 1 0,0 0 0,0 0 0,0 0 0,0-1 44,7-13-218,-7 14 192,21-54 133,-7 16 264,18-37-371,-27 65 91,1-1 1,0 1-1,1 1 0,0-1 0,0 1 0,1 1 0,0-1 1,1 1-1,2-1-91,-6 6 5,0-1 1,0 2 0,0-1-1,1 1 1,0 0 0,-1 0-1,1 0 1,0 1 0,0 0-1,0 0 1,0 0 0,0 1-1,2 0-5,-6-1-179,0 1-1,0 0 0,1 1 1,-1-1-1,0 0 0,0 0 1,1 1-1,-1 0 0,0-1 1,0 1-1,0 0 0,0 0 1,0 0-1,0 0 0,0 0 1,0 1-1,0-1 0,0 1 1,0-1-1,-1 1 1,1 0-1,-1-1 0,1 1 1,-1 0-1,0 0 0,0 0 1,0 0-1,0 0 0,0 0 1,0 0-1,0 1 0,-1-1 1,1 0-1,-1 1 180,2 14-4992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4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152 346 7027,'0'0'2079,"0"0"-377,0 0-147,0 0-464,0 0-138,-14-4-262,-45-10-334,56 14-333,1 0-1,0 0 1,-1 0 0,1 1-1,-1-1 1,1 1-1,0-1 1,-1 1 0,1 0-1,0 0 1,0 0-1,0 0 1,0 1 0,0-1-1,0 1 1,0-1 0,0 1-1,0-1 1,1 1-1,-1 0 1,0 0 0,1 0-1,0 0 1,0 0-1,-1 0 1,1 0 0,0 1-1,0-1 1,1 0-1,-1 0 1,0 1-24,-2 3 26,0 3-38,0-1 1,0 1-1,0 0 1,1 0-1,0 0 0,1 0 1,0 0-1,0 1 1,1 1 11,0-10-33,1 0 1,-1 0-1,1 0 1,-1-1 0,1 1-1,-1 0 1,1 0-1,0 0 1,-1 0-1,1-1 1,0 1-1,0 0 1,0-1 0,-1 1-1,1 0 1,0-1-1,0 1 1,0-1-1,0 1 1,0-1 0,0 0-1,0 1 1,0-1-1,0 0 1,0 0-1,0 0 1,0 0-1,0 0 1,0 0 0,1 0-1,-1 0 1,1 0 32,4 0-397,-1 0 1,1-1-1,0 1 0,0-1 1,0 0-1,0-1 397,2-1-429,0-1 0,-1 0-1,0-1 1,0 0 0,0 0-1,0 0 1,-1-1 0,0 0-1,0 0 1,0-1 0,4-6 429,26-25-550,-36 37 929,0 1 1155,0 0 491,0 13 43,0 12-1792,-1-14-255,1 1 0,0 0 0,2 11-21,-1-21-13,0 0 1,0-1 0,0 1 0,0 0 0,0 0-1,1-1 1,-1 1 0,0-1 0,1 1-1,-1-1 1,1 0 0,0 1 0,-1-1-1,1 0 1,0 0 0,0 0 0,-1 0 0,1 0-1,0-1 1,0 1 0,0-1 0,0 1-1,0-1 1,0 0 0,0 1 0,0-1 0,2 0 12,1 0-251,0 1 1,1-1 0,-1 0-1,1 0 1,-1-1 0,1 0-1,-1 0 1,0 0 0,1 0-1,1-2 251,-1 0-179,-1-1-1,0 0 1,0 0-1,0 0 1,0-1-1,-1 1 1,1-1-1,-1 0 1,0-1-1,-1 1 1,1-1 0,-1 1-1,0-3 180,6-10-159,-1-1 1,-1-1-1,3-12 159,4-23 162,-3 0 0,-2 0 0,-1-16-162,-4-28 5567,-6 515-4948,4-382-1701,0-2-3459,-6-32 4090,0-2 475,0 0 0,-1 0 1,1 0-1,0-1 0,0 1 0,0-1 1,0 0-1,1 0 0,-1-1 1,1 1-1,-1-1 0,1 0 0,0-1-24,-41-61 1621,27 40-457,-16-21 1605,33 46-2757,0 1 1,0 0-1,0-1 0,0 1 0,0 0 1,0-1-1,0 1 0,0 0 0,0-1 1,0 1-1,0 0 0,0-1 0,0 1 1,0 0-1,0-1 0,1 1 0,-1 0 1,0-1-1,0 1 0,0 0 0,1-1 1,-1 1-1,0 0 0,0 0 0,1 0 1,-1-1-1,0 1 0,1 0 0,-1 0 1,0 0-1,0-1 0,1 1 0,-1 0 1,0 0-1,1 0 0,-1 0 0,1 0 1,-1 0-1,0 0 0,1 0 0,-1 0 1,1 0-13,18-4-140,-17 4 181,70-7-402,1 3 0,29 4 361,-52 1-182,-46-2 173,0 1 0,0 0 0,0 1-1,0-1 1,0 0 0,-1 1 0,1 0 0,0 0 0,0 0 0,-1 1 0,1-1 0,-1 1 0,1 0 0,-1 0 0,0 0-1,0 0 1,1 1 9,-1 1 8,0 0 0,0 0 0,0 0-1,-1 1 1,1-1 0,-1 1 0,0-1-1,-1 1 1,1 0 0,-1 0 0,0 0-1,1 4-7,4 29 105,-3-16 49,1 0 0,5 15-154,-7-31-108,0-1 0,0 0 0,0 0 0,1 0 1,-1 0-1,1 0 0,0-1 0,0 1 0,1-1 0,0 0 0,-1 0 1,1 0-1,1 0 108,2-1-3079,-1-3-1000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4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32 6531,'0'0'2929,"0"0"-880,0 0-1312,0 0-385,0 0-352,0 0-192,-5-32-1809,10 64 432,1-13-1424,-2-2-2514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8020,'0'0'1366,"0"0"-699,1 18 234,4 58 6,-4-69-834,0 0-1,0-1 0,0 1 0,1 0 0,0-1 0,0 0 0,0 1 0,1-1 0,0 0 0,0 0 0,1 0 0,0-1 0,0 1 0,0-1 1,0 0-1,1 0 0,4 3-72,-4-4-13,-1-1 1,1 0 0,0 0 0,1-1 0,-1 0 0,0 0-1,1 0 1,-1 0 0,1-1 0,0 0 0,-1 0-1,1 0 1,0-1 0,0 0 0,-1 0 0,1 0-1,0-1 1,4 0 12,-7 0-12,1 0 1,-1-1-1,1 1 0,-1-1 0,0 1 0,0-1 0,0 0 0,0 0 1,0 0-1,0-1 0,0 1 0,-1-1 0,1 1 0,-1-1 0,0 0 1,0 0-1,0 0 0,0 0 0,0 0 0,-1-1 0,1 1 1,-1 0-1,0-1 0,0 1 0,0-1 0,-1 0 12,4-13 142,-2 0 0,0 0-1,-1 0 1,0-14-142,-1 27 137,0 0-1,0 0 1,0 0-1,0 0 1,-1 0-1,1 0 1,-1 1-1,0-1 1,0 0-1,-1 0 1,1 1 0,-1-1-1,0 1 1,0-1-1,0 1 1,0 0-1,0 0 1,-1 0-1,1 0 1,-1 0 0,0 1-1,0-1 1,0 1-1,0-1 1,0 1-1,-1 0 1,1 0-1,-1 1 1,1-1-1,-1 1 1,0 0 0,1 0-1,-2 0-136,-3-1 166,0 0-1,0 1 1,0 0 0,0 1 0,0-1-1,0 2 1,0-1 0,0 1-1,-3 1-165,11-1-99,-1-1-1,0 1 0,0 0 0,0 0 1,1 0-1,-1 0 0,1 0 0,-1 0 1,1 0-1,-1 0 0,1 0 0,-1 0 0,1 0 1,0 1-1,0-1 0,0 0 0,-1 0 1,1 0-1,0 0 0,0 0 0,1 1 1,-1-1-1,0 0 0,0 0 0,1 1 100,-1 5-3343,0 2-4821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39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65 405 8388,'0'0'1070,"0"0"-145,0 0-71,0 0-48,0 0-62,0 0-490,-11 3-212,-33 7-391,34-4 40,16-2-348,12-1-546,-11-3 911,-3 0 158,0 0-1,0 0 0,0 0 1,0-1-1,0 1 0,0-1 1,0 0-1,3-1 135,-6 2 833,-1 0 290,-1 17-154,1-11-905,-1 0-1,1 0 1,1 0 0,-1 0 0,1 0 0,1 4-64,-2-9-7,1 1-1,0-1 1,-1 1-1,1-1 1,0 1-1,0-1 1,0 0-1,0 1 1,0-1-1,0 0 1,0 0-1,0 0 1,0 0-1,1 0 1,-1 0-1,0 0 1,1 0-1,-1 0 1,1-1 0,-1 1-1,1 0 1,-1-1-1,1 0 1,-1 1-1,1-1 1,0 0 7,11 2-237,-1-1 0,1 0 0,-1-1 1,1-1-1,-1 0 0,1-1 0,-1 0 0,0-1 1,0 0-1,0-1 0,0 0 0,0-1 1,-1 0-1,0-1 0,0 0 0,0-1 0,-1 0 1,0-1-1,5-4 237,-3 0-98,0 1 1,-1-2-1,0 1 1,-1-1-1,0-1 1,-1 0-1,-1 0 1,0-1-1,-1 0 1,0-1-1,-2 1 1,0-1-1,0 0 1,1-12 97,13-184 3495,-19 212-3478,0 0 0,0 0 0,0-1 0,0 1 0,0 0 0,0 0 0,0-1 0,0 1 0,0 0 0,0 0 0,0-1 0,0 1 0,0 0 0,0 0 0,1 0 0,-1-1 0,0 1 0,0 0 0,0 0 0,0-1 0,0 1 0,1 0 0,-1 0 0,0 0 0,0 0 0,0-1 0,0 1 0,1 0 0,-1 0 0,0 0 0,0 0 0,1 0 0,-1 0 0,0 0 0,0 0 0,1-1 0,-1 1 0,0 0 0,0 0 0,1 0 0,-1 0 0,0 0 0,0 0 0,1 0 0,-1 0 0,0 1 0,0-1 0,1 0-17,8 11 160,0 14 198,-2 0-1,-1 0 1,-1 0-1,2 24-357,-2-16 91,45 407-89,-44-352-2552,-5 18 2550,-1-102-104,0 1 26,0 0 1,-1 0 0,1 0-1,-1-1 1,0 1-1,0 0 1,0 0 0,0-1-1,-1 1 1,0-1-1,0 0 1,0 1 0,-1-1-1,0 1 78,0-2 15,1-1 1,-1 1-1,0-1 0,1 1 1,-1-1-1,0 0 0,0 0 1,-1-1-1,1 1 0,0-1 1,-1 1-1,1-1 0,-1 0 1,1 0-1,-1-1 0,1 1 1,-1-1-1,1 0 0,-1 1-15,1-1 118,0 0-1,1 1 1,-1-1-1,0 0 0,1 0 1,-1-1-1,0 1 1,1 0-1,-1-1 0,1 0 1,-1 0-1,0 1 0,1-1 1,0-1-1,-1 1 1,1 0-1,0-1 0,0 1 1,-1-1-1,1 1 0,0-1 1,1 0-1,-1 0 1,-1-1-118,1-2 120,0 0 1,0-1-1,0 1 1,0 0-1,1-1 1,0 0-1,0 1 1,1-1 0,0 1-1,0-1 1,0-3-121,1-3 31,0-1 1,1 1-1,1 0 1,0 0 0,1 0-1,0 0 1,0 1-1,2-1 1,-1 1-1,1 0 1,1 1 0,0 0-1,4-6-31,20-21-361,1 2 0,31-29 361,16-5-2855,-37 39-1112,-13 18-1044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0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1 128,'0'0'6291,"0"0"-3789,0 0-1008,0 0-125,0 0-155,-16 0-144,-51 0-321,65 0-729,0 0-1,1-1 0,-1 1 0,0 0 1,1 1-1,-1-1 0,1 0 0,-1 0 1,0 1-1,1-1 0,-1 1 0,1-1 1,-1 1-1,1 0 0,-1-1 0,1 1 1,-1 0-1,1 0 0,0 0 0,0 0 1,-1 0-1,1 1 0,0-1 0,0 0 1,0 0-1,0 1 0,0-1 0,1 1 1,-1-1-1,0 2-19,-3 5 89,-2 1-77,0 0-1,1 0 0,1 1 1,-1 0-1,2 0 0,-1 0 1,1 0-1,1 1 0,0-1 1,0 1-1,1-1 0,1 4-11,0-12-21,0 1-1,0-1 0,1 1 0,-1-1 0,1 1 0,0-1 0,-1 1 0,1-1 0,0 0 0,0 1 0,1-1 0,-1 0 0,0 0 0,1 0 0,0 0 0,-1 0 0,1 0 0,0 0 0,0-1 0,0 1 0,0-1 0,0 1 0,0-1 0,0 0 0,1 1 0,-1-1 0,0-1 0,1 1 0,-1 0 1,1 0-1,-1-1 0,1 0 0,1 1 22,9 1-837,0-1 1,0-1 0,0 0 0,-1 0-1,10-2 837,-20 2-329,0-1 0,0 1 1,0 0-1,0-1 0,-1 1 0,1-1 0,0 1 0,-1-1 0,1 0 0,0 0 1,1-1 328,11-13-5768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1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0 341 992,'0'0'9023,"0"0"-6678,12 1-2174,-7 0-178,0-1-1,0 1 0,0-1 1,1 0-1,-1 0 1,0-1-1,0 0 1,0 0-1,0 0 0,0 0 1,0-1-1,0 0 1,0 0-1,-1 0 1,1 0-1,0-1 1,-1 0-1,2-1 8,9-9-329,-2 0-1,1-1 1,-2 0-1,0 0 1,0-2-1,6-12 330,-12 17-124,0 0-1,-1 1 1,0-2 0,-1 1-1,0-1 1,-1 1-1,0-1 1,-1 0-1,0 0 1,-1 0-1,-1-2 125,0 13-22,1-4 218,-1 0 0,0 1 0,0-1 0,-1 0 1,0 1-1,1-1 0,-1 0 0,-1 1 0,0-2-196,1 5 161,0-1 1,0 1-1,0 0 0,0-1 1,-1 1-1,1 0 0,-1 0 1,1 0-1,-1 0 0,1 0 1,-1 1-1,1-1 0,-1 0 1,0 1-1,0-1 0,1 1 1,-1-1-1,0 1 0,0 0 1,1 0-1,-1 0 0,0 0 1,0 0-1,0 0 0,0 0-161,-1 0 62,0 1 0,0-1 0,0 1 0,0-1 0,0 1 0,0 0 0,0 0 0,0 0 0,0 0 0,0 1 0,1-1 0,-1 1 0,1 0 0,-1 0 0,1 0 0,-1 0 0,1 0 0,0 0-1,0 1 1,0-1 0,0 2-62,-5 7 15,0 0 0,1 0-1,1 1 1,-4 8-15,4-6 68,-7 17-39,1 1 0,2 1 0,2-1 0,0 2 0,3-1 0,0 0 0,2 1 0,2 0 0,3 27-29,-2-53-13,-1 0 0,2 0 1,-1-1-1,1 1 0,0 0 0,1-1 0,0 1 0,0-1 0,0 0 0,1 0 1,0 0-1,1 0 0,-1-1 0,1 1 0,1-1 0,-1 0 0,1-1 0,0 0 0,0 1 13,1-2-265,0 1 0,0-1 0,1 0-1,-1-1 1,1 0 0,0 0-1,0 0 1,0-1 0,0-1 0,0 1-1,0-1 1,2 0 265,-2 0-358,0-1 0,1 0 0,-1 0 0,0 0 0,0-1 0,1 0 0,-1-1 0,0 0 0,0 0 0,0-1 0,-1 0 0,1 0 0,-1 0 0,1-1 0,-1-1 0,0 1 0,-1-1 0,1 0 0,-1-1 0,0 1 0,3-4 358,-5 4 74,3-1 99,0-1-1,-1 1 0,0-1 0,-1-1 1,0 1-1,0-1 0,0 0 0,-1 0 1,0-2-173,-4 10 161,0 0 1,1 0 0,-1 0-1,0-1 1,0 1 0,0 0-1,0 0 1,0 0 0,0 0 0,0-1-1,0 1 1,0 0 0,0 0-1,0 0 1,-1 0 0,1-1-1,0 1 1,0 0 0,0 0-1,0 0 1,0 0 0,0-1-1,0 1 1,0 0 0,0 0 0,0 0-1,-1 0 1,1 0 0,0 0-1,0-1 1,0 1 0,0 0-1,0 0 1,-1 0 0,1 0-1,0 0 1,0 0 0,0 0-1,0 0 1,-1 0 0,1 0 0,0 0-1,0 0 1,0 0-162,-13 1 1587,-12 9-1538,16-2 84,-1 0 1,2 1-1,-1 0 0,1 0 0,-5 9-133,9-13 6,0 0-1,1 1 1,0 0 0,0-1-1,0 1 1,1 0 0,0 0-1,0 0 1,1 1 0,-1-1-1,1 0 1,1 2-6,0-7-18,1-1 0,-1 1 1,1-1-1,0 1 0,-1-1 0,1 1 0,0-1 0,0 0 1,-1 1-1,1-1 0,0 0 0,0 0 0,0 0 1,-1 1-1,1-1 0,0 0 0,0 0 0,0 0 1,0 0-1,-1 0 0,1-1 0,0 1 0,0 0 1,0 0-1,0-1 18,24-3-764,-21 2 618,0 0-1,1-1 0,-1 0 1,0 0-1,0 0 0,-1 0 1,3-2 146,25-19-790,-31 36 1742,-2 27-650,1-27-242,0 0 0,0 0 0,1 0 0,1 0 0,0 0 0,2 6-60,-2-16-262,0-1 0,-1 1 0,1-1 1,0 1-1,0-1 0,0 1 1,1-1-1,-1 0 0,0 0 0,0 0 1,1 1-1,-1-1 0,0 0 0,1 0 1,-1-1-1,1 1 0,0 0 1,-1 0-1,1-1 0,0 1 0,-1-1 1,1 0-1,0 1 0,-1-1 0,1 0 1,0 0-1,0 0 0,-1 0 1,3 0 261,7 0-5915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6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1 495 144,'0'0'8996,"0"0"-6304,0 0-2401,16-5-150,-12 3-122,6-1 31,1 0-1,-1-1 1,0 0-1,0-1 1,0 0-1,-1 0 0,0-1 1,0 0-1,0-1 1,-1 0-1,4-5-49,0-1-127,0-1-1,-1-1 1,-1 0-1,0 0 0,-1-1 1,-1 0-1,0-1 1,-1 0-1,-1 0 1,-1 0-1,0-1 1,-1 0-1,-1 0 0,-1 0 1,-1 0-1,0-1 128,-1 8 21,0 0-1,-1 1 1,0-1 0,-2-5-21,2 11 169,0 1 0,-1-1 0,0 1 0,0-1 0,0 1 0,-1 0 0,0 0 0,1 0 0,-1 0 0,0 1 0,-1-1-169,-1-1 495,3 2-111,0 0 0,-1 0 0,1 1 0,-1-1 0,0 1 0,0-1 1,0 1-1,0 0 0,-2-1-384,4 3 266,-1 3 604,-51 423-345,-6-146-3411,57-271 2755,1-2-14,-1-1 0,0 1 0,0 0 0,-1-1 0,1 1 0,-1-1 1,-1 0-1,1 0 0,-3 3 145,6-9 2,0-1 1,0 1-1,0 0 1,0-1-1,0 1 1,0-1-1,0 1 1,0 0-1,0-1 0,0 1 1,0-1-1,0 1 1,0 0-1,-1-1 1,1 1-1,0-1 1,0 1-1,0 0 1,-1-1-1,1 1 1,0 0-1,0 0 1,-1-1-1,1 1 1,0 0-1,-1 0 1,1-1-1,0 1 0,-1 0 1,1 0-1,-1 0 1,1-1-1,0 1 1,-1 0-1,1 0 1,0 0-1,-1 0 1,1 0-1,-1 0 1,1 0-1,0 0 1,-1 0-1,1 0 1,-1 0-1,1 0 0,0 0 1,-1 0-1,1 0 1,-1 1-1,1-1 1,0 0-1,-1 0 1,1 0-1,0 1 1,-1-1-1,1 0 1,0 0-1,-1 1 1,1-1-1,0 0 1,0 0-1,-1 1 1,1-1-1,0 0 0,0 1 1,0-1-1,-1 1 1,1-1-1,0 0 1,0 1-3,-1-37-50,1 30 20,0-2 24,1 1 0,0-1 0,0 0 1,0 0-1,1 1 0,0-1 0,1 1 0,-1-1 0,2 1 0,-1 0 0,1 0 0,0 1 1,4-6 5,-5 7 13,1 1 1,-1 0 0,1 1-1,0-1 1,0 1 0,0-1-1,1 1 1,-1 0 0,1 1 0,0-1-1,0 1 1,0 0 0,0 0-1,0 1 1,0-1 0,0 1-1,1 0 1,-1 1 0,0-1 0,3 1-14,43 3 72,-42-1-66,0-1 0,-1 0 0,1-1 0,0 0 0,0 0 0,0-1 0,0 0 0,0-1 0,0 1 0,-1-2 0,9-2-6,88-48-29,-105 53 39,1 1 0,0-1-1,-1 0 1,1 1 0,-1-1 0,1 1-1,-1-1 1,0 1 0,1-1 0,-1 1 0,1-1-1,-1 1 1,0-1 0,1 1 0,-1-1 0,0 1-1,0-1 1,0 1 0,1 0 0,-1-1 0,0 1-1,0 0 1,0-1 0,0 1 0,0-1 0,0 1-1,0 0 1,0-1-10,0 3 57,3 9 51,-1-1 0,2 0 0,-1 1 0,2-1 0,-1 0 0,4 4-108,-6-12-73,0 0 1,0 0-1,0-1 1,0 1-1,1 0 1,-1-1-1,1 0 1,-1 1-1,1-1 1,0 0-1,0-1 1,0 1-1,0 0 1,0-1-1,1 0 1,-1 1 0,0-1-1,1 0 1,-1-1-1,0 1 1,1-1-1,-1 1 1,4-1 72,15 0-4101,-12 0-2537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1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5442,'0'0'2495,"0"0"-670,0 0 344,0 0-440,0 0-422,-15 2-360,-47 10-494,61-12-443,-1 1-1,0 0 1,1 0-1,-1 0 1,1 0-1,0 0 1,-1 0-1,1 1 0,0-1 1,0 0-1,0 1 1,0-1-1,0 1 1,0-1-1,0 1 1,0 0-1,0-1 1,1 1-1,-1 0 0,1-1 1,-1 1-1,1 0 1,0 0-1,0-1 1,0 1-1,0 0 1,0 0-1,0 0 0,0-1 1,0 1-1,1 0 1,-1 0-1,1 1-9,0 7-5,0-1 23,0 0 0,0-1 0,1 1 0,0-1 0,0 0 0,1 0 0,1 2-18,-1-2-142,0 0 0,0 0 0,-1 1 1,0 0-1,-1-1 0,0 1 0,0 1 142,-1-8-26,0 0-1,1-1 1,-1 1 0,0 0-1,0 0 1,-1 0-1,1-1 1,0 1 0,0 0-1,-1 0 1,1-1-1,-1 1 1,0 0 0,1-1-1,-1 1 1,0-1-1,0 1 1,0-1 0,0 1-1,0-1 1,-1 0-1,1 1 1,0-1 0,0 0-1,-1 0 1,1 0-1,-1 0 1,1 0-1,-1 0 1,0 0 0,1-1-1,-1 1 1,0-1-1,1 1 1,-1-1 0,0 1-1,0-1 1,1 0-1,-1 0 27,-7 2-232,-1-1 1,1 0-1,0-1 0,-4 0 232,9 0-489,5-3-2941,7-10 1567,1 7 936,1 0 0,-1 0 1,1 1-1,7-3 927,-5 3-1042,11-7-1781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2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48,'0'0'2185,"18"-9"-1070,59-30-280,-68 34-544,14-7 231,-23 11-400,0 1-1,1 0 1,-1 0-1,1-1 0,-1 1 1,1-1-1,-1 1 1,0 0-1,1-1 1,-1 1-1,0-1 0,1 1 1,-1 0-1,0-1 1,0 1-1,0-1 0,1 1 1,-1-1-1,0 1 1,0-1-1,0 1 1,0-1-122,0 0 3182,-2 1-460,-4 0-2039,-21-1 831,27 1-1463,-1 0 0,0 0 1,1 0-1,-1 0 0,0 0 0,1 0 0,-1 0 0,0 0 0,1 1 1,-1-1-1,0 0 0,1 0 0,-1 1 0,0-1 0,1 0 1,-1 1-1,1-1 0,-1 0 0,0 1 0,1-1 0,-1 1 1,1-1-1,0 1 0,-1-1 0,1 1 0,-1 0 0,1-1 1,0 1-1,-1-1 0,1 1-51,0 31 89,1-1 1,1 0-1,4 15-89,-1-6-220,-1 35 220,-3-72-17,-2 0 0,1 0 0,0 0 0,-1 0 0,1 0 0,-1 0 0,0 0 0,0 0-1,0-1 1,0 1 0,0 0 0,-1-1 0,1 1 0,-1-1 0,1 1 0,-1-1 0,0 0 0,0 0 0,-1 1 17,-4 2-165,1 0 0,-1-1 1,-1 0-1,1 0 0,-1 0 0,0-1 165,6-2-1464,3-3-2773,0-6-1235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2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0 351 10821,'0'0'3487,"0"0"-2585,16-2-889,-4 1-11,-6 1-1,0 0 0,1-1 0,-1 1 0,0-1 0,0-1 0,0 1 0,0-1 0,0 0 0,0-1 0,0 1 0,0-1 0,-1 0 0,0-1 1,1 1-1,-1-1 0,4-4-1,-1-1-229,0-2 0,0 1 0,0-1 0,-2 0 0,1-1 0,-2 1-1,1-1 1,-1 0 0,-1-1 0,0 1 0,-1-2 229,2-14-104,0-1-1,-2 0 1,-1 0-1,-2-13 105,0 42 50,0-1-1,0 1 0,0-1 1,0 1-1,0-1 0,0 1 1,0-1-1,0 1 1,0-1-1,-1 1 0,1-1 1,0 1-1,0-1 0,0 1 1,-1-1-1,1 1 0,0 0 1,0-1-1,-1 1 0,1-1 1,0 1-1,-1 0 1,1-1-1,-1 1 0,1 0 1,0-1-1,-1 1 0,1 0 1,-1 0-1,1 0 0,-1-1 1,1 1-1,-1 0 0,1 0 1,-1 0-1,1 0 1,-1 0-1,1 0 0,-1 0 1,1 0-1,-1 0 0,1 0 1,-1 0-1,1 0 0,-1 0 1,1 0-1,-1 0 0,1 1 1,0-1-1,-1 0 1,1 0-1,-1 1 0,1-1 1,-1 0-1,1 0-49,-2 1 69,-1 1-1,1-1 1,0 0 0,0 1 0,0-1-1,0 1 1,0-1 0,0 1 0,1 0-1,-1 0 1,-1 2-69,-21 41 168,3 1-1,1 2 0,3-1 1,-9 37-168,22-67-14,1 1 0,1-1 1,0 0-1,1 1 0,1 0 0,2 16 14,-2-31-159,1 1 1,-1 0-1,1-1 0,0 1 1,0-1-1,1 0 0,-1 1 1,1-1-1,0 0 0,0 0 1,0 0-1,0 0 0,0 0 1,1-1-1,-1 1 0,3 2 159,0-1-605,1-1 0,-1 1 0,1-1 0,-1 0 0,1 0 0,0 0 0,0-1 0,0 0 0,5 0 605,-3 0-563,0 0 1,1-1-1,-1 0 0,1 0 1,-1-1-1,1 0 1,-1-1-1,1 0 1,-1 0-1,1-1 0,-1 0 1,0 0-1,0-1 1,7-3 562,7-8 118,-2 0 1,0-2 0,-1 0-1,6-7-118,-22 20 322,-1 1 0,0 0-1,-1 0 1,1-1 0,0 1-1,-1-1 1,1 1 0,-1-1-1,1-3-321,-2 6 160,1-1-1,-1 0 0,0 1 0,0-1 0,0 0 1,0 1-1,0-1 0,0 0 0,0 1 0,0-1 1,0 0-1,0 1 0,0-1 0,0 0 1,0 1-1,-1-1 0,1 1 0,0-1 0,0 0 1,-1 1-1,1-1 0,0 1 0,-1-1 1,1 0-1,-1 1 0,1-1 0,-1 1 0,1 0 1,-1-1-1,1 1 0,-1-1 0,1 1 1,-1 0-1,0-1 0,1 1 0,-1 0 0,1 0 1,-1-1-1,0 1 0,1 0 0,-1 0 1,0 0-1,1 0 0,-2 0-159,-6-1 242,0 0 0,0 1-1,0-1 1,0 2 0,0-1 0,0 1 0,0 1-1,1-1 1,-1 1 0,0 0 0,1 1 0,-1 0 0,1 0-1,0 1 1,0 0 0,0 0 0,0 1 0,1-1-1,-3 4-241,2-2 106,1 1 0,-1 0 0,1 0-1,0 0 1,1 1 0,0 0-1,0 0 1,1 0 0,0 1-1,0 0 1,1 0 0,0-1-1,0 2 1,1-1 0,1 0 0,-1 7-106,1-6 55,0 1-1,1-1 1,0 0 0,1 1 0,0-1 0,1 0 0,0 1-55,-1-6 13,1-1 0,-1 0 0,1 0 0,0 0 0,0 0 0,0 0 0,1-1 0,-1 1 0,1-1 0,0 1 0,0-1 0,0 0 0,1 0 0,-1-1 0,1 1 0,-1 0 0,4 0-13,1 2-381,1-1 0,0 0-1,0-1 1,1 0 0,0 0 381,5 1-1910,0-2 0,0 0 0,0 0 0,12-2 1910,-18 0-8222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4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7764,'0'0'976,"-73"89"64,38-24-47,-1 12 175,4 9-463,6 7 207,7 2-448,8-4-127,7-1 127,4-6-448,0-5 32,11-3-48,16-6 0,3-6-400,-15-56-2194,-6-6-2400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6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8900,'0'0'1934,"0"0"-925,0 0-468,0 0 113,-4 19-369,-26 127 57,20-75-115,4 0 0,2 1 0,5 43-227,-1-45 119,2-21 88,1 0 1,3-1-1,2 1 0,2-1 0,2-1 1,9 22-208,-18-63-58,-1 1 0,1 0 0,0-1 1,0 0-1,0 0 0,1 0 1,0 0-1,2 2 58,-3-7-2924,-3-1-2468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9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13622,'0'0'576,"0"0"-576,0 0 17,0 0 207,0 0 784,96 34-896,-53-23 32,0-2-96,0-1 176,-7-1-448,-6-2-32,-9 5-1985,-21-6-1409,0 1-2144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49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11333,'0'0'2433,"0"0"-1568,0 0-865,0 0 0,0 0 352,144 22-64,-46-22-256,9 0 96,7-18-128,-72 6-2481,-10 2-3122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0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13830,'0'0'625,"0"0"-449,5 22-104,1-1-46,26 116 158,-30-125-233,0-1 79,0 1 1,1 0 0,1-1 0,-1 0-1,5 6-30,-8-15-29,1 0-1,0 0 0,0 0 1,0 0-1,1 0 0,-1-1 1,0 1-1,1 0 0,-1-1 1,1 0-1,-1 1 0,1-1 1,0 0-1,-1 1 0,1-1 1,0 0-1,0-1 0,0 1 1,0 0-1,0 0 0,0-1 1,0 1-1,0-1 0,0 0 1,0 1-1,1-1 0,-1 0 1,0 0-1,0-1 0,0 1 1,0 0-1,0-1 0,1 1 30,1-2-61,0-1 0,0 1 0,1-1-1,-2 0 1,1 0 0,0 0-1,-1-1 1,1 1 0,-1-1-1,0 0 1,0 0 0,0 0 0,-1 0-1,0 0 1,3-5 61,6-10-25,2-1-172,1 1 1,1 1-1,3-3 197,-12 15-615,0 0 0,1 1 1,0-1-1,0 1 0,0 1 0,2-2 615,2 2-3599,-5 4-1617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0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6579,'0'0'3682,"0"0"-1132,0 0-1192,0 0-467,-15 6-472,-53 25-93,64-29-312,0 0 0,0 1 0,1 0 0,-1-1 0,1 1 0,-1 1 0,1-1 0,0 0 0,0 1 0,1 0 0,-1-1 0,1 1 1,0 0-1,0 0 0,0 1 0,0-1 0,0 0-14,0 6 4,0 0 1,1-1 0,0 1-1,0 0 1,1 0-1,0 1-4,0-10-46,1 0-1,-1 0 1,0 0 0,1 0-1,-1 0 1,1 0-1,-1 0 1,1 0-1,0 0 1,-1 0 0,1 0-1,0-1 1,0 1-1,0 0 1,0 0-1,-1-1 1,1 1-1,0-1 1,0 1 0,0-1-1,0 1 1,0-1-1,0 1 1,1-1-1,-1 0 1,0 0 0,0 1-1,0-1 1,0 0-1,0 0 1,0 0-1,0 0 1,1-1-1,-1 1 47,5 0-630,1 0-1,0 0 0,-1-1 0,1 0 1,5-1 630,-5-1-511,0 0 0,0 0 0,0-1 0,-1 0 0,1 0 0,-1-1 0,3-2 511,15-10-404,-23 16 524,-1 1 1,0 0-1,0 0 1,0 0-1,1 0 1,-1 0-1,0 0 1,0 0-1,1 0 1,-1 0-1,0 0 0,0 0 1,1 0-1,-1 0 1,0 0-1,0 0 1,1 0-1,-1 0 1,0 0-1,0 0 1,1 0-1,-1 0 1,0 1-1,0-1 0,0 0 1,1 0-1,-1 0 1,0 0-1,0 0 1,0 1-1,1-1 1,-1 0-1,0 0 1,0 0-1,0 1 0,0-1 1,0 0-1,0 0 1,1 0-1,-1 1 1,0-1-1,0 0 1,0 0-1,0 1 1,0-1-1,0 0-120,4 18-89,-3-10 544,1-1-347,1-1 1,-1 1 0,1 0-1,0-1 1,1 0 0,0 0-1,0 0 1,0 0 0,0-1-1,1 1 1,0-1 0,0 0-1,1-1 1,2 3-109,-4-5-312,0 1 0,1 0 0,0-1 0,-1 0 0,1 0 0,0 0 0,0-1 0,0 1 0,0-1 0,0-1 0,1 1 0,-1-1 0,0 1 312,7-1-4951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16 458 10773,'0'0'2041,"0"0"-670,0 0-322,0 0-681,0 0-272,-1 1-96,1-1 1,0 1-1,-1-1 0,1 1 1,-1-1-1,1 1 0,0-1 1,-1 1-1,1-1 0,0 1 1,0-1-1,0 1 1,-1 0-1,1-1 0,0 1 1,0 0-1,0-1 0,0 1 1,0-1-1,0 1 1,0 0-1,0 0 0,1 1-4,0 0 0,0 0 0,0 0 0,0 0 0,1 0 0,-1 0 0,0-1 0,1 1 0,-1 0 0,1-1 0,0 0-1,-1 1 1,1-1 0,0 0 0,0 1 0,0-1 0,0 0 0,0-1 0,0 1 0,0 0 0,0-1 0,1 1 0,0 0 4,1 0-14,0-1-1,0 1 1,0 0-1,0-1 1,0 0 0,0 0-1,0 0 1,0-1-1,0 1 1,0-1 0,0 0-1,0 0 1,2-1 14,-1-1 0,-1 0 1,0 0-1,-1 0 0,1 0 1,0-1-1,-1 1 1,0-1-1,0 0 0,0 0 1,0 0-1,-1 0 1,2-4-1,25-57 218,-29 64-215,8-27-8,-1 0 0,-1-1-1,-2 0 1,-1 0 0,-1 0-1,-1 0 1,-4-27 5,3 45 1,-1 1 1,0 0-1,-1 0 0,0 0 0,-1 0 1,0 0-1,-4-7-1,6 15 35,0-1 0,0 1 0,0 0 0,0 0 0,0-1 0,-1 1 0,1 0 0,-1 0 0,0 0 0,0 0 0,1 1 0,-1-1 0,0 0 0,0 1 0,-1-1 0,1 1 0,0 0 0,0 0 0,-1 0 0,1 0 0,-1 0-1,1 0 1,-1 1 0,1-1 0,-1 1 0,1-1 0,-1 1 0,1 0 0,-1 0 0,0 0 0,1 1 0,-1-1 0,-1 1-35,2 0 24,-1 0 0,0 1 0,1-1 0,-1 1-1,1-1 1,0 1 0,0 0 0,-1 0 0,1 0-1,0 0 1,1 0 0,-1 0 0,0 1 0,1-1-1,-1 1 1,1-1 0,-1 2-24,-21 53 232,18-42-215,-9 32-19,2 0-1,1 1 1,3 1 0,2-1-1,2 1 1,3 0 0,1 1-1,6 29 3,-6-69-7,2-1-1,-1 1 1,2-1-1,-1 0 1,1 0 0,0 0-1,1 0 1,0 0-1,0-1 1,1 0-1,0 0 1,1 0-1,4 5 8,-7-10-142,1 0-1,-1 0 1,0 0 0,1 0-1,0 0 1,0-1-1,0 0 1,0 0-1,0 0 1,0 0-1,0-1 1,1 1-1,-1-1 1,0 0-1,1 0 1,-1-1-1,1 1 1,-1-1-1,1 0 1,0-1-1,-1 1 1,1-1 0,-1 1-1,0-1 1,1-1-1,-1 1 1,0-1-1,1 1 1,2-3 142,5-3-478,0-1-1,-1 0 1,0 0 0,-1-1 0,1-1 0,-2 1 0,1-2 0,1-2 478,3-3-82,0 1 0,1 0 0,12-8 82,-27 23 99,1 0 0,-1 0 0,0 0 1,1-1-1,-1 1 0,1 0 1,-1 0-1,0 0 0,1 0 0,-1 0 1,1 0-1,-1-1 0,0 1 1,1 0-1,-1 0 0,1 0 0,-1 1 1,1-1-1,-1 0 0,0 0 1,1 0-1,-1 0 0,1 0 0,-1 0 1,0 1-1,1-1 0,-1 0 1,0 0-1,1 0 0,-1 1 0,0-1 1,1 0-1,-1 1 0,0-1 1,1 0-1,-1 1 0,0-1 0,0 0 1,1 1-1,-1-1 0,0 0 1,0 1-1,0-1 0,0 1 0,0-1 1,0 1-1,1-1 0,-1 0 1,0 1-1,0-1 0,0 1-99,6 32 44,-3-15 347,-2-16-387,-1 0 0,1 0-1,0-1 1,0 1 0,0 0 0,0-1-1,0 1 1,0-1 0,0 1 0,1-1-1,-1 1 1,1-1 0,-1 0 0,1 0 0,-1 1-1,1-1 1,0-1 0,-1 1 0,1 0-1,0 0 1,1 0-4,0 0-42,0-1 0,1 0 0,-1 1 0,1-1 0,-1 0 1,1 0-1,-1-1 0,1 1 0,-1-1 0,0 0 0,3 0 42,5-3-218,-1 0 1,0-1 0,0 0 0,0 0-1,0-1 1,6-6 217,-7 5-160,-5 4 110,0-1-1,0 1 1,0 0-1,0 0 1,0 1-1,1-1 1,-1 1-1,1 0 1,0 0-1,0 0 1,0 1-1,-1 0 1,3-1 50,-6 3 14,0-1 0,-1 0 0,1 0 0,0 1 0,-1-1 0,1 0 0,0 1 0,-1-1 0,1 1 0,-1-1 1,1 0-1,-1 1 0,1 0 0,-1-1 0,1 1 0,-1-1 0,1 1 0,-1-1 0,0 1 0,1 0 1,-1-1-1,0 1 0,1 0 0,-1 0 0,0-1 0,0 1 0,0 0 0,0-1 0,0 1 0,0 0-14,3 27 734,-3-20-570,1 0-34,0-1 0,0 0 0,0 1 0,1-1-1,0 0 1,0 0 0,3 5-130,-4-10-55,0-1 1,0 1-1,0 0 0,0-1 0,1 1 1,-1-1-1,1 0 0,-1 1 1,1-1-1,-1 0 0,1 0 0,1 1 55,0-1-330,-1 0-1,1 0 0,-1 0 1,1-1-1,-1 1 0,1-1 0,0 1 1,-1-1-1,1 0 0,-1 0 1,1 0-1,0-1 331,6 0-4512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4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1 392 10469,'0'0'2137,"0"0"-1187,0 0-788,0 0-130,0 0 46,17-11 132,54-39-132,-65 44-64,1-1 0,-1 0 0,-1 0 0,1-1-1,-1 1 1,-1-1 0,1 0 0,-1 0 0,-1-1 0,1 1 0,-2-1 0,1 0 0,-1 0 0,0 0 0,-1 0 0,0 0 0,0 0 0,-1-2-14,0 11 0,2-24 30,-1 0 0,-2-1 0,0 1 0,-1-2-30,1 23 29,0 0 0,0 1 0,0-1 0,0 0 0,0 1 0,-1-1 0,1 1 0,-1-1 0,0 1 0,1 0-1,-1-1 1,0 1 0,-1 0 0,1 0 0,0 0 0,0 1 0,-1-1 0,1 1 0,-2-1-29,2 1 42,1 0-1,-1 0 0,0 1 0,1-1 0,-1 1 0,0-1 1,1 1-1,-1 0 0,0 0 0,0 0 0,1 0 0,-1 0 0,0 0 1,0 0-1,1 0 0,-1 1 0,0-1 0,1 1 0,-1-1 1,0 1-1,1 0 0,-1 0 0,1 0 0,-1-1 0,1 1 1,-1 1-1,1-1 0,0 0 0,0 0 0,-1 0 0,1 1 1,0-1-1,0 1 0,0 0-41,-5 8 24,0 1-1,1 0 1,1 0-1,0 1 1,0-1 0,1 1-1,1 0 1,0 0 0,0 6-24,-3 33 172,3 32-172,2-69 7,-1 15 20,1-1 0,2 1 0,1 0-1,1-1 1,1 1 0,4 6-27,-7-26-20,1-1 0,1 1 0,-1-1 0,2 0 0,-1 0 0,1-1 0,0 1 0,0-1 0,1 0 0,0 0-1,0-1 1,1 0 0,-1 0 0,2 0 0,-1-1 0,0 0 0,1-1 0,0 1 0,0-2 0,0 1 0,1-1 0,0 0 20,3 0-1103,1 0 0,0-1 0,0-1 0,0 0 0,8 0 1103,-21-1 0,1 0-283,-1 0-1,1 0 1,0 0-1,0 0 0,0 0 1,0 0-1,0 0 1,-1 0-1,1 0 1,0 0-1,0-1 0,0 1 1,-1 0-1,1-1 1,0 1-1,0 0 1,0-1 283,4-13-4981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1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0 225 10805,'0'0'1233,"0"0"-972,0 0-285,0 0-29,18-10-46,-2 1 51,-8 6 11,1-1 0,-1-1 0,-1 0 0,1 0 0,-1 0 0,0-1 1,0 0-1,0 0 0,-1-1 0,0 0 0,0 0 0,3-6 37,-4 5-54,0 0-1,-1 0 1,0 0 0,0-1-1,-1 1 1,0-1 0,-1 0-1,0 0 1,0 0 0,-1 0-1,1-8 55,-2 17 88,-1-1-1,1 0 0,0 1 1,0-1-1,0 0 1,0 1-1,-1-1 0,1 0 1,0 1-1,0-1 0,-1 1 1,1-1-1,-1 0 0,1 1 1,0-1-1,-1 1 1,1-1-1,-1 1 0,1-1 1,-1 1-1,0 0 0,1-1 1,-1 1-1,1-1 0,-1 1 1,0 0-1,1 0 1,-1-1-1,0 1 0,1 0 1,-1 0-1,0 0-87,-1 0 99,1-1 0,0 1 1,-1 0-1,1 0 0,-1 0 0,1 0 1,-1 1-1,1-1 0,-1 0 0,1 1 1,-1-1-1,1 1 0,0-1 0,-1 1 0,1 0 1,-1 0-100,0 1 59,-1 1 1,0 0 0,0 0-1,1 0 1,0 0 0,0 0-1,0 0 1,0 1 0,0-1 0,0 1-1,1 0 1,0-1 0,-1 3-60,-11 54 195,13-55-174,-5 28 10,1 1-1,2-1 1,1 21-31,1-43 0,1-1 1,0 1 0,0 0 0,1-1-1,1 0 1,-1 1 0,2-1 0,-1 0 0,2 0-1,-1-1 1,1 1 0,1-1 0,1 1-1,-4-6-84,0 0 0,0-1 0,0 0 1,1 0-1,0 0 0,0 0 1,0-1-1,0 1 0,0-1 1,0 0-1,0 0 0,5 1 84,-5-2-500,-1 0 1,1-1-1,0 1 1,0-1-1,0 0 0,0 0 1,-1 0-1,1 0 0,1-1 500,7-4-3407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0 4450,'0'0'5635,"0"0"-5139,-51 142 384,14-29 225,-10 24 287,-4 15-639,-1 3-241,-1-1 96,8-10-544,8-21 16,14-24-80,19-26-96,4-73-1825,4-10-4049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3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3 5587,'0'0'232,"0"0"568,0 0 681,0 0 936,0 0-155,-7-2-1627,0 2-561,0-1 1,0 1-1,1 1 0,-1-1 0,0 1 0,1 0 0,-1 1 1,0 0-1,1 0 0,0 0 0,-1 1 0,1-1 1,0 2-1,0-1 0,-3 3-74,-8 5 202,0 1-1,1 0 1,0 2-1,1-1 1,-1 3-202,13-13 18,0 1 0,0-1 1,0 1-1,0 0 0,0 0 0,1 0 0,-1 0 1,1 1-1,0-1 0,1 1 0,-1-1 0,1 1 1,0-1-1,0 1 0,0 0 0,1 0 0,-1-1 1,1 1-1,0 0 0,1 0 0,-1 0 0,1-1 0,0 1 1,0 0-1,1-1 0,-1 1 0,1-1 0,0 1 1,0-1-1,0 0 0,1 0 0,0 0 0,0 1-18,-1-3 4,0 1 0,-1-1 0,1 1 0,-1-1 0,1 1 0,-1 0 0,0 0 0,0 0 0,0-1-1,0 1 1,-1 0 0,1 0 0,-1 0 0,0 1-4,0-2 2,0 0 0,0-1 0,-1 1 0,1 0 0,-1-1 0,1 1 0,-1 0 0,0-1 0,0 1 0,1-1-1,-1 1 1,0-1 0,-1 0 0,1 1 0,0-1 0,0 0 0,0 0 0,-1 0 0,1 0 0,-1 0 0,1 0 0,-1 0 0,1 0 0,-1 0-2,-15 6-30,0 0-1,0-1 1,0-1 0,-6 1 30,-5-1-5439,39-7 4512,0 0 0,0-1 0,0 0 0,2-1 927,16-8-2599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4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5122,'0'0'4616,"0"0"-2039,-19 13-1112,-6 2-1106,4-2-42,0 1 0,1 0 0,1 2 0,-12 11-317,27-23 32,-1 1 0,0-1 0,1 1 0,0 0 0,0 0 0,1 0 0,-1 0 0,1 1 0,0-1 0,0 1 0,1 0 0,0 0 0,0 0 0,0 0 0,1 0 0,0 0 0,0 0 0,0 7-32,1-13-1,0 1-1,0 0 0,0 0 0,0 0 1,1 0-1,-1 0 0,0-1 0,0 1 1,1 0-1,-1 0 0,0 0 0,1-1 1,-1 1-1,1 0 0,-1-1 0,1 1 1,0 0-1,-1-1 0,1 1 0,0-1 1,-1 1-1,1-1 0,0 1 0,-1-1 0,1 1 1,0-1-1,0 0 2,2 2-22,0-2 1,0 1-1,0 0 0,0-1 0,0 1 1,0-1-1,0 0 0,0 0 1,0 0 21,4 0-141,0-1 0,1 0 0,-1 0 0,0-1-1,0 0 1,-1 0 0,8-3 141,2-6-677,0 0-1,-1-1 0,-1 0 0,0-2 0,0 1 0,-1-2 1,10-15 677,-2 5-551,2 0 1,7-6 550,-29 31 1385,-3 11 1112,-13 33-1988,9-30-427,1 0 1,1 1 0,0 0 0,1 0 0,0 0 0,1 0-1,1 3-82,1-16 2,0 0 0,0 0 0,1 0 0,-1 0 0,1 0 0,-1 0 0,1 0 0,0 0 0,0 0 0,0 0 0,0 0 0,0-1 0,0 1-1,1 0 1,-1-1 0,0 1 0,1-1 0,-1 0 0,1 1 0,0-1 0,-1 0 0,1 0 0,0 0 0,0 0 0,0 0 0,0 0 0,0 0 0,0-1 0,0 1-1,0-1 1,0 0 0,0 1 0,0-1 0,0 0 0,1 0-2,6 0-157,0 1-1,0-2 0,0 1 1,0-1-1,0 0 1,0-1-1,0 0 1,0-1 157,9-4-346,-2-1 0,1 0 0,-1-1 0,12-9 346,-6 4 421,1 0 0,8-2-421,-30 21 302,0 1 1,0-1-1,0 0 0,0 1 0,-1-1 0,0 3-302,1 0 199,0 7-101,5 38 68,-5-49-163,0-1 0,0 1-1,0-1 1,0 1 0,0-1 0,1 0 0,0 0 0,-1 1 0,1-1 0,1 0 0,-1 0 0,2 2-3,-3-5 37,0 0-37,-1 0-56,0 0-13,0 0 39,0 0 65,1-1-29,0 0 1,0 0 0,0 1-1,0-1 1,0 0-1,0 0 1,0-1-1,0 1 1,-1 0-1,1 0 1,-1 0 0,1 0-1,-1-1 1,1 1-1,-1 0 1,1 0-7,2-7 28,1 1-16,0 0 0,0 1-1,1-1 1,-1 1 0,2 0-1,-1 0 1,1 0-1,0 1 1,0 0 0,0 0-1,6-4-11,-10 10-2,-1-1-1,1 1 0,-1-1 0,0 1 1,0-1-1,1 1 0,-1 0 0,0-1 1,0 1-1,0 0 0,0 0 0,0 0 1,0 0-1,0 0 0,0 0 0,0 0 1,0 1-1,0-1 3,16 14-1242,-11-13 901,1 0-1,0 0 0,-1-1 1,1 0-1,0-1 1,0 1-1,0-1 0,5-1 342,5 0-252,18 13 188,88-12 290,-120 1-176,0-1 0,-1 1 0,1 0 0,-1-1 0,1 1-1,-1 1 1,1-1 0,-1 0 0,1 0 0,-1 1-1,0 0 1,0-1 0,0 1 0,0 0 0,0 0 0,0 0-1,0 0 1,-1 0 0,1 0 0,-1 1 0,0-1-1,1 1 1,-1-1 0,0 1 0,0-1 0,-1 1 0,1 1-50,4 10 140,-2 1 1,0-1-1,0 1 1,-1 7-141,4 73 101,-6 63-101,-2-61-2403,2-95 2184,0-8 11,0-64-705,2-113 419,0 152 934,2-1-1,1 0 1,1 1 0,8-21-440,-12 46 199,0 0-1,0-1 1,1 1 0,-1 1-1,1-1 1,1 0-1,-1 1 1,1 0 0,0-1-1,0 1 1,1 1 0,-1-1-1,4-1-198,-3 3 74,-1 0 0,1 0-1,0 1 1,1 0 0,-1 0-1,0 0 1,0 1-1,1 0 1,-1 0 0,1 0-1,-1 1 1,1 0 0,-1 0-1,1 0 1,3 1-74,-7-1 23,1 1 0,0 0 0,-1-1 0,1 1 0,-1 0 0,0 0 0,1 1 0,-1-1 0,0 0-1,0 1 1,0-1 0,0 1 0,0 0 0,0 0 0,0 0 0,0 0 0,-1 0 0,1 0 0,-1 0 0,1 0 0,-1 1 0,0-1 0,0 1 0,0-1 0,0 1 0,-1-1 0,1 1 0,-1-1 0,1 3-23,0-1 31,0 1 1,-1 0-1,0 0 1,1 0 0,-2 0-1,1 0 1,0 0-1,-1-1 1,0 1 0,0 0-1,-1 0 1,1-1-1,-1 1 1,0-1 0,0 1-1,-1 0-31,-21 23 158,22-26-220,0-1-1,1 1 1,-1-1 0,0 1-1,0-1 1,0 1 0,0-1-1,0 0 1,0 0 0,0 0-1,-1 0 1,1-1 0,0 1-1,-1 0 63,1-2-3041,2 0-2316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3 385 11861,'0'0'2420,"0"0"-1438,0 0-785,20-4-205,5 0 50,-1-2-1,12-5-41,-31 8-2,0 1-1,0-1 1,0 0-1,-1 0 1,1 0-1,-1 0 1,0-1-1,0 0 1,0 0-1,0 0 1,-1-1-1,1 1 1,-1-1-1,-1 1 1,1-1-1,0 0 1,-1-2 2,3-1-49,3-10-188,-1 1 1,0-1-1,-2 0 0,0 0 0,-1-1 0,0 1 0,-2-1 0,0 0 0,-1 0 0,-2-6 237,2 22 44,-1 0 0,0 1 0,0-1 0,0 0 0,-1 0 0,1 0 0,0 1 0,-1-1 0,0 0 0,0 1 0,0-1 0,0 0 0,0 1 0,0 0 0,-1-1 0,1 1 0,-1 0 0,0-1 0,0 1 0,1 0 0,-1 0 0,-1 0 0,1 1 0,0-1 0,0 0 0,-1 1 0,1 0 0,-1-1 0,1 1 0,-1 0 0,1 0 0,-1 0 0,0 1 0,1-1 0,-1 1 0,0-1 0,0 1 0,0 0 0,1 0 0,-1 0 0,0 1-44,-1-1 66,1 0-1,-1 0 1,0 0 0,1 1 0,-1 0-1,1-1 1,0 1 0,-1 1 0,1-1-1,0 0 1,-1 1 0,1 0 0,0 0 0,0 0-1,-2 2-65,0 0 33,0 1 0,1 0 0,-1 0 0,1 0 0,1 1-1,-1-1 1,1 1 0,-2 3-33,-4 13 1,0 0 1,2 1-1,0 0 1,0 9-2,6-28 17,-7 44 74,2 0 0,2 0 0,2 0-1,2 9-90,0-44 20,1 0-1,0 1 0,1-1 1,1 0-1,0 0 0,0-1 1,1 1-1,3 5-19,-4-11-128,0 0 0,1-1-1,0 1 1,0-1 0,1 0 0,0 0-1,0 0 1,0 0 0,0-1 0,1 0-1,0 0 1,0-1 0,0 1-1,4 0 129,-9-4-310,1 0-1,0 0 0,-1-1 0,1 1 0,0-1 1,0 1-1,-1-1 0,1 0 0,0 1 0,0-1 1,0 0-1,-1 0 311,-1 0 0,16 0-5381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5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29 205 7635,'0'0'3010,"0"0"-1748,0 0-1030,0 0-275,10-4 161,-2 1-79,0-1 0,-1 0 1,0 0-1,0 0 0,0-1 0,0 0 1,-1 0-1,0 0 0,0-1 1,0 0-1,-1-1 0,0 1 1,0-1-1,0 0 0,1-4-39,-1 1-26,-1 1 0,0-1-1,-1 0 1,0-2 26,-2 9-4,0 0 0,0 0-1,-1 0 1,1-1 0,-1 1-1,0 0 1,0-1 0,0 1-1,0 0 1,-1 0 0,1-1-1,-1 1 1,0 0 0,-1-2 4,1 4 40,0 0 1,0 0 0,0 0-1,0 0 1,-1 0-1,1 0 1,0 1-1,0-1 1,-1 1 0,1-1-1,0 1 1,-1-1-1,1 1 1,-1 0 0,1-1-1,-1 1 1,1 0-1,0 0 1,-1 0 0,0 1-41,-32 2 858,30-1-816,-1-1 1,1 1 0,0 0-1,0 0 1,0 1-1,0-1 1,0 1 0,0 0-1,1 0 1,0 1-1,-1-1 1,1 0-1,0 1 1,1 0 0,-1 0-1,0 0 1,1 0-1,0 0 1,0 0 0,0 3-43,-3 6 96,0 0-1,1 1 1,0 0 0,2-1 0,-1 1 0,1 6-96,1-6-35,0-1 0,1 1-1,1 0 1,0-1-1,1 1 1,0-1 0,1 1-1,1 3 36,-2-11-75,0-1-1,1 0 0,-1 1 0,1-1 1,0 0-1,0-1 0,1 1 0,-1 0 0,1-1 1,0 0-1,0 0 0,1 0 0,-1 0 1,1-1-1,0 0 0,0 0 0,0 0 1,0 0-1,0-1 0,1 0 76,9 1-3511,-2-3-1681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5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 2609,'0'0'5846,"0"0"-3219,0 0-1250,0 0-526,0 0-184,-10 0-184,4 0-363,-29-1 195,32 1-229,1 0 0,-1 1 0,1-1 1,-1 1-1,1-1 0,-1 1 0,1 0 0,0 0 0,-1 0 0,1 0 0,0 0 0,0 1 1,0-1-1,-2 2-86,3 0 57,-1 1 0,1-1 0,0 1 1,0-1-1,0 1 0,1 0 0,-1 0 0,1-1 1,0 1-1,0 0 0,0 0 0,0-1 0,1 1 1,0 0-58,-1 11 10,1-11-11,-1 0 0,1 1 0,0-1 0,0 1 1,1-1-1,-1 0 0,1 0 0,0 0 0,0 0 0,0 0 0,3 3 1,-3-3 13,1-1 0,-1 2 0,0-1-1,0 0 1,0 0 0,-1 1 0,1-1-1,-1 1 1,0-1 0,0 1-1,0 3-12,-2-6 2,1 0-1,0-1 0,-1 1 0,1-1 0,-1 1 0,0-1 0,1 1 0,-1-1 1,0 1-1,0-1 0,0 0 0,0 1 0,0-1 0,0 0 0,0 0 1,-1 0-1,0 1-1,-29 20 13,9-6 72,20-14-219,0 0 1,0 0-1,0 0 1,0 0-1,0 0 1,0 0-1,0 1 1,1-1-1,-1 1 0,1-1 1,-1 1-1,1 0 1,0 0-1,0-1 1,1 1-1,-1 0 1,0 0-1,1 1 134,0-3-3409,2-1-1775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6:56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1 560,'0'0'7524,"0"0"-4931,0 0-224,99 54-656,-95 22-577,-4 16-367,-11 13 335,-23 1-784,-2-4-64,-1-9-208,-3-9-48,-3-5-96,24-65-2081,-5-2-3601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05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10325,'0'0'680,"0"0"-605,0 0 216,23 3 517,149 21 531,72 15-502,1-10-1,216-5-836,-443-24-178,0 0 0,1-1 0,-1-1 0,0-1 0,0 0-1,0-1 1,0-1 0,12-6 178,-10 0-1363,-20 11 1188,1 0 0,-1 0 0,1-1 0,-1 1 0,1 0 0,-1-1 0,1 1 0,-1 0 0,1-1 1,-1 1-1,0-1 0,1 1 0,-1-1 0,0 1 0,1-1 0,-1 1 0,0-1 0,0 0 0,1 1 1,-1-1-1,0 1 0,0-1 0,0 1 0,0-1 0,0 0 0,0 1 0,0-1 0,0 1 0,0-1 1,0 0-1,0 1 0,0-1 175,-5-4-2948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05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33 5330,'0'0'2319,"0"0"-294,0 0-323,0 0-798,-5-6-824,4 5-73,0-1 0,0 1-1,0-1 1,0 1 0,0-1 0,0 0-1,0 1 1,0-1 0,1 0-1,-1 0 1,0 0-7,6-4 199,14 5 118,-10 3-249,0 0 1,0 0-1,-1 0 1,1 2-1,0-1 1,-1 1-1,0 0 1,0 0-1,0 1 1,0 0-1,-1 1 1,0 0-1,0 0 1,0 0-1,-1 1 1,0 0 0,0 0-1,-1 0 1,0 1-1,0 1-68,2 1 38,-1 1-1,-1 0 1,0 1 0,0 0-1,-1-1 1,-1 1-1,0 0 1,-1 1 0,0-1-1,0 0 1,-2 1 0,1-1-1,-2 1 1,0 8-38,-2-12-9,0 0 0,-1-1-1,0 1 1,-1 0 0,1-1 0,-1 0 0,-1 0 0,0-1-1,0 0 1,0 0 0,-1 0 0,0 0 0,0-1 0,-8 5 9,5-7-985,4-3-3774,6-1-3240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4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10613,'0'0'768,"0"0"-736,0 0 753,42 100 239,-37-51-752,-1 0-192,-4-2 80,0-7-160,0-9-32,0-9-1392,0-17-321,0-5 224,2-10-1936,0-12-545,0-7 3057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06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5955,'0'0'1179,"0"0"-835,15-16-133,1-1-144,0 1-4,-1-1 1,0 0-1,-2-2 1,0 1-1,3-8-63,42-69-37,-50 87 151,-3 13 181,-1 20 554,-3-18-568,4 67 1975,-5 65-2256,1 21 327,3-127-75,-3-32-363,-1 0 0,0 0 0,0 0-1,0 0 1,1 0 0,-1 0 0,0 0-1,1 0 1,-1 0 0,1 0 0,-1 0 0,1 0-1,-1 0 1,1-1 0,0 1 0,-1 0-1,1 0 1,0-1 0,0 1 0,0 0-1,0-1 1,-1 1 0,1-1 0,0 1-1,0-1 1,0 1 0,1-1 111,5 0-4557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06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8468,'0'0'2684,"0"0"-1324,0 0-909,0 0-208,0 0 115,9 0 354,173-3 2633,-168 0-3196,-11 3-5070,-3 0-901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6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8676,'0'0'784,"0"0"-399,113-3 1151,-57 3-175,2 3-545,2 5-384,2 4-400,-2-3 128,-2-4-160,-3-5-112,-46 0-2097,-7-4-3121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6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32 7523,'0'0'996,"0"0"-746,18-5-148,6-2-84,-4 1-77,0 0 1,0 2-1,5 0 59,-50 12-7780,-51 18 7049,4-1 4387,-22 10 2288,93-34-5883,0-1 0,0 1 0,0 0 0,0 0 0,0 0 0,0 0 0,0 1 0,0-1 0,0 0 0,0 0 0,1 0 0,-1 1 1,1-1-1,-1 0 0,1 1 0,-1-1 0,1 0 0,-1 1 0,1-1 0,0 1 0,0-1 0,0 1 0,0-1 0,0 1 0,0-1 0,0 0 0,1 1 0,-1-1 0,0 1 0,1-1 0,-1 0 1,1 1-1,0-1 0,-1 0-61,3 7-33,0-1 0,0 0 1,1 0-1,0 0 1,3 5 32,36 38 57,-33-40-78,0 1 0,-1 0 1,0 0-1,-1 1 0,0 0 0,-1 0 1,3 8 20,-9-17-70,0-1-1,0 1 1,0-1 0,-1 1 0,1 0 0,-1-1 0,0 1 0,0-1 0,0 1 0,0 0 0,0-1-1,0 1 1,-1 0 0,1-1 0,-1 2 70,0-2-10,0 0 0,0-1 0,0 1 0,0 0 0,0-1-1,-1 1 1,1-1 0,0 0 0,-1 1 0,1-1 0,-1 0 0,1 0 0,-1 0-1,0 0 1,1 0 0,-2 1 10,-6 1-169,1-1-1,-1 0 1,0 0-1,0-1 1,0 0-1,0 0 1,0-1-1,-2 0 170,11 0-2809,0 0-2623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1 225 5138,'0'0'2906,"0"0"-2087,6 14-264,-2-2-492,3 5 267,0 0 0,1-1 0,0 0 0,7 7-330,-12-18 60,0 0 0,1-1 0,-1 1 0,1-1 0,0 0 0,1 0 0,-1-1 0,1 1 0,-1-1 0,1 0-1,0 0 1,0-1 0,0 1 0,1-1 0,-1 0 0,1 0 0,-1-1 0,4 1-60,-3-1 8,0-1 1,1 1-1,-1-1 0,0 0 1,1-1-1,-1 1 0,2-2-8,-5 1 2,0 0 0,0 0 0,0 0-1,0 0 1,0-1 0,0 1 0,-1-1 0,1 0 0,-1 0-1,1 0 1,-1 0 0,0-1 0,1 1 0,-1 0-1,1-3-1,5-7 84,-1 0 0,0-1-1,0 0 1,-1 0-1,-1-1 1,0 1-1,-1-1 1,-1 0 0,1-5-84,0-9 173,-1-1 1,-1 0-1,-1 0 0,-2-5-173,1 30 56,-1 0 0,1 0-1,-1 0 1,1 0-1,-1 0 1,-1 0-1,1 1 1,0-1-1,-1 0 1,0 1-1,0-1 1,0 1-1,0 0 1,0 0 0,-1-1-1,1 1 1,-2 0-56,1 1 55,1 0-1,-1 0 1,0 0 0,0 1 0,1-1 0,-1 1 0,0 0 0,0 0 0,0 0 0,-1 0-1,1 0 1,0 1 0,0-1 0,0 1 0,-1 0 0,1 0 0,0 0 0,0 1 0,0-1 0,0 1-1,-3 0-54,2 0-53,1 0 0,0 0 0,0 1-1,0-1 1,0 1 0,0 0 0,0 0-1,0 0 1,0 0 0,1 0 0,-1 0-1,1 1 1,0-1 0,0 1 0,-2 2 53,-2 5-2091,-1 1 1,2 0 0,-5 11 2090,-4 12-8327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2 7748,'0'0'707,"0"0"-369,0 0-108,17 0-142,88-2-67,-103 2-429,-2 0-574,-4 2 51,-63 22-4079,-35 24 9539,94-44-4035,6-3-276,-1 0 0,1 0 0,0 1 0,-1-1 0,1 1 0,0-1 0,0 1 0,0 0 0,1 0 0,-1 0 0,0 0 0,-1 2-218,3-2 31,-1-1 1,1 0-1,-1 1 1,1-1 0,-1 1-1,1-1 1,0 1-1,0-1 1,0 0-1,0 1 1,0-1-1,0 1 1,0-1-1,0 1 1,0-1-1,1 1 1,-1-1-1,1 1 1,-1-1 0,1 0-1,-1 1 1,1-1-1,0 0 1,1 2-32,2 2 21,0 0-1,1 0 1,-1-1 0,1 1 0,0-1 0,6 3-21,23 23 119,-32-28-109,0 0 0,-1 0 0,1 0 0,-1 0 0,0 1 0,1-1 0,-1 1 0,0-1 0,0 0 0,-1 1 0,1-1 0,-1 1 0,1 0 1,-1-1-1,0 3-10,0-4 9,0 1 1,0-1-1,-1 0 1,1 1 0,-1-1-1,1 0 1,-1 0-1,0 1 1,1-1 0,-1 0-1,0 0 1,0 0-1,0 0 1,0 0 0,0 0-1,0 0 1,0 0-1,0-1 1,0 1 0,0 0-1,0-1 1,-1 1-1,1 0 1,0-1 0,0 1-1,-1-1 1,0 0-10,-43 10 260,33-8-235,-16 0-4902,28-6 251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7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6323,'0'0'2521,"0"0"-1051,0 0-477,1 17-62,3 55-184,-4-67-717,0 1 0,1-1 0,0 1 0,0-1-1,0 0 1,0 0 0,1 1 0,0-1 0,0 0 0,1-1 0,-1 1 0,1 0 0,0-1 0,0 1 0,0-1 0,1 0 0,0 0 0,-1 0 0,2 0-30,-1-1 2,0-1 1,-1 0-1,1 0 0,0 0 0,0 0 1,0-1-1,0 1 0,0-1 0,0 0 1,0-1-1,1 1 0,-1-1 0,0 1 1,0-1-1,1-1 0,-1 1 0,0-1 1,0 1-1,1-1 0,-1 0 0,0-1 1,2 0-3,-1 0-3,0-1-1,-1 1 1,1-1 0,0-1 0,-1 1 0,0-1 0,1 0 0,-1 0 0,-1 0 0,1 0 0,-1 0 0,1-1 0,-1 0 0,-1 0 0,1 0 0,-1 0 0,0 0 0,1-3 3,2-5 76,-1-1 0,-1 1 1,0 0-1,-1-1 1,0 0-1,-1 1 1,-1-3-77,0 13 59,0-1-1,0 1 1,0-1 0,0 1 0,-1-1-1,0 1 1,1 0 0,-1-1 0,-1 1 0,1 0-1,0-1 1,-1 1 0,0 0 0,1 0 0,-1 0-1,-1 0-58,1 0 90,-1 1 0,1 1-1,-1-1 1,0 0-1,0 1 1,1-1-1,-1 1 1,0 0 0,0 0-1,0 0 1,-1 0-1,1 1 1,0-1 0,0 1-1,0 0 1,0-1-1,-1 2 1,1-1-90,0 0 2,0 0-1,0 0 1,1 0 0,-1 0 0,0 0-1,0 1 1,1 0 0,-1-1 0,0 1-1,1 0 1,-1 0 0,1 1 0,-3 0-2,3 0-322,0 0 0,1 0 0,-1-1 0,1 1 0,-1 1 0,1-1 0,0 0 0,0 0 1,0 0-1,0 1 0,0-1 0,1 0 0,-1 1 0,1-1 0,-1 1 0,1 0 322,-2 14-7315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8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8596,'0'0'384,"0"0"0,71 96 865,-42-15 31,-5 15-511,-3 7 47,-5 6-272,-10-5-512,-6-2 145,0-3-113,-21-4-16,-10-2 80,-7-7-128,1-7-128,3-13-145,8-22-1007,20-44-1329,4-2-3586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8068,'0'0'627,"0"0"-323,0 0 117,20-2 84,62-4 1,-79 6-478,-1 0-1,1 0 0,-1 0 1,1 0-1,-1 0 1,1 1-1,-1-1 0,1 1 1,-1 0-1,1 0 0,-1 0 1,0 0-1,1 0 0,-1 0 1,0 0-1,0 1 0,0-1 1,0 1-1,0 0 0,0 0 1,-1-1-1,1 1 1,0 0-1,-1 1 0,0-1 1,1 0-1,-1 0 0,0 1-27,1 4 45,0 0 1,-1-1-1,0 1 0,0 0 0,0 0 0,-1 0 0,0 0 0,-1 2-45,1 3 21,-1 1 40,0 0 0,-1 0 0,-2 7-61,1-11 67,1 1 1,1 0-1,0 0 1,0 0-1,1-1 1,0 5-68,1-11 26,-1 0 1,1 0-1,0 0 1,0 0 0,0 0-1,0 0 1,1 0 0,-1 0-1,1 0 1,0-1 0,-1 1-1,1-1 1,0 1-1,1-1 1,-1 0 0,0 0-1,1 0 1,-1 0 0,1 0-1,-1 0 1,1-1 0,1 1-27,4 2 5,2 0 0,-1 0 0,0-1 1,1 0-1,0-1 0,-1 0 0,1-1 1,0 0-1,5 0-5,31 0-2990,-36-1-1858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19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16,'0'0'1854,"0"0"4082,0 0-3327,-9 18-2059,-1 1-392,2 0 0,0 0-1,1 1 1,1 0 0,1 1 0,1-1 0,-1 10-158,-3 130 1452,9 55-1452,0-77 436,6 21-202,7-1-1,25 105-233,-29-207-2027,7 19 2027,-11-60-3220,-3-11-1556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5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3746,'0'0'2419,"0"0"-530,0 0-627,0 0 283,0 0 176,6-6-614,11-8-727,-16 14-370,-1 0 0,0 0 0,1 0 0,-1 0-1,0 0 1,1 0 0,-1 0 0,0 0 0,1 0 0,-1 0 0,0 0-1,1 0 1,-1 0 0,0 0 0,1 1 0,-1-1 0,0 0 0,1 0-1,-1 0 1,0 0 0,1 1 0,-1-1 0,0 0 0,0 0 0,1 1-1,-1-1 1,0 0 0,0 0 0,0 1 0,1-1 0,-1 0-1,0 1 1,0-1-10,2 6 71,0 0 1,-1 0-1,0 0 0,0 0 0,-1 0 0,1 4-71,2 24 74,-2-22-36,1-1-1,0 1 1,1 0 0,0-1 0,2 2-38,-4-10 1,0 0 1,0-1-1,0 1 0,1-1 1,-1 1-1,1-1 1,0 0-1,0 0 1,0 0-1,0 0 1,0 0-1,0 0 1,0 0-1,0-1 1,1 1-1,-1-1 1,1 1-1,-1-1 1,1 0-1,0 0 1,-1 0-1,1-1 0,0 1 1,0-1-2,4 1-31,0 0 0,0-1 0,0 0 0,-1-1 0,1 1 0,0-1 0,0-1 0,-1 1 0,1-1 0,-1-1 0,1 1 0,-1-1 0,6-3 31,5-5-247,0 0 0,-1-1 0,15-15 247,-18 16-64,0-1-1,0 2 0,2 0 1,-1 0-1,1 2 1,7-4 64,-22 12 1,1 0 1,-1 0 0,0 0-1,1-1 1,-1 1-1,0 0 1,1 0 0,-1 0-1,0 0 1,1 0 0,-1 0-1,0 0 1,1 0 0,-1 0-1,1 0 1,-1 0 0,0 0-1,1 0 1,-1 0 0,0 0-1,1 0 1,-1 0 0,0 1-1,1-1 1,-1 0 0,0 0-1,1 0 1,-1 0 0,0 1-1,0-1 1,1 0 0,-1 0-1,0 1 1,0-1 0,1 0-1,-1 1 1,0-1-1,0 0 1,0 0 0,0 1-1,1-1 1,-1 0 0,0 1-1,0-1 1,0 0 0,0 1-1,0-1 1,0 1-2,0 21 329,-1-13-177,1 10-81,0 1 119,0-1-1,1 0 1,1 0-1,2 8-189,-3-22-120,0-1 0,0 1 0,1-1 0,-1 0 0,1 0 0,0 0 0,0 1 0,1-2 0,-1 1 0,1 0 0,0 0 0,0-1 0,0 0 0,0 1 0,1-1 0,-1 0 0,1-1 0,0 1-1,0-1 1,2 2 120,11-1-4292,-4-3-2087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28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7876,'0'0'5298,"0"0"-4546,0 0-608,0 0-144,0 0 48,0 0 289,118 0-225,-71 0-48,2 1-128,-4 3-1297,-36-4-3281,-7 1-3666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28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3 109 4866,'0'0'865,"0"0"-180,0 17-226,-1 2-308,0-10-44,1 0-1,-1 0 1,2 0 0,-1 0-1,1 0 1,1 0-1,0 0 1,0 0-1,1 0 1,2 5-107,0 0 172,1-1 0,1 0 0,0 0 0,1 0 0,1-1 0,9 11-172,-14-19 35,0 1 1,0-1-1,0 0 0,1 0 0,0-1 0,0 1 0,0-1 0,0 0 0,0-1 1,1 1-1,-1-1 0,1 0 0,0-1 0,-1 1 0,1-1 0,0 0 0,0 0 0,3-1-35,-6 0 17,-1 0-1,1-1 1,-1 1-1,1-1 1,-1 0-1,0 0 1,1 0-1,-1 0 1,0 0-1,0-1 1,1 1-1,-1-1 1,0 1-1,-1-1 1,1 0-1,0 0 0,0 1 1,-1-1-1,1-1 1,-1 1-1,1 0 1,-1 0-1,0 0 1,0-1-1,0 1 1,0-2-17,3-8 120,0 1 0,-1-1 1,0 0-1,-1 0 0,-1-2-120,2-3 221,-2-1-1,0 0 0,-1 1 1,-1-1-1,0 1 0,-1-1 1,-4-12-221,4 22 108,-1 1 0,1 0 0,-1 0 1,0 0-1,-1 0 0,0 0 0,0 1 0,0 0 0,-1 0 1,0 0-1,0 0 0,-1 1 0,1 0 0,-1 0 0,0 0 1,-1 1-1,1 0 0,-5-3-108,5 5 132,1-1 1,-1 1 0,0 0-1,0 0 1,1 1-1,-1 0 1,0 0 0,0 0-1,0 1 1,-3 0-133,9 0-12,-1 0 0,1 0 0,-1 0 1,1 0-1,0 0 0,-1 0 0,1 1 0,0-1 1,-1 0-1,1 0 0,0 0 0,-1 1 0,1-1 1,0 0-1,-1 0 0,1 1 0,0-1 0,0 0 1,-1 0-1,1 1 0,0-1 0,0 0 1,0 1-1,-1-1 0,1 0 0,0 1 0,0-1 1,0 1-1,0-1 0,0 0 0,0 1 0,0-1 1,0 0-1,0 1 0,0-1 0,0 1 12,1 16-1212,-1-13 811,6 24-2438,6-8-1211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29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9012,'0'0'3810,"0"0"-2466,0 0-1344,0 0 0,0 0-64,0 0 96,52 15-32,-14 1 0,-23-13-2865,-6 2-5667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30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42 5330,'0'0'2538,"0"0"-946,0 0-703,0 0 69,0 0-230,0 0-53,-8 3-8,3-2-616,4 0-45,-1-1 0,0 0 0,0 1 0,0 0 0,0-1 1,0 1-1,1 0 0,-1 0 0,0 0 0,1 0 0,-1 0 0,0 0 0,1 0 0,0 1 0,-1-1 0,1 1 0,0-1 0,0 1 0,-1-1 0,1 1 1,0 0-1,1-1 0,-1 1 0,0 0 0,0 0 0,1 0 0,-1 0 0,1 0 0,0-1 0,-1 1 0,1 0 0,0 1-6,-1 31 57,2 1-1,0-1 1,6 25-57,-5-47 12,1 0 1,0-1-1,0 0 0,1 0 1,1 0-1,0 0 0,0-1 0,1 1 1,0-1-1,1-1 0,0 1 1,7 6-13,-12-14-6,0 0 1,0 0-1,0 0 0,0-1 1,0 1-1,1 0 1,-1-1-1,1 0 0,-1 0 1,1 1-1,-1-1 1,1-1-1,0 1 0,-1 0 1,1-1-1,0 1 1,-1-1-1,1 0 0,2 0 6,-3 0 6,0-1-1,0 1 1,0-1-1,0 0 1,0 1-1,0-1 0,0 0 1,0 0-1,0 0 1,0-1-1,-1 1 1,1 0-1,0-1 0,-1 1 1,1-1-1,-1 1 1,0-1-1,1 0 1,-1 0-1,0 1 0,0-1 1,0 0-1,0 0 1,-1-1-6,6-12 168,-1-1 1,0 0 0,-2 0 0,0 0-1,0 0 1,-2-3-169,2-33 490,-3-14-490,0 57 8,-1 1 1,0-1 0,0 1-1,-1 0 1,1-1 0,-2 1-1,1 0 1,-1 0 0,-1 1-1,1-1 1,-3-3-9,3 7 11,1 1 0,-1-1 0,-1 0 0,1 1-1,0-1 1,-1 1 0,0 0 0,1 0 0,-1 0 0,0 1-1,-1-1 1,1 1 0,0 0 0,-1 0 0,1 1 0,-1-1-1,0 1 1,1 0 0,-1 0 0,-5 0-11,2 0-315,0 1 0,-1 0 0,1 0 1,0 0-1,-1 1 0,1 1 315,7-2-344,0 1-1,-1-1 1,1 1 0,0 0-1,0-1 1,0 1-1,0 0 1,0 0 0,0 0-1,0 0 1,0 0 0,0 0-1,0 0 345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3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148 291 1569,'0'0'1128,"0"0"-63,0 0 55,0 0-122,0 0 96,0 0-8,0 0-113,-7-6-68,-24-19-14,29 24-689,0 0-1,1 0 1,-1 0 0,0 0 0,0 0-1,0 1 1,0-1 0,0 1 0,0-1-1,0 1 1,0 0 0,-1 0 0,1 0 0,0 0-1,0 0 1,0 0 0,0 0 0,-2 1-202,-4 0 156,6 0-148,0-1 0,0 1-1,0 0 1,0 0 0,0 0 0,1 0-1,-1 0 1,0 0 0,0 0-1,1 1 1,-1-1 0,1 0 0,-1 1-1,1 0 1,0-1 0,0 1-1,-1 0 1,1 0 0,0-1-1,1 1 1,-1 0 0,0 0 0,0 0-1,1 0 1,-1 0-8,-14 56 130,10-26-113,2 1 0,1-1-1,2 1 1,3 28-17,-3-50 4,2 1 1,-1-1-1,1 0 1,1 0-1,0-1 1,1 1-1,0 0 1,0-1-1,1 0 1,1 0-1,0-1 1,0 1-1,0-1 0,1 0 1,1-1-1,0 0 1,0 0-1,0-1 1,1 0-1,0 0 1,0-1-1,1 0 1,0 0-1,0-1 1,0-1-1,0 0 1,1 0-1,0-1 1,0 0-1,0-1 1,0 0-1,0-1 0,0 0 1,11-1-5,-15-1 4,1-1 1,0 1-1,-1-1 1,0 0-1,1-1 0,-1 0 1,0 0-1,0-1 0,0 1 1,-1-2-1,1 1 1,-1-1-1,0 0 0,-1 0 1,1 0-1,-1-1 1,3-3-5,6-9 31,0-1 0,0-1-1,-2-1 1,-1 1 0,2-7-31,-1 1 33,-1-2-1,-2 0 0,-1 0 0,-1 0 1,-1-1-1,-1 0 0,-2-1 0,-1 1 1,-2 0-1,0-1 0,-4-21-32,2 41 24,0 0 1,0 0-1,-1 0 0,0 0 0,-1 1 1,0-1-1,-1 1 0,1 0 0,-2 0 1,1 1-1,-1-1 0,-1 1 0,0 0 1,0 1-1,0 0 0,-1 0 0,0 0 1,0 1-1,0 1 0,-1-1 1,0 1-1,-8-3-24,-3 0 40,0 0-1,-1 2 1,1 0 0,-1 2 0,-1 0-1,1 1 1,0 1 0,-1 1 0,1 1-1,-12 2-39,28-2-100,0 1 0,-1-1 0,1 1 0,0 0 0,0 1 0,0-1 0,0 1 0,0 0 0,0 0 0,0 1 0,-3 2 100,5-3-639,0 0 1,1 1-1,-1-1 1,0 1-1,1 0 1,0 0-1,0 0 1,0 0 0,0 0-1,0 0 1,0 3 638,-8 16-7783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36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897 46 112,'0'0'7534,"0"0"-4930,0 0-1710,-19-5-470,-62-19-237,57 19 36,-1 0 1,1 2 0,-1 1-1,0 0 1,0 2 0,-8 1-224,-17 0 272,27 1-227,0 0 0,0 1 0,0 1 0,1 2 0,0 0 0,0 1 0,0 1 0,1 1 0,0 1 0,-12 8-45,2 1 4,1 1 0,1 1 0,1 2 0,0 0 0,2 2 1,-10 13-5,24-24-1,0 0 0,2 1 0,-1 0 0,2 0 1,0 1-1,1 0 0,0 1 0,2 0 0,-3 10 1,7-19-9,0 1 1,0 0-1,1-1 0,0 1 0,1 0 0,0 0 0,0 0 1,1 0-1,0 0 0,0-1 0,1 1 0,1 0 0,-1-1 1,1 1-1,1-1 0,-1 0 0,2 0 0,-1-1 0,1 1 1,2 2 8,8 9-26,1-1 0,0-1 0,1 0 0,1-1 0,1-1 0,0-1 0,1-1 0,0 0 0,1-2 0,0 0 0,1-1 0,0-2 0,1 0 0,0-1 0,0-1 0,0-1 0,1-2 0,0 0 1,0-1-1,-1-2 0,1 0 0,21-4 26,-31 1-11,0-1 0,-1 0 0,1-1 0,-1 0 0,0-1 0,0-1 0,-1 0 0,1-1 0,-2 0 0,1-1 0,-1 0 0,5-6 11,5-6-89,-1 0 1,-1-2 0,-1 0-1,-2-1 1,10-17 88,-19 27-364,0 0 1,-1 1-1,0-2 0,-2 1 0,0-1 1,0 1-1,-1-1 0,-1 0 1,0-1-1,-1 1 0,-1 0 0,-1-12 364,1 27-100,0-1 0,0 0 0,0 0 0,0 0 1,0 1-1,-1-1 0,1 0 0,0 0 0,0 0 0,0 1 0,-1-1 0,1 0 0,0 0 0,-1 1 0,1-1 0,-1 0 0,1 1 0,-1-1 0,0 0 100,-13-6-3418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39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29 6595,'0'0'1785,"0"0"-638,0 0-181,0 0 301,0 0-42,0 0-249,-12 0-296,-35 0-303,35 0-33,12 0-142,0 0-55,0 0 48,4 0-32,-2-1-117,57-5 2242,36 1-2288,218-7 1321,839 7-534,-849 5-366,-302 0-461,-1 0-147,0 0-896,0 0-2212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46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6643,'0'0'1374,"0"0"-587,0 0-611,0 0 14,0 0 290,0 0-83,0 0-154,33 0 1118,112-6 874,-107 3-1916,0-1 0,7-4-319,-10 2 390,0 2-1,31-1-389,380 2 1454,-426 4-1356,0 1 0,0 1 0,-1 1 0,1 1 1,6 3-99,1 0 104,1-2 0,5 1-104,27-3 191,-46-4-145,0 1-1,1 0 1,-1 1-1,0 1 1,0 0-1,0 1 1,12 5-46,5 4 72,1-2 1,0-1 0,1-1 0,0-2 0,1-1 0,25 1-73,-23 0 56,-27-5-45,1 0 1,0-1-1,-1 0 0,5 0-11,9-1 11,-4 0 19,-1 0 0,1 1 0,-1 0 0,0 2 0,2 1-30,1 0-522,0-1 0,1-1 1,-1-1-1,10-1 522,-31-7-5347,0 6 4395,0-13-3532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46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7123,'0'0'1516,"0"0"-1122,0 0-295,0 0 221,0 0 547,0 0-24,14 9-264,-1-1-395,-7-6-117,-1 1-1,1 0 1,-1 0-1,0 1 1,0 0-1,0 0 1,-1 0-1,1 0 1,-1 1-1,0 0 1,0 0 0,-1 0-1,1 0 1,-1 0-1,2 6-66,1 2 99,-2 0 0,1 1-1,-2 0 1,0 0 0,-1 0 0,0 0-1,-1 0 1,0 1 0,-1-1-1,-1 0 1,-1 6-99,0-13 69,0 0 0,-1-1-1,0 1 1,0 0 0,0-1 0,-1 0 0,0 0-1,0 0 1,-1 0 0,1-1 0,-1 1-1,-3 1-68,-2 3 32,-1 0-1,0-1 0,0-1 1,-1 1-1,-9 3-31,15-10-1329,4-2-2424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47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0 259 7235,'0'0'849,"0"0"-412,8-15-234,10-18-161,0 1-1,2 2 1,1-1-1,2 2 1,15-14-42,-27 31 83,-9 9-20,1 0-1,-1 0 0,0 1 1,1-1-1,0 1 0,0 0 0,0-1 1,0 1-1,0 0 0,0 1 0,0-1 1,0 1-1,1-1 0,3 0-62,-7 2 27,1 0 0,0 1-1,0-1 1,0 0 0,-1 0-1,1 1 1,0-1 0,0 1-1,-1-1 1,1 1 0,0-1-1,-1 1 1,1-1 0,-1 1-1,1 0 1,0-1 0,-1 1-1,1 0 1,-1-1 0,0 1-1,1 0 1,-1 0 0,1 0-27,7 23 290,-5-16-95,13 48 387,-3 1 0,-2 0 0,-1 11-582,2 7 154,-10-65-73,0 1 1,1-1-1,0 0 1,2 3-82,-5-11-148,1 0 0,-1 0 1,1 0-1,0 0 0,0-1 0,0 1 0,0 0 0,0-1 1,0 1-1,1-1 0,-1 1 0,1-1 0,-1 0 0,1 1 1,-1-1-1,1 0 0,-1 0 0,1 0 0,0 0 0,0 0 1,0-1-1,-1 1 0,1 0 0,0-1 0,2 1 148,5-1-5578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5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7684,'0'0'2382,"0"0"-1528,0 0-505,0 0 233,0 0 365,11 12-131,-3-4-715,-4-4-80,0-1 0,0 1 0,-1 0 0,1 0 0,-1 0 0,0 0 0,0 1 0,-1-1 0,1 1 0,-1 0 0,0-1 0,0 1 0,-1 0 0,1 0 0,-1 1 0,0-1 0,-1 0 0,1 0-1,-1 0 1,0 2-21,-3 6 18,0 0 0,-1-1-1,-1 0 1,0 1-1,-1-2 1,0 1-1,-1-1 1,-7 10-18,-23 44 213,34-58-135,0 0-1,1 0 1,0-1-1,0 2 1,0-1-1,1 0 1,0 0-1,0 7-77,2-11 10,-1 0-1,1 1 1,-1-1 0,1 0-1,0 0 1,1 0 0,-1 0-1,0 0 1,1-1-1,0 1 1,-1 0 0,1-1-1,0 1 1,0-1 0,1 1-1,-1-1 1,0 0-1,1 0 1,-1 0 0,1 0-1,0-1 1,0 1 0,-1-1-1,1 0 1,0 1-1,1-1-9,10 4 22,0 0 0,1-1 0,-1-1 0,1 0 0,1 0-22,26 1-1423,0-3 0,39-2 1423,-58-3-5227,-11-7-2168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48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8468,'0'0'3057,"0"0"-1104,0 0-1200,0 0-657,0 0 32,0 0 224,22 5 128,12-5 160,1 0-256,-3 0-352,0 0 129,-5 0-161,-5 0 0,-1 3-32,-4 3-1025,-17-1-2304,0-4-3491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1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81 107 400,'0'0'6000,"-11"15"-4354,0-2-1514,5-6-71,0-1 0,1 1 1,0-1-1,1 2 0,0-1 1,0 0-1,0 1 0,1-1 0,0 1 1,0 0-1,1 0 0,-1 8-61,0-2 260,1 1 0,1 0-1,0 0 1,1-1 0,1 1-1,1 0 1,0 4-260,0-13 36,-1-1-1,1 0 1,-1 0-1,2 0 1,-1 0-1,0 0 1,1 0-1,0-1 1,0 1-1,0-1 1,1 0-1,0 0 1,0 0-1,0-1 1,0 1 0,0-1-1,0 0 1,1 0-1,0 0 1,0-1-1,1 1-35,0 0 41,-1-1-1,1 0 0,0 0 0,-1-1 1,1 0-1,0 0 0,0 0 0,0 0 1,0-1-1,0 0 0,0-1 0,0 1 1,-1-1-1,1 0 0,0 0 1,0-1-1,-1 0 0,1 0 0,-1 0 1,1-1-1,-1 0 0,0 0 0,0 0 1,0 0-1,0-1 0,-1 0 1,0 0-1,0 0 0,0-1 0,0 1 1,0-1-1,0-1-40,8-13 138,-1-1-1,-1 0 1,0 0 0,-2-1-1,0 0 1,-2-1 0,0 0-1,-1 0 1,-2 0 0,0 0 0,-1 0-1,-1-1 1,-2-6-138,2 25 42,-1 0 1,-1 0-1,1 0 1,-1 0-1,1 1 1,-1-1-1,0 0 0,-1 0 1,1 0-1,-1 1 1,1-1-1,-1 0 1,0 1-1,0 0 0,-1-1 1,1 1-1,-1 0 1,0 0-1,1 1 1,-2-2-43,-1 1 73,1 1 1,-1-1 0,1 1 0,-1 0 0,0 0-1,0 1 1,0-1 0,0 1 0,0 0 0,0 0-1,-1 1 1,1 0 0,0 0 0,0 0 0,-2 1-74,5-1 6,-1 0 1,1 1 0,0-1 0,0 1 0,0 0 0,-1 0 0,1-1-1,0 2 1,0-1 0,0 0 0,1 0 0,-1 1 0,0-1 0,0 0-1,1 1 1,-1 0 0,1 0 0,-1-1 0,1 1 0,0 0 0,-1 0-1,1 0 1,0 0 0,0 0 0,1 0 0,-1 1 0,0-1 0,1 0-1,-1 2-6,-1 8-421,0 0-1,1 0 1,0 1-1,1 11 422,0-17-540,2 20-4404,9-6-4532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2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2385,'0'0'8004,"0"0"-6243,0 0-1761,0 0 16,0 0 224,0 0 368,0 0 897,81 0-849,-49 0-432,-2 0 96,-2 3-320,0 1 64,0-1-64,0 2-48,-3 2-2001,-24-5-3521,-1 4-2434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3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16,'0'0'8196,"0"0"-5395,0 0-848,0 0-1425,0 0-304,0 0-64,54-4 913,2 1-433,8 0-384,0-1 64,-2 4-320,-6 0 0,-3 0 0,-6 0-224,-40 0-2433,-7 0-5939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4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0 592,'0'0'7305,"0"0"-4712,0 0-2134,0 0-275,0 0 139,0 0-300,0 0-1,0 0 1,-1 0 0,1 0 0,0 1 0,0-1-1,0 0 1,0 0 0,0 0 0,0 0-1,0 0 1,0 0 0,0 0 0,0 0 0,0 0-1,-1 0 1,1 0 0,0-1 0,0 1-1,0 0 1,0 0 0,0 0 0,0 0-1,0 0 1,0 0 0,0 0 0,0 0 0,0 0-23,-14 68 506,2 0 1,4 1 0,3 10-507,5-71 73,-1 2 60,1 0 1,0-1 0,1 1-1,0 0 1,2 6-134,-2-12 30,0-1-1,0 1 1,1-1 0,0 0-1,-1 0 1,1 0 0,0 0 0,1 0-1,-1 0 1,0-1 0,1 1 0,-1-1-1,1 1 1,0-1 0,0 0-1,0 0 1,1 0-30,4 2-4,0-1 0,1 0 0,-1 0 0,1-1 0,0 0 1,0-1-1,0 0 0,0 0 0,0-1 0,0 0 0,0 0 0,1-1 4,-5 1-44,0-1-180,-1 0 0,1 0 0,-1 0 0,0 0 0,1-1 0,-1 1 0,0-1 0,0 0 0,0 0 0,0-1 0,0 1 0,0-1 0,-1 0 0,1 0 0,-1 0 0,0 0 0,0-1 0,0 0 0,0 1-1,0-1 1,-1 0 0,0 0 0,0 0 0,1-3 224,5-10-1428,-2-1-1,1 0 0,-2 0 1,-1-1-1,1-6 1429,-7 43 7800,1 1-3923,3 43-4315,0-27 1060,-1-15-498,0-1 0,2 1-1,0 0 1,4 11-124,-5-24-147,1 0 0,-1 0 1,1 0-1,1 0 0,-1 0 0,3 1 147,-4-4-375,1-1-1,-1 0 1,1 0 0,0 0-1,0-1 1,0 1 0,0-1-1,0 1 1,1-1 0,-1 0 0,1 0-1,-1-1 376,8 2-5138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4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11 8324,'0'0'771,"0"0"93,0 0 195,0 0-440,0 0 19,-10-3 98,5 1-643,4 1-61,-1 0 0,0 1 0,0-1 1,0 0-1,0 1 0,0-1 0,0 1 0,0-1 1,0 1-1,0 0 0,-1 0 0,1 0 1,0 0-1,0 1 0,0-1 0,0 0 0,0 1 1,0 0-1,0-1 0,0 1 0,0 0 0,1 0 1,-1 0-1,0 0 0,0 0 0,1 0 0,-1 1 1,0-1-1,1 1 0,0-1 0,-1 1 0,0 1-32,-5 7 49,1 1 0,0 0 0,1 0 0,0 1-1,1-1 1,0 1 0,0 0 0,2 1 0,-1-1-1,2 0 1,0 1 0,0-1 0,1 0-1,1 11-48,-1-21-14,1 0-1,-1 0 1,0 0-1,1 0 1,0 0-1,-1-1 1,1 1-1,0 0 0,0 0 1,0-1-1,0 1 1,0 0-1,0-1 1,1 1-1,-1-1 1,0 0-1,1 1 0,-1-1 1,1 0-1,0 0 1,-1 0-1,1 0 1,0 0-1,-1 0 1,1-1-1,0 1 0,0 0 1,0-1-1,0 0 1,0 1-1,0-1 1,0 0-1,0 0 1,-1 0-1,1 0 0,0 0 1,2-1 14,1 1-235,0-1 1,0 0-1,-1 0 0,1 0 1,0 0-1,0-1 1,0 0-1,-1 0 0,1 0 1,-1-1-1,0 1 1,0-1-1,0 0 0,2-2 235,1-3-473,0 0 0,0-1 0,0 0 0,-1 0 0,-1 0 0,0-1 0,0 0 0,-1 0 0,0 0-1,0-3 474,-2 4 112,0 1 0,-1-1-1,0 1 1,0-1 0,-1-1-112,0 9 2009,0 1-1830,-1 1 0,1-1 0,-1 1 0,0-1 0,1 1 0,-1-1 1,1 1-1,0-1 0,-1 1 0,1 0 0,-1-1 0,1 1 0,0 0 0,0 0 1,-1-1-1,1 1 0,0 0 0,0 0 0,0-1 0,0 1 0,0 0 1,0 0-1,0-1 0,0 2-179,-2 24-290,2-22 555,0 263 367,0-260-549,0 0 0,-1 0-1,0 0 1,0 0 0,-1 0 0,-1 5-83,2-9-176,0-1 0,0 0 1,0 0-1,0 0 0,0 1 1,0-1-1,-1 0 0,1 0 0,-1 0 1,1-1-1,-1 1 0,0 0 1,0-1-1,0 1 0,0-1 0,0 1 1,0-1-1,0 0 0,0 0 1,-1 0 175,-8 1-6814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5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10981,'0'0'2081,"0"0"-1041,0 0-1040,0 0 96,0 0 97,107 0 111,-64 0-256,-4-2 192,-5-3-240,-6 2-64,-7-1-336,-12 1-2386,-9 3-1872,0 0 32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6163,'0'0'1638,"0"0"-232,0 0-86,0 0-300,0 0-671,-2 15-133,1-7-160,1-4-35,-1 0 0,0 0-1,1 0 1,0 0 0,0 0-1,0 0 1,0 0 0,1 0-1,-1 0 1,1 0-1,0 0 1,1 0 0,-1 0-1,0-1 1,1 1 0,0 0-1,0-1 1,0 1 0,1-1-1,-1 0 1,1 0-1,-1 0 1,4 3-21,25 18 23,-8-6 45,0 1 0,-1 0 0,12 17-68,-32-34 4,0-1 0,0 2 0,0-1 0,-1 0-1,1 0 1,-1 0 0,0 1 0,0-1 0,1 1 0,-1-1 0,-1 1 0,1-1 0,0 1 0,-1 0-1,1-1 1,-1 1 0,0 0 0,0-1 0,0 1 0,0 0 0,0-1 0,-1 2-4,0-1 9,0 0 0,-1-1 0,1 1 0,-1 0 0,0 0 0,0-1 0,0 1 0,0-1 0,0 0 0,-1 1 0,1-1 0,-1 0 0,1 0 0,-1-1 0,0 1 0,0 0-9,-9 4 91,0 0-1,-1-1 0,0-1 0,0 0 1,0-1-1,0 0 0,0 0 0,-1-2-90,-18 1 99,32-2-158,0 0 0,-1 0 0,1 0 0,0 0 0,0 0 0,0-1 0,0 1 0,0 0-1,0 0 1,-1 0 0,1 0 0,0 0 0,0 0 0,0-1 0,0 1 0,0 0 0,0 0 0,0 0 0,0 0 0,0-1 0,0 1 0,0 0 0,0 0 0,0 0-1,0 0 1,0-1 0,0 1 0,0 0 0,0 0 0,0 0 0,0 0 0,0-1 0,0 1 0,0 0 0,0 0 0,0 0 0,0 0 0,0-1 0,0 1 0,1 0-1,-1 0 60,0-1-395,1-3-10,1 1 1,-1 0-1,1-1 0,0 1 1,0 0-1,0 0 1,1 0-1,-1 0 0,1 1 1,-1-1-1,4-2 405,-3 3-429,14-14-4002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6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1 368,'0'0'6571,"0"0"-4266,0 0-1531,0 0 69,0 0 163,1 18 37,0 152 632,-1-166-1642,0-1-1,1 0 1,-1 0 0,0 0-1,1 0 1,0 0-1,0 0 1,0 0-1,0 0 1,0 0-1,1 0 1,-1 0 0,1-1-1,0 1 1,0 0-1,0-1 1,0 0-1,0 1 1,0-1-1,1 0 1,-1 0 0,3 1-33,0 0-27,0 0 0,1-1 1,-1 1-1,1-1 1,-1-1-1,1 1 1,0-1-1,0 0 1,0 0-1,-1-1 0,1 0 1,0 0 26,-3 0-201,-1 0-1,1-1 1,-1 1-1,1-1 1,-1 0 0,0 0-1,1 0 1,-1 0 0,0 0-1,0 0 1,0-1 0,0 1-1,0-1 1,0 1 0,0-1-1,0 0 1,-1 0 0,1 0-1,0 0 1,-1 0 0,0 0-1,1 0 1,-1 0-1,0 0 1,0-1 0,-1 1-1,1-1 1,0-1 201,3-10-1713,-1 1-1,0-1 1,-1 0 0,0-10 1713,0-13-2076</inkml:trace>
  <inkml:trace contextRef="#ctx0" brushRef="#br0" timeOffset="1">177 39 3265,'0'0'3922,"0"0"-1761,0 0-192,0 0-512,0 0-16,0 0-1361,-25 139 448,20-72-48,5-1-448,0-7 96,0-10-128,7-20-880,8-16-2194,-9-13-1648,-2-8-960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6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7635,'0'0'1153,"0"0"656,101 151-336,-67-63-641,-8 13 144,-9 12-495,-15 7-33,-2 1-112,-9-1-240,-19-8-192,-6-9-288,-9-12-2802,22-74-4369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0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88 523 10885,'0'0'2953,"0"0"-1301,0 0-1057,0 0-438,4-5-237,23-33-144,-1 0 0,-1-2 0,-3 0 0,-1-2 0,-2 0-1,11-39 225,-23 63-119,-1-1 0,-1 1 0,0-1-1,-2-1 1,0 1 0,-1 0-1,-1-6 120,-1 24 51,0-1 0,0 0-1,0 1 1,0-1-1,0 1 1,-1-1-1,1 1 1,0-1 0,-1 1-1,1-1 1,-1 1-1,0-1 1,0 1 0,1-1-1,-1 1 1,0 0-1,0 0 1,0-1-1,0 1 1,0 0 0,-1 0-1,1 0 1,0 0-1,0 0 1,-1 0 0,1 0-1,0 1 1,-1-1-1,1 1 1,-1-1-1,1 1 1,-1-1 0,1 1-1,-1 0 1,0-1-1,1 1 1,-1 0-1,1 0 1,-1 0 0,0 0-1,1 1 1,-1-1-1,1 0 1,-1 1 0,1-1-1,-1 1 1,1-1-1,-1 1 1,1 0-51,-1 0 28,0 1 0,-1 0 0,1 0 0,1 0 0,-1 0 0,0 0 0,1 1 0,-1-1 0,1 0-1,-1 1 1,1-1 0,0 1 0,0-1 0,0 1 0,0 0 0,1-1 0,-1 1 0,1 0 0,0 0 0,0 0-28,-2 5 49,-12 81 181,3 0 0,2 71-230,6-73 62,-5-1 0,-2 1 0,-7 8-62,15-84 1,-1 0 0,0 0 1,-1 0-1,-1 0 0,1-1 1,-2 1-1,-3 5-1,7-13-2,-1 1 1,0-1 0,1 0-1,-1 0 1,0 0 0,0-1-1,-1 1 1,1-1-1,0 1 1,-1-1 0,0 0-1,1-1 1,-1 1-1,0-1 1,0 1 0,0-1-1,0 0 1,0-1 0,0 1-1,0-1 1,0 1-1,-1-1 2,3 0-7,1-1 0,0 1-1,0 0 1,0-1 0,0 1-1,0 0 1,0-1 0,0 1-1,0-1 1,0 0 0,0 1 0,0-1-1,1 0 1,-1 1 0,0-1-1,0 0 1,1 0 0,-1 0-1,0 0 1,1 0 0,-1 0-1,1 0 1,-1 0 0,1 0-1,-1 0 1,1 0 0,0 0-1,0 0 1,-1 0 0,1 0-1,0 0 1,0 0 0,0 0-1,0 0 1,0-1 0,0 1-1,1 0 1,-1-1 7,1-4 1,-1 0 0,1 0-1,0 1 1,1-1 0,0 0 0,-1 0 0,2 1-1,0-2 0,4-6 7,1 1-1,1 0 1,0 0-1,1 1 1,0 0-1,0 1 1,8-6-7,11-7-63,1 1 0,16-9 63,-40 27-51,1 0-1,-1 1 1,0-1-1,1 2 0,0-1 1,-1 1-1,1-1 1,0 2-1,0-1 0,1 1 1,-1 0-1,0 1 1,0 0-1,0 0 1,8 1 51,-14-1-7,0 1 1,0-1 0,1 1 0,-1-1 0,0 1 0,0 0-1,0 0 1,0-1 0,0 1 0,0 0 0,0 0 0,0 0-1,0 0 1,-1 0 0,1 0 0,0 0 0,-1 1-1,1-1 7,13 28 21,2 3-26,-15-30-63,1-1 0,0 0 1,-1 0-1,1 1 1,0-1-1,0-1 0,0 1 1,0 0-1,0 0 1,0-1-1,0 1 1,0-1-1,2 1 68,-3-1-260,0 0 1,0 0-1,0 0 1,0 0-1,0 0 0,0 0 1,0 0-1,0 0 1,-1 0-1,1 0 1,0-1-1,0 1 0,0 0 1,0 0-1,0-1 1,0 1-1,0-1 0,0 1 1,0-1-1,-1 0 1,1 1-1,0-1 1,0 1-1,-1-1 0,1 0 1,0 0-1,-1 0 1,1 1-1,0-2 260,4-16-5040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7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1 475 9252,'0'0'144,"0"0"-144,60-98 16,-17 36 64,-2-1-16,-1 7 32,-3 7 48,-5 5-95,-2 7 159,-5 4-208,-3 6-80,-22 23-1297,0 2-3905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7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4194,'0'0'1425,"0"0"-481,0 0 385,12 117 15,-9-63 49,5 14-33,1 9-463,4 6-513,2 5 224,2-2-432,6-5-48,5-10-79,9-14-49,12-20-49,-28-37-3184,-1 0-4563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5843,'0'0'160,"0"0"125,0 0 3,0 0-72,0 0-5,17 0 107,72 0 1605,-53-1 3001,1 0-3838,36-1-1226,-72 2 148,0 0 0,-1 0 0,1 1-1,0-1 1,0 0 0,-1 0 0,1 0 0,0 1 0,-1-1 0,1 0 0,0 1 0,-1-1 0,1 0 0,0 1 0,-1-1 0,1 1 0,-1-1 0,1 1 0,-1 0 0,1-1 0,-1 1 0,1-1 0,-1 1 0,0 0 0,1-1 0,-1 1-8,6 26 81,-10 28 49,0-35-48,-1 0 0,-5 15-82,-10 37 155,19-65-146,0 0 0,0 1 0,0-1-1,1 1 1,1-1 0,-1 1 0,1-1 0,1 5-9,-1-10-10,-1-1 0,1 1 1,-1-1-1,1 1 0,0-1 0,0 1 0,0-1 1,0 1-1,0-1 0,0 0 0,0 1 0,0-1 1,1 0-1,-1 0 0,0 0 0,1 0 0,-1 0 1,1 0-1,1 0 10,1 1-68,0-1 1,0 1-1,1-1 1,-1 0-1,1 0 1,-1-1-1,1 1 1,0-1 67,5 0-291,0 0 0,0-1 1,0 0-1,0 0 0,0-1 0,0-1 1,2 0 290,-5 0-589,-1 0 1,1-1 0,0 1 0,-1-1-1,0-1 1,3-1 588,15-22-4509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8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12 640,'0'0'11606,"0"0"-9445,0 0-769,0 0-1120,0 0-224,0 0-16,40 2 48,20 2-160,7-4 80,3 0-2001,-3-9-2657,-46 1-2833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8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11253,'0'0'2369,"0"0"-2081,0 0-48,131 4-224,-63-1 225,1-1-65,-1-1-176,-6 1 0,-10-2-96,-44 0-3058,-6 0-4625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7:59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11333,'0'0'1617,"0"0"-1361,0 0-256,0 0 0,109-5 0,-81 5 16,-6 0-16,-3 0-944,-9-2-2050,-10-1-2560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0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7187,'0'0'998,"0"0"-382,0 0 46,-2 16-94,-3 53-154,5-66-396,0 0 1,1 0-1,-1 0 1,1 0-1,0-1 0,0 1 1,0 0-1,0 0 1,0 0-1,1-1 1,-1 1-1,1 0 0,0-1 1,-1 0-1,1 1 1,1-1-1,-1 0 1,0 0-1,1 0-18,7 9 85,5 5-10,-1 1 0,-1 1 0,-1 0 0,4 9-75,-12-20 168,-1 0 1,0 0-1,0 0 0,0 0 1,-1 0-1,0 1 0,-1-1 1,0 1-1,0-1 0,-1 1 1,0 0-1,0-1 1,0 1-1,-2 5-168,1-11 78,1 1 0,-1 0 0,0-1 1,0 1-1,-1 0 0,1-1 0,-1 0 0,1 1 1,-1-1-1,0 0 0,0 0 0,1 0 0,-2 0 1,1 0-1,0 0 0,0 0 0,-1-1 0,1 1 1,-3 0-79,-6 3 119,0 0 0,-1 0 0,1-2 1,-3 1-120,-22 8-66,34-12-241,0 1 0,1 0 0,-1 0 0,1 0 0,-1 0 0,1 0 0,-1 0 0,1 0 0,0 0 0,0 1 0,0-1 0,-1 0 0,1 1 0,0-1 0,0 2 307,0 4-6235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0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8420,'0'0'3041,"0"0"-2641,0 0-256,0 0 1473,0 0-576,0 0-369,135 3-304,-95-3-304,-7 0 16,-3 0-80,-5 0-768,-10-3-1329,-11-5-1569,-4 4 33,0 1-1314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1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2 4418,'0'0'3137,"-16"0"-1194,-50-1-113,65 1-1751,-1 0 1,1 0-1,-1 0 1,1 0-1,0 0 1,-1 0-1,1 0 1,0 0-1,-1 1 1,1-1-1,0 1 1,-1-1-1,1 1 1,0-1-1,0 1 1,-1 0-1,1 0 1,0-1-1,0 1 1,0 0-1,0 0 1,0 0-1,0 0 1,0 0-1,1 1 1,-1-1-1,0 0 1,1 0-1,-1 0 1,0 1-1,1-1 1,-1 1-80,1 3 15,-1 0 1,0-1-1,1 1 1,0 0-1,0 0 1,1 0-1,0 3-15,0 6 221,0-7-196,-1 0 1,1 0-1,1 0 0,-1 0 0,1-1 1,1 1-1,-1 0 0,1-1 1,0 1-1,0-1 0,3 3-25,17 42 64,-22-48-37,0 0 1,0 1-1,0-1 1,-1 1 0,0-1-1,0 1 1,0-1-1,0 1 1,0-1-1,-1 1 1,1-1 0,-1 1-1,0-1 1,0 0-1,0 1 1,-1-1 0,1 0-1,-1 0 1,1 0-1,-1 0 1,0 0-1,-1 0 1,1-1 0,-1 2-28,-3 1 105,1 1 0,-2-1 1,1-1-1,0 1 0,-1-1 1,0 0-1,0-1 0,0 1 1,-1-1-1,-3 0-105,11-3-69,0 0 0,0 0 0,0 0 1,1 0-1,-1 0 0,0 0 0,0 0 0,0 0 0,0 0 0,0 0 1,0 0-1,0-1 0,0 1 0,0 0 0,0 0 0,0 0 0,0 0 0,0 0 1,0 0-1,0 0 0,0 0 0,0 0 0,0 0 0,0-1 0,0 1 0,0 0 1,-1 0-1,1 0 0,0 0 0,0 0 0,0 0 0,0 0 0,0 0 0,0 0 1,0 0-1,0 0 0,0 0 0,0 0 0,0 0 0,0 0 0,0 0 0,0 0 1,0-1-1,-1 1 0,1 0 0,0 0 0,0 0 0,0 0 0,0 0 0,0 0 1,0 0-1,0 0 0,0 0 0,0 0 0,0 0 0,0 0 0,-1 0 0,1 0 1,0 0-1,0 1 0,0-1 0,0 0 0,0 0 0,0 0 0,0 0 0,0 0 1,0 0-1,0 0 0,0 0 0,0 0 69,5-9-1465,14-13-255,-4 8-1138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1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1056,'0'0'7324,"0"0"-4659,0 0-1966,0 0-333,0 0-102,-4 17 304,-29 119 1211,31-130-1691,1 1-1,0 0 0,0-1 1,1 1-1,-1 0 0,2-1 1,-1 1-1,1 0 0,0-1 1,0 1-1,1 1-87,0-5 29,-1 0 0,1 0 0,-1 0 0,1 0 0,0 0 0,0 0 1,1-1-1,-1 1 0,1-1 0,-1 1 0,1-1 0,0 0 0,0 0 0,-1 0 0,1-1 1,1 1-1,-1-1 0,0 1 0,0-1 0,1 0 0,-1 0 0,1-1-29,2 2-327,0 0 0,0-1 0,0 0 0,0-1 0,1 1 0,-1-1-1,0 0 1,0-1 0,0 1 0,1-1 0,-1 0 0,1-1 327,-3 0-246,0 1-1,-1-1 1,1 0-1,-1 0 1,0 0-1,0 0 1,0 0-1,0-1 1,0 0-1,0 1 1,0-1-1,-1 0 1,0 0-1,1 0 1,-1-1-1,0 1 1,-1-1-1,1 1 1,-1-1-1,1-1 247,2-5-768,-2-1 0,1 1 0,-1-1-1,-1 0 1,0 0 0,0 0 768,-1-24 5533,0 35-3495,-1 5-483,-16 75 610,5-25-1874,1 1 1,4 0-1,-1 31-291,8 6-806,1-83-2529,2-9-2857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1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8932,'0'0'832,"0"0"833,114 110-400,-89-27-369,-12 10 177,-5 0-641,-8 4-48,0 0-64,-19-4-192,-13-11-256,-6-6 32,-7-6-1969,25-59-2897,-5-2-2545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5795,'0'0'1824,"0"0"-719,0 0-1089,0 0 624,0 0-127,146-44 431,-88 49 353,-4 20-689,-9 13 16,-7 5-288,-14 8-144,-11 7 193,-11 4-385,-2 4 48,-7 0-48,-12-48-1649,-3-2-4306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2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8420,'0'0'2049,"0"0"-1329,-43 105-192,33-28 577,7 16 175,3 17-687,0 8-33,26 7-96,13-5-384,10-10 80,11-18-160,13-22-240,-41-70-1921,0 0-4738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02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37 544,'0'0'8956,"0"0"-5978,0 0-2074,0 0-613,7-6-27,-5 4-228,2-1-9,-1 0 0,0 0 1,0 1-1,1 0 0,0 0 1,-1 0-1,1 0 0,0 0 1,0 1-1,0-1 0,0 1 1,0 0-1,0 0 0,0 1 1,3-1-28,-5 1 13,2 0 14,-1 0 0,1 0-1,-1 0 1,1 0 0,-1 0-1,1 1 1,-1 0 0,1 0-1,-1 0 1,3 1-27,-5-1 11,0 0 0,0 1 1,1-1-1,-1 1 0,0-1 1,0 1-1,-1-1 0,1 1 0,0 0 1,0-1-1,-1 1 0,1 0 0,-1 0 1,0-1-1,1 1 0,-1 0 1,0 0-1,0 0 0,0-1 0,0 1 1,0 0-1,-1 0-11,1 8 31,-1 0 1,0-1-1,-1 1 0,0-1 1,0 0-1,-1 0 1,0 0-1,-1 0 0,0 0 1,-1 0-32,-10 18 225,-2-1 0,-10 12-225,13-20 369,0 1-1,2 1 1,0 1-1,-6 16-368,16-33 43,0 1 0,0 0-1,1-1 1,0 1 0,0 0-1,0 0 1,1 0 0,0 4-43,0-7 4,0-1 0,0 1 0,1-1 0,-1 1 1,0-1-1,1 1 0,-1-1 0,1 1 0,0-1 1,0 1-1,-1-1 0,1 0 0,0 0 0,0 1 1,0-1-1,1 0 0,-1 0 0,0 0 0,0 0 1,0 0-1,1 0 0,-1 0 0,0-1 0,1 1 1,-1 0-1,1-1 0,-1 1 0,2-1-4,12 4-110,0-2 0,-1 0 0,1-1 0,0-1 0,0 0-1,0-1 1,0 0 0,-1-1 0,1-1 0,0 0 0,8-4 110,-18 5-286,1-1-1,-1 1 1,0-1 0,1 0 0,-1 0-1,-1-1 1,1 0 286,24-21-4468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0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4 8212,'0'0'2321,"0"0"-424,0 0-539,-19-1-241,-63-2 12,78 4-1054,-1-1-1,1 1 1,-1 0-1,1 0 1,-1 0-1,1 1 1,0-1 0,0 1-1,0 0 1,-1 1-1,2-1 1,-1 1 0,0-1-1,1 1 1,-4 3-75,0 2 79,1 0 0,0 0 0,0 0 0,1 0 0,-3 6-79,7-11 12,-7 12-2,1 0 0,1 0 1,0 0-1,1 1 0,1 0 0,0 0 0,1 0 1,1 0-1,0 0 0,1 1 0,2 15-10,-1-30-9,0 0 0,1 0 0,-1 1 0,0-1 0,1 0-1,0 0 1,-1 0 0,1 0 0,0 0 0,0 0 0,0 0 0,0 0 0,1 0 0,-1 0 0,1-1-1,-1 1 1,1 0 0,-1-1 0,1 1 9,2 0-47,-1 0-1,1 0 1,-1 0-1,1 0 1,0 0-1,0-1 1,0 0-1,0 0 1,0 0 0,1 0 47,10 1-265,0-1 1,0-1 0,0 0-1,0-1 1,6-1 264,-8 0-88,-1-1-1,0 0 1,10-5 88,-13 5-12,1 0 1,0 0 0,-1 1-1,1 0 1,0 0 0,6 1 11,-15 1 3,0 0 1,0 0-1,0 0 0,0 1 1,0-1-1,0 0 1,0 1-1,0-1 1,-1 1-1,1-1 0,0 1 1,0-1-1,-1 1 1,1-1-1,0 1 1,0 0-1,-1-1 0,1 1 1,-1 0-1,1 0 1,-1-1-1,1 1 0,-1 0 1,1 0-1,-1 0 1,0 0-1,1 0 1,-1 0-1,0-1 0,0 2-3,5 32 138,-5-25-71,1 7-74,0 1-42,1 1-1,0-1 1,1 1 0,0-1-1,2 0 1,0 0-1,1 0 50,-6-17-204,1 1-1,-1 0 1,0 0-1,0-1 0,1 1 1,-1 0-1,0-1 1,1 1-1,-1 0 0,1-1 1,-1 1-1,1-1 0,-1 1 1,1-1-1,0 1 1,-1-1-1,1 1 0,-1-1 1,1 1-1,0-1 1,-1 0-1,1 1 0,0-1 1,0 0-1,-1 0 1,1 0 204,1 0-3810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0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8148,'0'0'3137,"0"0"-336,0 0-1504,0 0-881,0 0-352,0 0-32,0 0 144,107-49-96,-49 49-16,-2 0-64,-3 0-1696,-40 0-2194,-7 0-4226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1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8916,'0'0'1270,"0"0"-926,0 0 11,0 0-83,12 0 80,60 0 329,-71 3-520,0 1 1,-1 0 0,1-1 0,-1 1-1,0 0 1,0-1 0,-1 1 0,1 1-162,-6 16 76,4-19-69,1 0-1,0 0 0,1 0 1,-1 0-1,0 1 1,1-1-1,-1 0 1,1 0-1,-1 1 1,1-1-1,0 0 0,0 1 1,0-1-1,1 0 1,-1 1-1,0-1 1,1 0-1,0 0 0,-1 0 1,2 2-7,4 4-12,0-1 1,1 0-1,0 0 0,0 0 1,8 4 11,-6-3 8,1 0 1,-1 1 0,8 9-9,-13-13 26,-1 0 1,1 0-1,-1 0 1,-1 0-1,1 1 1,-1 0-1,0-1 1,0 1-1,-1 0 1,1 0-1,-1 0 1,-1 0-1,1 0 1,-1 0-1,0 0 1,0 0-1,-1 0 1,0 0-1,0 0 1,0 0-1,-1 0 1,1-1-1,-2 1 1,1 0-1,0-1 1,-1 0-1,0 1 1,-1-1-1,1 0 1,-3 2-27,-14 15 23,-1-1 0,-1 0 0,-1-2-1,-1 0 1,0-2 0,-2-1 0,-7 4-23,20-17-3695,7-3-4405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2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9 6147,'0'0'1665,"0"0"-355,0 0-174,0 0 153,0 0-30,0 0-349,-13-2-43,-148-5 1854,159 8-2659,0-1 0,0 1-1,0 0 1,1 0 0,-1 0 0,0 0-1,0 0 1,1 0 0,-1 0 0,1 1 0,-1-1-1,1 0 1,0 1 0,-1-1 0,1 1 0,0 0-1,0-1 1,0 1 0,0 0 0,0 0-62,-21 46 18,18-40 25,-4 12-44,1-1 1,1 1 0,1 1-1,0-1 1,2 1 0,0-1 0,2 1-1,0 0 1,1 0 0,3 20 0,-2-37-4,0-1 0,0 1-1,0 0 1,0 0 0,1-1 0,0 1 0,0-1-1,0 1 1,0-1 0,0 0 0,0 0 0,1 0 0,0 0-1,0 0 1,-1-1 0,2 1 0,-1-1 0,0 0 0,0 1-1,1-2 1,-1 1 0,4 1 4,2 0-102,0 1 1,0-2-1,0 0 1,0 0-1,1 0 1,-1-1-1,0-1 0,9 1 102,-13-2-60,-1 1-1,1-1 1,-1 1-1,1-1 0,-1 0 1,1-1-1,-1 1 0,0-1 1,0 0-1,1 0 1,-1 0-1,-1-1 0,1 1 1,1-2 60,5-5-261,-1 0 0,1-1 0,-2 0 0,2-2 261,-1 0-166,0 1 0,1 1 0,9-8 166,-18 17 1,-1 1 0,0 0-1,1-1 1,-1 1 0,0 0 0,1-1-1,-1 1 1,0 0 0,1 0 0,-1-1-1,1 1 1,-1 0 0,1 0 0,-1 0-1,0 0 1,1 0 0,-1-1 0,1 1-1,-1 0 1,1 0 0,-1 0 0,1 0-1,-1 0 1,1 1 0,-1-1 0,1 0-1,-1 0 1,0 0 0,1 0 0,-1 0-1,1 1 1,-1-1 0,1 0 0,-1 0-1,0 1 1,1-1 0,-1 0 0,0 0-1,1 1 1,-1-1 0,0 1 0,1-1-1,-1 0 1,0 1-1,8 21 83,-7-17-44,25 89 283,-19-61-513,2-1 0,1 0 0,9 17 191,-17-45-445,3 6-350,1-4-3005,-5-5-172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3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0 149 3826,'0'0'7939,"0"0"-5009,0 0-2242,0 0-384,0 0-160,54-86 224,1 75 81,5-1-449,-2-2 112,0-1-112,-45 10-1857,-1 0-2897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3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7315,'0'0'4018,"0"0"-2577,0 0-1436,0 0-277,5-11-48,4-9 299,1 1 0,8-13 21,-15 27-95,1-1-1,-1 1 1,1 0-1,0 0 1,0 1-1,1-1 1,-1 1-1,1 0 0,0 0 1,0 1-1,0-1 1,1 1-1,-1 0 1,1 0 95,-6 3 3,1 0-1,-1 0 1,0 0 0,1 0 0,-1 0 0,0 0 0,1 1 0,-1-1 0,0 0 0,1 0-1,-1 0 1,0 0 0,1 0 0,-1 0 0,0 1 0,1-1 0,-1 0 0,0 0 0,0 0 0,1 1-1,-1-1 1,0 0 0,0 1 0,0-1 0,1 0 0,-1 0 0,0 1 0,0-1 0,0 0-1,0 1 1,0-1 0,0 0 0,1 1 0,-1-1 0,0 0 0,0 1 0,0-1 0,0 0 0,0 1-1,0-1 1,0 0 0,0 1 0,-1-1 0,1 0 0,0 1 0,0-1 0,0 0-3,16 209 2551,-13-148-3494,-1-47-2341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58:15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12678,'0'0'768,"0"0"-768,0 0-736,0 0 528,0 0 80,164 58-1009,-131-58-1536,-1 0-5683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0:1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17 768,'0'0'3677,"0"0"-1922,0 0-706,0 0-358,0 0-227,-11-4 529,10 1 4932,10 1-5836,0-1 1,0 2-1,0-1 1,0 1-1,0 0 0,0 1 1,0 0-1,0 1 1,6 1-90,15-1 278,270-1 266,-171 7-354,-61-3-92,120 16 263,-17-2 252,-96-17-396,-47-2-47,1 2 1,19 3-171,-25 6-537,-17-5-3971,-5-3-1853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8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82 10085,'0'0'1835,"0"0"-504,0 0-576,0 0-429,-8 18-147,-26 62-115,33-76-63,-1-1 0,1 1 0,0 0 0,1 0 0,-1 0 0,1 0 1,-1 0-1,1 0 0,0 1 0,1-1 0,-1 0 0,1 0 0,0 0 1,0 2-2,0-3 2,1 0 1,-1-1-1,1 1 1,-1-1 0,1 1-1,0-1 1,0 1-1,0-1 1,0 0 0,0 0-1,0 0 1,1 0-1,-1 0 1,1 0 0,0 0-3,4 1-15,1 0 0,-1 0 0,1-1 0,-1 0 0,1 0 0,0 0 0,-1-1 0,1-1 0,0 1 0,0-1 0,7-1 15,-11 1-2,0-1 0,-1 1 0,1-1 0,-1 0 0,0 0 0,1 0-1,-1-1 1,0 1 0,1-1 0,-1 0 0,0 0 0,0 0 0,-1 0-1,1 0 1,0-1 0,2-2 2,-1 0 11,0 0-1,-1-1 0,1 1 1,-1-1-1,0 0 0,0 0 1,-1 0-1,1-1 0,-1 0-10,2-11 66,0-1 0,-1 0 0,-1 0-1,-1 0 1,-1 0 0,0-2-66,0 19 15,0 0 1,-1 0 0,1 0-1,0 0 1,-1 0-1,1 0 1,-1 0-1,1 0 1,-1 0-1,0 0 1,0 1 0,0-1-1,0 0 1,0 0-1,-1 1 1,1-1-1,0 0 1,-1 1-1,1 0 1,-1-1 0,0 1-1,0-1-15,-4-1 101,0 0-1,-1 0 1,1 1 0,0 0-1,-1 0 1,-2 0-101,3 1 31,-1-1 1,0 0 0,1 0 0,-1-1-1,-3-1-31,9 2-1308,8 1-8605,-5 1 9742,8 0-3900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0:13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5426,'0'0'1663,"0"0"-495,0 0-255,0 0-54,0 0-147,0 0-472,29 10 2769,25 9-2324,1-3 0,1-2-1,0-3 1,0-2-1,49 1-684,-55-8 184,-19-3-35,-1 2 1,1 1-1,0 2 1,-1 1-1,1 1 1,1 2-150,-24-4-38,0-1 0,0 1 0,-1 0 0,1 0 0,-1 1 1,0 0-1,0 1 0,-1-1 0,1 1 0,-1 1 0,0-1 0,-1 1 0,0 0 0,0 0 1,0 1 37,-2 3-3271,-3-3-3556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0:36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16,'0'0'10965,"0"0"-8049,36 7-2521,42 8 65,0-3-1,1-4 1,24-3-460,91-5 732,74-1 284,148 24-1016,-247-3 159,23 3-328,-64-12-4560,-122-11 2451,-5 0-1913,-6 0 893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0:36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14022,'0'0'1777,"0"0"-1201,0 0-576,0 0 257,120 27-113,17-3 560,20 3-416,10 0 96,-2-5-288,-3-7-48,-7-7-48,-12-8 0,-14 0-1072,-20-1-945,-99-13-3938,-10-1-3073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0:36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86 128,'-11'-15'10853,"4"7"-10303,1-1-1,0 1 1,0-1-1,1-1 1,-2-4-550,7 13 3,0 1 0,-1 0-1,1-1 1,0 1 0,0-1 0,0 1-1,0 0 1,0-1 0,0 1 0,0-1 0,0 1-1,0 0 1,0-1 0,0 1 0,0 0-1,1-1 1,-1 1 0,0-1 0,0 1 0,0 0-1,0-1 1,1 1 0,-1 0 0,0-1 0,0 1-1,1 0 1,-1 0 0,0-1 0,1 1-1,-1 0 1,0 0 0,1-1 0,-1 1 0,0 0-1,1 0 1,-1 0 0,0 0 0,1 0-1,-1-1 1,0 1 0,1 0-3,23 1-2,0 4 156,-1 1 0,0 1 0,-1 1 1,1 1-1,-2 2 0,1-1 0,-1 3-154,29 17 402,-2 3 1,16 14-403,-12-5 61,-1 3 0,10 14-61,-42-38 35,0 0 0,-1 1 0,-2 0 1,0 2-1,-2 0 0,9 19-35,-19-33 8,0-1 1,0 1-1,-1-1 0,-1 1 1,0 0-1,0 0 1,-1 0-1,0 1 0,-1 8-8,0-12 3,-1 0-1,0 0 1,-1 0-1,0 0 0,0 0 1,0-1-1,-1 1 1,0-1-1,0 1 1,-1-1-1,0 0 1,0 0-1,0-1 0,-3 4-2,-11 10 32,-1-1 0,-1-1-1,0 0 1,-1-1-1,-4 0-31,-118 68 118,108-65-95,1 1 37,-102 55 82,4 5 0,-11 18-142,124-82-1392,18-15-2885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7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64 106 5362,'0'0'1873,"0"0"-512,0 0-155,0 0-123,0 0-112,0 0-189,-10-5-393,-33-16-197,43 21-191,-1 0 0,0 0-1,1 0 1,-1-1 0,1 1-1,-1 0 1,1 0 0,0 0-1,-1-1 1,1 1-1,-1 0 1,1-1 0,-1 1-1,1 0 1,0-1 0,-1 1-1,1-1 1,0 1 0,-1-1-1,1 1 1,0 0 0,0-1-1,-1 1 1,1-1 0,0 1-1,0-1 0,7-2-42,-6 2 38,32-5 471,0 1 0,17 0-467,6-1 453,134-17 1722,136 4-2175,-263 19 177,38-2 145,0 4 0,73 13-322,18 14 270,-191-29-21,6 0-1279,-5-6-3880,-2-2-439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0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11381,'0'0'1217,"0"0"-1217,0 0-240,0 0 240,109-5 384,-33-10 288,15-4 225,12 3-385,7 2 32,7 6-128,12 6-304,12 2 112,7 0-224,2 19-192,-105-8-2481,-9 3-4786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46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6515,'0'0'1305,"0"0"-313,0 0-186,0 0-131,0 0-187,-4 3-243,4-3-244,0 0-1,-1 0 1,1 0-1,-1 0 0,1 1 1,0-1-1,-1 0 1,1 0-1,0 0 0,-1 1 1,1-1-1,0 0 1,-1 0-1,1 1 0,0-1 1,-1 0-1,1 1 1,0-1-1,0 0 0,0 1 1,-1-1-1,1 1 1,0-1-1,0 0 1,0 1-1,0-1 0,0 1 1,0-1-1,0 0 1,0 1-1,0-1 0,0 1 1,0-1-1,0 0 1,0 1-1,0-1 0,0 1 1,0-1-1,0 1 1,0-1-1,0 0 0,1 1 1,-1-1-1,22 11 160,-5-4 36,-1-1 23,19 10 69,1-1 0,0-2 0,0-2 0,1-1 0,37 4-288,43-7 572,94-7-572,-80-2 295,323 2 255,-288-12-283,-165 12-227,0 0 0,0 0 0,-1 0 0,1 0 0,0 0 1,-1 0-1,1 0 0,0 0 0,0-1 0,-1 1 0,1 0 0,0 0 0,-1-1 1,1 1-1,-1-1 0,1 1 0,0 0 0,-1-1 0,1 1 0,-1-1 0,1 1 1,-1-1-1,0 0 0,1 1 0,-1-1-40,4-6-4490,-1-1 101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00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7716,'0'0'760,"0"0"224,0 0-346,0 0 208,0 0 130,0 0-186,1 2-105,0 0-544,1 0-1,0-1 1,-1 1-1,1-1 1,0 1-1,0-1 0,-1 0 1,1 1-1,0-1 1,1 0-1,-1 0 1,0-1-1,0 1 0,0 0 1,0-1-1,1 1 1,-1-1-1,1 0-140,55 7 1411,-28-4-694,60 12 252,-32-5-501,1-2 1,0-2-1,2-3-468,684-13 667,-502 14-492,141-2-30,-348-5-73,-1-2 0,13-3-72,-14 1 51,1 2 0,13 0-51,70 2 4,138-11 8,-144 7 14,102 7-26,-83 2 6,-63-2 84,0 3 0,0 3 0,-1 3 1,0 3-1,40 13-90,-88-19 9,55 15 179,68 11-188,333 25 93,-257-34-42,-132-17-18,0-5 0,9-3-33,19 0 22,117-6 60,2-1-12,-95 8-83,157 3 2,-105 17 4,13 1-2,200 4 185,67 4 67,-114 6-207,-198-16-32,-53-11 177,74-7-181,-85 0 57,-48-2 50,40-7-107,-40 3 98,41 1-98,276-7 78,-3 0-92,-310 10 23,-1-2-1,0-2 0,0-2 1,0-2-1,-1-3 0,-1-1 1,6-5-9,1-2 11,-30 10-6,0 2-1,1 1 1,0 1-1,8-1-4,-30 6-4037,-11 1-2114,-11 1-5428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12.7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1600 151 5026,'0'0'1868,"0"0"-641,0 0-315,0 0 4,0 0 89,0 0-47,-25 7 1875,-12-6-1857,23 0-849,-1-1-1,0 0 1,1-1 0,-1 0-1,0-1 1,1-1 0,-12-4-127,-15-6 265,-39-7-265,34 9 420,-21-9-420,33 10 85,-1 1 0,-6 1-85,-14-4 137,10 5-18,0 2 0,-1 1 0,0 3 1,-38 3-120,-2 0 75,19-1-27,-59 10-48,68-3 35,-1 3 0,-49 16-35,90-21 5,1 0 0,-1 1 1,1 1-1,0 0 0,-14 10-5,-4 4 22,18-13-18,1 1-1,1 1 0,-12 9-3,25-16-23,1-1 0,-1 0 0,1 1-1,-1-1 1,1 1 0,0-1-1,1 1 1,-1-1 0,0 1 0,1 0-1,0-1 1,0 1 0,0 0-1,0 0 1,1-1 0,0 2 23,-1 8-44,2-2 49,-1-1 1,1 0-1,0 0 0,1 0 0,1 0 0,-1 0 0,2-1 0,-1 1 1,1-1-1,0 0 0,1-1 0,0 1 0,1-1 0,0 0 1,1 1-6,-1-3-9,0-1 0,0 0 0,0 0 0,1 0 0,-1-1 0,1 0 0,1 0 0,-1-1 1,0 0-1,1 0 0,1-1 9,21 5-56,1-2 0,15 0 56,-12-1-12,126 8-11,-41-4-7,-16 9 57,-69-10-10,1-1 0,20 0-17,468-2 71,-307-5-48,-23 14 38,-89-10-85,-45-1 19,0-2-1,39-5 6,-75 0-37,-1-1-1,1-2 1,-1 0 0,0-1-1,-1-1 1,0-1 0,11-8 37,7-2 50,24-9-50,-57 28-11,0-1-1,-1 0 0,0 0 0,0-1 0,0 0 0,0 0 0,2-2 12,-5 4 1,-1-1 0,-1 1-1,1 0 1,0-1-1,0 1 1,-1-1 0,1 0-1,-1 0 1,0 1-1,0-1 1,0 0 0,0 0-1,-1 0 1,1 0 0,-1 0-1,1 0 1,-1 0-1,0-2 0,0 1 9,0 0-1,0 0 1,-1 0-1,1 0 1,-1 0-1,0 0 1,0 1-1,0-1 0,0 0 1,-1 1-1,0-1 1,1 0-1,-1 1 1,0 0-1,-1-1 1,1 1-1,-1 0 0,1 0 1,-1 1-1,0-1 1,0 0-1,0 1 1,0 0-1,-3-2-8,-35-22 40,-2 1-1,-1 2 1,0 2-1,-1 2 1,-10 0-40,4 3 28,0 4 0,-2 1 0,-4 2-28,-13-3-2,-19-7 2,-127-32-22,164 43 18,-1 1 0,1 3 0,-11 2 4,60 2-162,-6 0 207,1 0 0,-1 1 0,0-1 0,-6 3-45,-6 7-1180,19-9 733,0 1 0,1-1 0,-1 1 0,1-1 0,0 1 0,-1-1 0,1 1 0,0 0 0,0 0 0,-1 1 447,-7 18-11998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29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2184 238 10677,'-15'-6'1294,"-226"-102"1934,200 88-3023,-2 1 1,0 2-1,-1 2 1,0 1-1,-1 3 1,-1 2-1,1 2 0,-2 1 1,-22 2-206,18 3 63,0 2 0,0 2 0,0 2 0,0 2 0,-24 8-63,21 2 13,1 2 1,1 2-1,0 3 1,2 1-1,1 3 1,1 2-1,-40 34-13,24-12 11,2 3 0,2 3 0,4 2 0,2 2 0,-3 10-11,13-12 15,3 2-1,3 1 1,2 2 0,3 2-1,3 1 1,-4 20-15,16-31 11,2 1 0,3 0 0,2 0 0,2 2 0,4-1 0,2 1 0,2-1 0,3 3-11,3-19-7,1 1 0,3-1 0,1-1 0,2 1 0,2-2-1,2 0 1,1-1 0,3 0 0,10 14 7,23 32-21,4-3-1,4-2 1,40 40 21,-39-52-24,3-2 0,2-4 1,3-2-1,68 44 24,-85-70-19,2-3 0,0-1 0,2-3 1,2-3-1,0-2 0,1-3 0,35 6 19,-38-13 3,0-3 0,0-2 1,1-3-1,0-3 0,0-1 0,57-9-3,-86 4 3,0-2 0,-1-1 0,0-1 1,0-2-1,-1 0 0,0-2 0,-1-1 0,0-1 0,21-16-3,-17 8 28,-1-2 1,-1-1-1,-1-1 0,-1-1 0,-1-2 0,-1 0 0,3-10-28,6-11 63,-3-1 0,-2-2 1,-2-1-1,5-22-63,-2-4 100,-4-2 0,11-60-100,-12 7 112,-6 0 0,-1-79-112,-9-271 135,-8 479-129,0-19 9,-6-242 56,1 211-27,-2 0-1,-2 1 0,-13-38-43,17 75 30,-1 0 0,0 1 0,-1 0-1,-1 0 1,-1 1 0,-1 0 0,0 1 0,-1 0-1,0 0-29,0 3 18,0 1 0,0 1 0,-1 0 0,0 0 0,-1 1 0,0 1 0,0 0 0,-1 0 0,0 2 0,-9-4-18,-10 0-122,0 2-1,-1 0 0,0 3 1,0 1-1,0 1 0,-5 2 123,7 2-2815,12 9-4833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9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2721,'0'0'2444,"0"0"-126,0 0-674,10 15-249,5 7-925,-2 1-1,0 0 1,-1 0-1,1 8-469,-10-23 8,10 21 298,-13-28-327,0 0 0,1 0 0,-1-1 0,1 1 0,-1 0-1,1 0 1,0-1 0,-1 1 0,1 0 0,0-1 0,-1 1 0,1 0 0,0-1 0,0 1 0,-1-1-1,1 0 1,0 1 0,0-1 0,0 0 0,0 1 0,0-1 0,-1 0 0,1 0 0,0 0-1,0 1 1,0-1 0,1 0 21,0-2 22,0 0-1,0 0 0,0 0 1,0 0-1,0 0 0,0-1 1,-1 1-1,1-1 0,-1 1 1,1-1-1,-1 1 0,0-1 1,0 0-22,8-13 40,-7 12 0,0 0 0,1 1 0,0-1 0,0 1 0,0-1 0,0 1 1,1 0-1,-1 0 0,1 1 0,-1-1 0,1 1 0,0 0 0,0-1 1,0 2-1,1-1 0,-1 0 0,0 1 0,1 0 0,-1 0 0,1 0 0,-1 1 1,1 0-1,-1-1 0,3 2-40,-6-1 28,0 1 0,0-1 0,0 1 0,-1-1 0,1 1 0,0 0 0,0 0 0,-1-1-1,1 1 1,-1 0 0,1 0 0,0 0 0,-1 0 0,0 0 0,1 0 0,-1 0 0,1 0 0,-1 0 0,0 0 0,0 0 0,0 0 0,0 0 0,0 0 0,0 0 0,0 0 0,0 0 0,0 0 0,0 1-28,1 5 215,0 2-194,1-1 0,0 1 1,1-1-1,0 1 0,0-1 1,1 0-1,0 0 0,0 0 1,1 0-1,0-1 0,0 0 1,1 0-1,0 0 0,0-1 1,0 0-1,1 0 0,0-1 1,0 1-1,1-2 0,-1 1 1,1-1-1,0 0 0,1 0 1,-1-1-1,0-1 1,1 1-1,0-1 0,-1 0 1,1-1-1,1 0-21,6 1-25,-1 0 0,0-1 1,1-1-1,-1 0 0,1-1 0,0-1 25,-10 1-10,0-1 0,-1 1-1,1-1 1,-1 0 0,0 0 0,0 0-1,0-1 1,0 0 0,0 0 0,0 0-1,-1 0 1,1-1 0,-1 0-1,0 0 1,0 0 0,-1 0 0,1-1-1,-1 0 11,6-9-13,0-1-1,-2 0 1,0-1-1,0 1 1,-1-1-1,-1-1 1,-1 1-1,-1-1 1,0 0-1,-1 0 1,0 0-1,-2 0 1,0 0-1,-2-16 14,2 32 40,0 1 1,-1-1-1,1 1 0,0-1 0,0 1 1,0-1-1,-1 1 0,1-1 0,0 1 1,0-1-1,-1 1 0,1-1 0,-1 1 1,1 0-1,0-1 0,-1 1 0,1-1 1,-1 1-1,1 0 0,-1-1 0,1 1 1,-1 0-1,1 0 0,-1 0 0,1-1 1,-1 1-1,1 0 0,-1 0 1,1 0-1,-1 0 0,0 0 0,1 0 1,-1 0-1,1 0 0,-1 0 0,1 0 1,-1 0-1,1 0 0,-1 0 0,0 1 1,1-1-1,-1 0 0,1 0 0,-1 1 1,1-1-41,-3 1 54,1 0 0,0 0 0,0 0 0,0 0 0,0 1 0,0-1 0,1 1 0,-1-1 0,0 1 0,1 0 0,-1-1 0,0 2-54,-5 10 46,1 1 1,0 0-1,1 0 1,1 1 0,0 0-1,1-1 1,0 1-1,2 1 1,-1-1-1,2 0 1,0 6-47,0-16-12,0 1 1,1-1-1,-1 0 1,1 1-1,0-1 1,1 0-1,-1 1 1,1-1-1,0 0 1,1 0-1,-1 0 1,1-1-1,0 1 1,0-1-1,0 1 1,1-1-1,-1 0 1,1 0-1,0-1 1,0 1-1,1-1 0,-1 0 1,1 0-1,-1 0 1,3 0 11,-5-1-59,2 0-228,0 1 0,1 0 0,-1-1 0,1 0 0,-1 0 0,1 0 0,0-1-1,0 1 1,0-1 0,0 0 0,0-1 0,0 1 0,2-1 287,17 0-4693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40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56 512,'0'0'1334,"0"0"3418,0 0-2226,0 0-1595,0 0-117,16 0 2532,371 0-1431,-387 0-1800,0 0 13,0 0 320,-4 0 915,-269 0-552,273 0-816,8 0-286,198 0 526,-284-1-125,-77 2-281,207-4 25,91-4 369,-158 1 681,-6 3-755,-36-7 25,85 4-451,29 7 263,-37 0 32,1-1 0,-1-1 0,0-1 0,9-2-18,-13-1 116,15-2-242,-30 7 179,-1 0-2,0 0 45,0 0 29,0 0-85,0 0-24,0-3 202,0 3-6121,0 0-2578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0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5779,'0'0'720,"0"0"-448,0 0 16,0 0 753,0 0-257,0 0-208,0 0 193,0 0-17,0 10-96,0 14-271,0 3-305,0 5 96,0 6-48,0 3-128,6 1-1089,-4-32-2176,-2-1-3410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11701,'0'0'673,"0"0"959,0 0-1456,0 0 33,0 0-209,127-7 608,-44 16-352,3 6 16,4 3-224,-2-7 0,0-3-96,-3-5-1008,-66-3-2498,-8 0-4482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4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0 505 7443,'0'0'2292,"0"0"-1419,0 0-681,22-9-91,-5 2-66,-6 4-4,-1-1 1,0 0 0,0 0 0,0-1 0,-1-1-1,1 0 1,-1 0 0,-1-1 0,1 0 0,-1 0 0,0-1-1,-1 0 1,5-6-32,5-13 43,-2-1-1,-1 0 0,-1-1 1,-1 0-1,-2-1 1,-1-1-1,-1 1 0,-1-1 1,0-21-43,-7 50-10,1-4 51,0-1 0,0 0 0,-1 1 0,0-1-1,-1 0 1,1 1 0,-2-4-41,2 9 81,-1-1-1,0 0 1,1 1 0,-1 0-1,0-1 1,0 1-1,0-1 1,0 1 0,0 0-1,-1 0 1,1-1 0,0 1-1,0 0 1,-1 0-1,1 0 1,-1 0 0,1 1-1,-1-1 1,1 0 0,-1 1-1,1-1 1,-1 1-1,0-1 1,1 1 0,-1 0-1,0 0 1,0-1 0,1 1-1,-2 1-80,1-2 62,-1 1-1,1 1 0,-1-1 0,0 0 1,1 1-1,-1-1 0,1 1 1,-1 0-1,1 0 0,-1 0 1,1 0-1,0 0 0,0 0 1,-1 1-1,1-1 0,0 1 1,0 0-1,0-1 0,0 1 1,1 0-1,-1 0 0,0 0 0,1 0 1,0 1-1,-1-1 0,0 2-61,-3 8 23,0-1 0,0 2-1,1-1 1,-2 12-23,4-16 28,-7 30 8,2 1-1,1 0 1,1 24-36,3 120 143,2-177-142,1 19 30,1 0-1,0-1 1,2 0 0,1 1 0,1-2 0,1 1 0,1 0-31,-5-15-163,1 0 0,0 0 0,0 0 0,0-1 0,2 1 0,-1-1 1,1-1-1,0 1 0,0-1 0,1 0 0,0 0 0,0-1 0,1 0 0,-1 0 1,2-1-1,-1 0 0,0 0 0,9 3 163,0-6-2967,-7-8-664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5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8164,'0'0'1875,"0"0"-893,0 0 472,0 0 8,0 0-803,5 18-301,12 46-4,5 39-354,-12-53-10,-10-49 20,1-1-34,-1 0 0,1 0 0,-1-1 0,1 1 0,-1 0 0,1-1-1,0 1 1,-1 0 0,0-1 0,1 1 0,-1-1 0,1 1 0,-1-1 0,1 1-1,-1-1 1,0 1 0,1-1 0,-1 0 0,0 1 0,0-1 0,1 1 0,-1-1-1,0 0 25,13-36-34,-7 20 78,0 1 0,0 0 0,4-5-44,-8 17 7,0 1 0,0 0 0,0-1 0,0 1 0,1 0-1,-1 0 1,1 1 0,0-1 0,0 0 0,0 1 0,0 0 0,0-1 0,1 1 0,-1 0 0,0 1 0,4-2-7,-5 2 5,0 1 0,0-1 1,-1 1-1,1-1 1,0 1-1,0 0 1,0 0-1,0 0 1,0 0-1,0 0 1,-1 0-1,1 0 1,0 1-1,0-1 0,0 0 1,0 1-1,-1 0 1,1 0-1,0-1 1,0 1-1,-1 0 1,1 0-1,-1 0 1,1 1-1,-1-1 1,1 0-1,-1 0 0,1 2-5,2 2 15,-1 1-1,1 0 0,-1 1 0,-1-1 0,1 1 0,-1-1 0,0 1-14,3 7-139,0-1-325,2 6-342,-4-2-3492,-3-9-3223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6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12005,'0'0'1068,"0"0"-617,0 0-462,7-1-85,-1 0 87,0 0 1,-1 0-1,1-1 0,-1 0 1,1 0-1,-1-1 0,0 1 1,1-1-1,-1 0 0,-1 0 1,1-1-1,2-2 9,-4 4-23,1-1 0,-1-1 0,0 1 0,0 0-1,0-1 1,-1 1 0,1-1 0,-1 0 0,0 0 0,0 0 0,0 0-1,-1 0 1,0 0 0,1-1 0,-1 1 0,-1 0 0,1-1 0,0-3 23,-1 7 34,-1 1 0,1-1 0,0 0 0,0 0 1,-1 1-1,1-1 0,0 0 0,-1 1 0,1-1 1,-1 1-1,1-1 0,-1 0 0,1 1 0,-1-1 0,1 1 1,-1-1-1,0 1 0,1 0 0,-1-1 0,0 1 1,1-1-1,-1 1 0,0 0 0,0 0 0,1-1 1,-1 1-1,0 0 0,0 0 0,1 0 0,-1 0 1,0 0-1,0 0 0,1 0 0,-1 0 0,0 0 1,0 0-1,0 1-34,-1-1 97,-1 0 1,0 0-1,0 1 1,1-1-1,-1 1 0,0 0 1,1 0-1,-1 0 1,1 0-1,-1 0 1,1 1-98,-1 0 36,0 1 0,1-1 0,0 1 0,0-1 0,-1 1 0,2 0 0,-1 0 0,0 0 0,0 0 0,1 0 0,0 1 0,0-1 0,0 0 0,0 1 0,0 1-36,-1 8 64,0-1 1,2 1-1,-1 8-64,1-17-5,1 1 0,-1-1 0,0 0 0,1 0 0,0 1 0,0-1 0,0 0 0,1 0 0,0 0 1,-1 0-1,1-1 0,0 1 0,1 0 0,-1-1 0,1 0 0,-1 1 0,2-1 5,1 2 45,0-1 0,0 0 0,1 0 0,0 0 0,-1 0 0,1-1 1,1 0-1,-1-1 0,0 1 0,3 0-45,5 1-239,1-1 0,-1 0-1,1-1 1,10 0 239,-6-1-1436,0-2 0,0 0 0,0 0 1436,15-6-5338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101 399 5539,'0'0'2830,"0"0"-1042,0 0-318,0 0-246,0 0-551,0 0-145,-7 2-32,-21 5-104,27-7-377,1 1 0,-1-1 0,0 1 0,1-1 0,-1 1 0,0-1 0,1 1-1,-1 0 1,1-1 0,-1 1 0,1 0 0,-1-1 0,1 1 0,-1 0 0,1 0 0,0 0 0,-1-1-1,1 1 1,0 0 0,0 0 0,0 0 0,0 0 0,0 0 0,0-1 0,0 1 0,0 0 0,0 0 0,0 0-1,0 0 1,0 0 0,0-1 0,1 1 0,-1 0-15,1 4 31,10 272 361,-11-259-379,-1 1-1,0 0 1,-4 18-13,3-29-5,0 0 1,-1-1 0,0 1 0,0-1-1,0 1 1,-1-1 0,0 0-1,-1-1 1,1 1 0,-4 3 4,8-10-34,-1 1 0,1-1 0,0 1 0,-1-1 1,1 1-1,0-1 0,-1 1 0,1-1 0,-1 0 0,1 1 0,0-1 0,-1 1 1,1-1-1,-1 0 0,1 0 0,-1 1 0,0-1 0,1 0 0,-1 0 0,1 1 1,-1-1-1,1 0 0,-1 0 0,0 0 0,1 0 0,-1 0 0,1 0 1,-1 0-1,0 0 34,1-1-51,-1 1 1,1-1 0,-1 0 0,1 1 0,-1-1 0,1 0-1,0 0 1,-1 1 0,1-1 0,0 0 0,-1 0 0,1 0-1,0 1 1,0-1 0,0 0 0,0 0 0,0-1 50,2-40-503,-2 41 528,1-8-27,2-1 0,-1 0 0,1 1 1,1-1-1,0 1 0,0 0 0,0 0 0,1 1 1,1-1 1,17-25-265,18-19 265,-4 5-781,33-43-1704,15-21-1259,-77 100 3208,-1-1 1,0 1-1,-1-1 1,0 0-1,3-13 536,-4 7 204,-1 0-1,0 0 1,-1 0-1,-2-1-203,1-31 3591,-3-1 0,-6-40-3591,7 85 324,3 93 4302,-5 69-4401,1-25-276,-2-77-1509,-2-1 1,-2 6 1559,4-52-3967,-1-15 2566,0-17 587,3 20 660,-9-74-269,7 25 4807,34 55-3108,-21 3-1073,-1-1 1,1 1 0,-1 1-1,1 0 1,0 1-204,0-1 47,0 1 0,0-2 0,1 1 0,3 0-47,-6-3-16,0 1-1,0-1 1,0-1 0,0 1 0,0-1 0,-1-1 0,1 0 0,3 0 16,-8 0-68,1 0 0,-1 0 0,1-1 1,-1 1-1,1-1 0,-1 0 0,0 0 0,0 0 0,0 0 0,0 0 1,0-1-1,0 1 0,-1-1 0,1 0 0,-1 0 0,0 0 0,0 0 1,0 0 67,6-11-107,-2 0 0,1 0 1,-2 0-1,0 0 1,-1-1-1,0 0 1,-2 0-1,1 0 0,-1-6 107,1-34 769,-4-55-769,-1 38 2381,2 71-1394,-5 5 587,0 8-1475,1 0-1,-1 0 1,2 0 0,0 1-1,0-1 1,1 1 0,0 6-99,-1 30-19,2 16 19,1-56 22,0-1-148,0 1 0,1 0 1,0-1-1,0 1 0,1-1 0,0 0 1,0 1-1,1-1 0,3 6 126,-4-10-204,1 1 0,-1-1 0,1 0 0,1-1 0,-1 1 1,0 0-1,1-1 0,0 0 0,-1 0 0,1 0 0,0 0 0,1 0 0,-1-1 0,0 0 0,1 0 0,0 0 1,-1-1-1,1 1 204,55 9-1112,-46-10 1112,0 1 1,-1 1 0,8 2-1,-17-3 141,1 0 1,0 0-1,-1 0 0,1 0 1,-1 1-1,1 0 1,-1 0-1,0 0 0,0 1 1,-1-1-1,3 4-141,1 2 250,-1 0 0,0 0 0,0 1 0,-1 0 0,-1 1 0,0-1 0,0 1 0,-1-1 0,2 12-250,0 3-1013,-1 0 0,-2 0-1,0 23 1014,-2-42-6429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9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8324,'0'0'2329,"0"0"-544,0 0-502,0 0-656,0 0-504,5-8-147,-4 6 23,1-2 3,0 1-1,0 0 0,0 0 0,1 0 0,-1 0 1,1 0-1,-1 0 0,1 1 0,0-1 0,0 1 1,0 0-1,0 0 0,0 0 0,1 0 0,-1 0 1,1 1-1,-1-1 0,3 1-1,12-3 45,0 1-1,1 1 1,-1 1 0,14 1-45,-31 0-8,0 0 0,1 0 0,-1 0 0,0 0 0,0 1 0,1-1 0,-1 0 0,0 1 0,1-1 0,-1 1 0,0-1 0,0 1 0,0 0 0,0-1 0,0 1 0,0 0 1,0 0-1,0 0 0,0 0 0,0 0 0,0 0 0,0 0 0,0 0 0,-1 0 0,1 0 0,-1 1 0,1-1 0,-1 0 0,1 0 0,-1 1 0,1-1 0,-1 0 0,0 1 8,1 6-85,0 0-1,0 1 0,-1-1 1,0 0-1,-1 3 86,0 8-96,0-6 74,-1 0 1,0 1 0,-1-1 0,-1 0-1,0 0 1,0-1 0,-6 11 21,4-10 158,1 0 0,0 0 0,1 0 0,0 1 0,1 0 0,1-1 0,-1 14-158,3-25 9,1 0-1,-1 0 1,1 0-1,-1 0 1,1 0-1,-1 0 1,1 0-1,0-1 1,0 1-1,0 0 1,0 0-1,0-1 1,1 1-1,-1-1 1,0 1-1,1-1 1,-1 1-1,1-1 1,-1 0-1,1 0 1,0 0-1,0 0 1,-1 0-1,1 0 1,0 0-1,0-1 1,0 1-1,0-1 1,0 1-1,0-1 1,0 0-1,1 0-8,12 3-104,-1-2-1,1 0 1,0-1-1,4-1 105,-3 1-360,-11 0-74,0 0 0,1 0 1,-1-1-1,0 0 1,0 0-1,0 0 1,0 0-1,0-1 1,0 0-1,-1 0 1,1 0-1,2-2 434,5-8-4658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09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10485,'0'0'3249,"0"0"-2704,0 0-209,0 0-336,0 0-2049,0 0-833,13 0-4001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7668,'0'0'1990,"0"0"-710,0 0-810,0 0-267,-2 17 301,-1 20-361,-4 46 2521,4 45-2664,3-126 9,1 0 0,-1 0 1,1 0-1,-1-1 0,1 1 1,0 0-1,0 0 1,0 0-1,0-1 0,0 1 1,0-1-1,0 1 1,0-1-1,1 1 0,-1-1 1,1 1-1,-1-1 1,1 0-1,-1 0 0,1 0 1,0 0-1,-1 0 0,1 0 1,0-1-1,0 1 1,0 0-1,0-1 0,-1 0 1,1 1-1,0-1 1,1 0-10,1 1-196,1-1 0,-1 1 0,0-1 1,0 0-1,1 0 0,-1-1 0,0 1 1,0-1-1,1 0 0,-1 0 1,0-1-1,0 1 0,0-1 0,2-1 196,-2 0-564,0-1 0,0 1 0,0-1-1,0 0 1,-1 0 0,0-1 0,0 1-1,0-1 1,0 1 0,1-5 564,-1-10-5277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5:59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45 232 9941,'0'0'1952,"0"0"-706,0 0-312,0 0-488,0 0-124,-7 15-220,-23 48-43,29-60-58,-1 0 0,1 0 1,0 1-1,1-1 1,-1 0-1,0 0 1,1 0-1,0 1 1,0 0-2,0-3-2,0 0 0,0 0 0,0 0 0,0 0 0,1 0 0,-1 0 0,0 0 0,1 0 0,-1-1 0,0 1 0,1 0-1,-1 0 1,1 0 0,0-1 0,-1 1 0,1 0 0,-1-1 0,1 1 0,0 0 0,0-1 2,1 2-13,1-1 0,0 0-1,-1-1 1,1 1 0,0 0-1,0-1 1,-1 0 0,1 1 0,0-1-1,0 0 1,0-1 0,0 1-1,2-1 14,-3 1-8,0-1 0,0 0 0,0 1 0,0-1 0,0 0 0,0 0-1,-1 0 1,1-1 0,0 1 0,-1 0 0,1-1 0,-1 1 0,1-1-1,-1 1 1,1-1 0,-1 0 0,0 0 0,0 1 0,0-1 0,0 0-1,0 0 1,-1 0 0,1 0 0,0-2 8,1-4 89,0 1-1,0-1 1,-1 0-1,0 0 1,0 0 0,-1-2-89,0 10 571,0 0-219,0 0-267,2 2-117,3 3 35,-1 0 1,1-1-1,1 0 0,-1 0 1,0-1-1,1 0 0,0 1 1,0-2-1,0 1 0,0-1 1,0 0-1,1 0 0,-1-1 0,1 1 1,-1-2-1,2 1-3,-2 0-6,-1-1 0,1 0 0,0 0 0,-1 0 0,1 0 0,-1-1 0,1 0 0,-1 0 0,1-1 0,-1 0 0,1 0 0,-1 0 0,0 0 0,0-1 0,0 0 0,-1 0 0,1 0 0,-1-1 0,1 0 6,2-4 4,0-1-1,0 1 1,-1-2 0,-1 1 0,1-1 0,-2 0 0,1 0 0,-1 0 0,-1 0-1,0-1 1,0 0 0,-1-3-4,3-20 155,-1 1-1,-3-1 0,0-11-154,1 33 1402,5 19-816,5 22-370,8 54-43,-4 2 1,-3 2-174,14 174 0,-20-178-722,-4-1 0,-3 1-1,-4 1 723,3-77-110,0 0 0,0-1-1,0 1 1,-1 0 0,0-1 0,0 0-1,-2 3 111,3-7-7,0 0-1,0 0 1,0 0-1,0-1 1,-1 1-1,1 0 1,-1 0 0,1-1-1,-1 1 1,0-1-1,0 1 1,0-1-1,0 0 1,0 0-1,0 0 1,0 0-1,0 0 1,0 0-1,0 0 1,0-1-1,-1 1 1,1-1 7,1 0 51,-1 0 0,1 0 0,-1 0 1,1 0-1,-1 0 0,1 0 0,-1-1 0,1 1 0,-1-1 1,1 1-1,-1-1 0,1 1 0,0-1 0,-1 0 0,1 0 1,0 0-1,0 1 0,0-1 0,0 0 0,-1-1 0,1 1 0,1 0 1,-1 0-1,0 0 0,0 0 0,0-1 0,1 1 0,-1-1 1,0 1-1,1 0 0,-1-1 0,1-1-51,-3-5 132,1-1-1,0-1 0,0 1 1,1 0-1,1 0-131,-2-14 59,1 0 0,0 0 0,2 1 0,1-1 0,1 0 0,1 1 0,1 0 0,1 0 0,1 0 0,1 0-1,1 1 1,4-7-59,22-36-56,4 2 0,2 1 0,18-17 56,-43 58-1359,1 1 0,16-13 1359,27-21-9866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0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5442,'0'0'3938,"0"0"-2529,0 0-945,0 0 305,0 131 255,-4-85-160,4-6-656,0-1-128,4-10-80,13-9-2144,-12-20-1586,3 0-3425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0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1 8900,'0'0'1409,"0"0"-1068,0 0-194,0 0-27,-8 0 3891,-21 0-3262,100 4 304,11-4-747,-50 0-377,-26 0-177,-11 0-203,-10 0 393,0 2-1,-1 0 1,1 1-1,0 0 1,1 1 0,-1 1-1,1 0 1,-7 4 58,-1 2 125,0 1-1,1 0 1,0 2 0,-16 14-125,34-26 32,1 0 0,-1 0 1,1 1-1,-1 0 0,1-1 0,0 1 0,0 0 0,0 0 1,0 0-1,1 0 0,-1 0 0,1 2-32,0-3 8,1 0 0,-1 0 0,1 0 0,0 0 0,0 0 0,0 0 0,0 0 0,0 0 0,0 0 0,1-1 1,-1 1-1,1 0 0,-1 0 0,1 0 0,0 0 0,-1-1 0,1 1 0,0 0 0,0-1 0,0 1 0,1 0 0,-1-1 0,1 1-8,6 7 6,2-1 0,-1-1 0,1 0 0,5 4-6,-3-4 10,-1 1 1,0 1 0,7 7-11,-16-14 2,0 0-1,-1 0 1,1 0 0,-1 0 0,1 0-1,-1 0 1,0 0 0,0 1-1,0-1 1,0 0 0,0 1-1,0-1 1,-1 1 0,1-1 0,-1 1-1,0-1 1,1 1 0,-1 0-1,0-1 1,-1 1 0,1-1 0,0 1-1,-1-1 1,1 1 0,-1-1-1,0 1 1,0-1 0,0 0-1,-1 2-1,-1 1 5,0-1 0,0 1 0,0-1 0,-1 1-1,0-1 1,0 0 0,0 0 0,0-1-1,-1 1 1,1-1 0,-1 0 0,-3 1-5,-5 3-136,0-2 0,0 1 1,0-2-1,-1 1 0,0-2 0,0 0 0,0-1 1,0 0-1,-7-1 136,1-3-2428,10-8-2806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5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3426,'0'0'3460,"0"0"-2388,0 0-944,0 0-64,0 0 62,0 0 7,6-2 243,28-11 192,0 1-1,0 2 1,1 2-1,0 1 1,0 2-1,1 1 1,13 1-568,86 2 745,143 2 41,-269 0-723,1 1-1,-1 0 0,1 1 0,-1-1 1,0 2-1,1 0-62,-1-1 37,0 1 0,0-1 0,1-1-1,-1 0 1,1 0 0,1-1-37,29 1 77,28 1 47,0 3 1,4 4-125,12 7 109,-58-12-94,0-1-1,19 0-14,34 6 14,-49-6 55,-1-2 1,1-1 0,0-1 0,2-2-70,29 1 577,-5 0-303,34 0 109,-29 8-3612,-35-2-300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6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8548,'0'0'1846,"0"0"-1144,0 0-516,0 0 196,0 0 114,0 0-202,0 19-110,1-4-164,7 84 295,-7-87-286,1 0 0,1-1 0,0 0-1,0 1 1,1-1 0,1 0 0,0-1-1,3 5-28,-7-13-8,0 0 0,1 0 0,-1-1 0,1 1 0,-1-1 0,1 1 0,-1-1 0,1 1 0,0-1 0,0 0 0,0 0 0,0 0 0,0 0 0,0 0 0,0 0 0,0-1 0,0 1 0,1-1 0,-1 1 0,0-1 0,0 0 1,0 0-1,1 0 0,-1 0 0,0 0 0,2-1 8,0 0-19,0 0 1,0 0-1,0 0 1,0-1-1,0 0 1,0 0-1,0 0 1,-1 0-1,1 0 1,-1-1-1,1 1 1,-1-1-1,0-1 19,38-37 586,13-22-586,-42 48-5,-1 0 0,0-1 0,-1 0-1,-1 0 1,-1-1 0,3-9 5,-9 20-438,0 0 0,0 0 0,-1 0 0,0 1 0,0-1 0,-1 0 1,1-1-1,-2-4 438,1 9-252,0 1 0,0-1 1,0 0-1,-1 0 1,1 1-1,-1-1 1,0 0-1,1 1 1,-1-1-1,0 0 0,0 1 1,0-1-1,0 1 1,0-1-1,0 1 1,-1 0-1,1 0 0,0-1 1,-1 1-1,1 0 1,-1 0-1,1 0 1,-1 0-1,1 1 1,-1-1-1,0 0 0,1 1 1,-1-1-1,0 1 1,0-1 251,-24-1-1569,2 2 878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6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5074,'0'0'1633,"0"0"-1281,-1 86-144,10-42 48,8 2 49,3-4-209,5-8 16,1-9 112,0-10-128,1-7 96,-1-8-128,2 0 112,2-5 0,0-18-96,0-4-160,-4-4-400,-22 20-2674,-4 0-1328</inkml:trace>
  <inkml:trace contextRef="#ctx0" brushRef="#br0" timeOffset="1">441 177 4930,'0'0'1457,"0"0"-353,12 114-111,-10-76-737,1-8-80,5-10-176,-1-11-1184,-5-9-2818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6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2785,'0'0'3570,"0"0"-3570,0 0-3826,0 0 1297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7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65 204 7075,'0'0'1940,"0"0"-441,0 0-357,0 0-96,0 0-208,-8 6-321,-27 18-343,32-21-167,1 0 1,0 0 0,0 0 0,0 0-1,1 0 1,-1 1 0,1-1 0,-1 0 0,1 1-1,0-1 1,0 1 0,1 0 0,-1-1-1,1 1 1,0-1 0,0 1 0,0 0 0,0-1-1,0 1 1,2 2-8,-2 10 18,0-11-57,0 0-1,0 0 1,0 0 0,1 0 0,0 0 0,0 0-1,0 0 1,0 0 0,1 1 39,0-4-122,-1-1 1,0 1-1,0-1 0,0 1 1,1-1-1,-1 0 1,1 0-1,-1 1 0,1-1 1,-1 0-1,1 0 0,0-1 1,0 1-1,-1 0 1,1 0-1,0-1 0,0 1 1,0-1-1,0 0 0,0 1 1,-1-1-1,1 0 1,0 0-1,0 0 0,2-1 122,-1 1-198,0 0-1,0 0 0,0 0 1,0-1-1,0 0 0,0 1 1,0-1-1,0 0 0,0-1 1,0 1-1,0 0 0,0-1 1,-1 1-1,1-1 0,-1 0 0,1 0 1,-1 0-1,2-2 199,0-1-229,0-1-1,0 1 0,-1-1 1,0 1-1,0-1 1,-1 0-1,1 0 0,-1 0 1,0-1 229,2-9-598,-1 0 0,0 0 0,-1 0 0,-1-10 598,-1-68 1664,-1 38 790,1 45-2012,0 1 1,-1-1-1,0 1 0,-1-1 1,-2-6-443,1 13 1773,0 11-819,0 8-677,3 62 814,0-76-678,0-1 12,0 0 12,0 0-282,0 0 0,0 0-30,0 0 8,0 0 70,0 0-64,0 0-27,0 0 208,0 0-195,0 0-50,0 6 61,-1 51-172,1 28 45,3 1-1,6 22-8,-9-107-67,0-1-1,0 1 1,0 0-1,0 0 1,1-1-1,-1 1 1,0 0-1,0 0 1,1-1-1,-1 1 1,0 0-1,1-1 1,-1 1-1,1 0 1,-1-1-1,1 1 1,-1-1-1,1 1 0,-1-1 1,1 1-1,0-1 1,-1 1-1,1-1 68,13 0-7224,-9-3 514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8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48 227 128,'0'0'6568,"0"0"-4825,0 0-1610,0 0-74,0 0-1,-1 4-66,0-2-16,0-1 20,1-1 0,0 0 0,0 0 0,0 1-1,0-1 1,-1 0 0,1 1 0,0-1 0,0 0 0,0 1-1,0-1 1,0 0 0,0 1 0,0-1 0,0 0 0,0 1 0,0-1-1,0 0 1,0 1 0,0-1 0,0 0 0,0 1 0,0-1-1,0 1 1,0-1 0,0 0 0,1 0 0,-1 1 0,0-1 0,0 0-1,0 1 1,1-1 0,-1 0 0,0 0 0,0 1 0,1-1-1,-1 0 1,0 0 0,0 1 0,1-1 0,-1 0 0,0 0 0,1 0-1,-1 0 1,0 0 0,1 1 0,-1-1 0,0 0 0,1 0 0,-1 0-1,0 0 1,1 0 0,-1 0 0,0 0 0,1 0 0,-1 0-1,1 0 1,-1-1 0,0 1 0,1 0 0,-1 0 4,2-22-590,-2 7 917,1 13-150,-1-1 0,0 0 0,1 0 1,-1 1-1,-1-1 0,1 0 0,0 0 0,-1 0 0,1 1 1,-1-1-1,0 0 0,0 1 0,0-1 0,0 1 0,0-1 1,0 1-1,-1 0 0,1-1 0,-1 1 0,0 0 0,-1-2-177,1 1 63,1 0 0,0 0-1,0 0 1,0 0 0,1 0-1,-1 0 1,1 0-1,-1 0 1,1 0 0,0 0-1,0-1 1,1 1 0,-1 0-1,1-2-62,-1-7 28,0-75 143,0 87-123,0-1 0,0 1 0,0 0 0,0 0 0,0 0 0,0-1 0,-1 1 0,1 0 0,0 0 0,0 0 0,0 0 0,0 0 0,-1-1 0,1 1 0,0 0 0,0 0 0,0 0 0,-1 0 0,1 0 0,0 0 0,0 0 0,0 0 0,-1 0 0,1 0 0,0 0 0,0 0 0,0 0 0,-1 0 0,1 0 0,0 0 0,0 0 0,-1 0 0,1 0 0,0 0 0,0 0 0,0 0 0,-1 0 0,1 0 0,0 0 0,0 1 0,0-1 1,0 0-1,-1 0 0,1 0 0,0 0 0,0 0 0,0 1 0,0-1 0,0 0 0,-1 0 0,1 0 0,0 1 0,0-1 0,0 0-48,-4 27 69,1 0 1,1 1-1,1 2-69,-4 51-115,-3 37-1119,7-39-6619,1-78 4801,2-1-432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8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10549,'0'0'3137,"0"0"-2080,0 0-1025,0 0 112,0 0 0,0 0-80,57 0 16,-22 0-80,-1 0-32,0 0-624,-2 0-1938,-8 0-495,-20 0-112,-4 0-1570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29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0 302 4690,'0'0'2100,"0"0"-1353,0 0-315,0 0 360,0 0 78,11 0-144,-3 0-579,-4 0-84,0 1 1,0-1 0,0 0-1,0-1 1,0 1 0,0-1 0,0 0-1,0 0 1,0 0 0,-1 0-1,1-1 1,0 0 0,-1 1-1,1-1 1,-1 0 0,1-1 0,0 0-64,4-4 42,-1-1-1,0 0 1,-1 0 0,0 0 0,0-1 0,0 0 0,-1 0 0,-1 0 0,0-1 0,0 0 0,0 0 0,-1 0 0,-1 0 0,0 0-1,0 0 1,-1-1 0,0 1 0,-1-1 0,0 1 0,-1 0 0,-1-7-42,1 12 12,-1 1 0,1 0 0,-1 0 0,0-1-1,0 1 1,0 1 0,0-1 0,-1 0 0,1 0 0,-1 1 0,-2-2-12,4 4 92,0-1 1,0 1-1,0-1 1,-1 1-1,1 0 1,-1 0-1,1-1 1,-1 1 0,1 0-1,-1 1 1,0-1-1,1 0 1,-1 0-1,0 1 1,0-1-1,1 1 1,-1-1 0,0 1-1,0 0 1,0 0-1,0 0 1,0 0-1,0 0 1,1 0-1,-1 0 1,0 1 0,0-1-1,0 1 1,0-1-93,1 2 10,-1-1 0,1 0 1,-1 1-1,1 0 1,-1-1-1,1 1 0,0 0 1,0 0-1,0 0 0,0-1 1,0 1-1,0 0 1,0 0-1,1 1 0,-1-1 1,1 1-11,-8 38 0,8-37 2,-3 28-67,2 1 1,2 4 64,-1-9-218,0-23 82,0 1 0,0-1-1,0 0 1,1 1 0,0-1 0,0 0 0,1 0 0,-1 0 0,1 0 0,0 0-1,1 0 1,-1 0 0,1-1 0,0 1 0,0-1 0,0 0 0,1 1-1,-1-2 1,1 1 0,0 0 0,0-1 0,0 0 0,1 0 0,-1 0-1,1 0 1,0-1 0,0 1 0,-1-1 0,1-1 0,1 1 0,-1-1-1,0 0 1,0 0 0,3 0 136,10 0-547,-7-1 581,0 0 1,0 1-1,-1 0 1,1 1-1,0 0 1,2 1-35,-10-2 79,0 1 0,-1-1 0,1 0 0,0 1 0,0 0 0,-1-1 0,1 1 0,-1 0 0,1 1 0,-1-1 1,0 0-1,0 1 0,0-1 0,0 1 0,0-1 0,-1 1 0,1 0 0,-1 0 0,1 0 0,-1 0 0,0 0 0,-1 0 0,1 2-79,5 48 154,-6-29-3763,0-17-3431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6:10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8132,'0'0'779,"0"0"-310,0 0-218,0 0-99,0 0 32,0 0-80,0 0-80,0 0-34,3 0-4,450 18 924,7 1-886,-347-20 13,1-4 1,32-9-38,38-17 212,86-10 315,385-33 932,-465 58-1040,0 9 0,8 7-419,211-7 416,226-14 156,-628 20-562,1154-11 1166,-286 0-877,-766 12-290,42-1 41,56 10-50,400 25 41,-198-15-18,250-10 120,-407-11-110,-108 1-19,218 5 60,-316 3-59,10 0 367,-55-7-152,-1 0 151,0 0-117,0 0-5,0 0 80,0 0-171,0 0 64,0 0 8,0 0-154,0 0-25,0 0-280,0 4-5058,0 2-3257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38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1873,'0'0'864,"0"0"-592,0 0-272,104 47 16,-76-42-16,2-1-64,2-4 0,5 0-16,3 0 80,5 0 16,-30 0-16,1 0-2321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3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8548,'0'0'0,"0"0"-96,0 0-48,0 0-1473,0 0-3713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38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6387,'0'0'0,"0"0"-176,0 0-1649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39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0 206 7924,'0'0'795,"0"0"-441,0 0-260,0 0-94,5-21 77,18-67-5,-22 82-66,1-1-1,0 1 1,0 0-1,1 0 1,0 0-1,0 0 1,0 0-1,1 1 1,0-1-1,0 1 1,0 0-1,1 0 1,-1 1-1,1-1 1,0 1-1,5-3-5,-10 7 2,0 0-1,1 0 1,-1-1 0,0 1-1,0 0 1,1 0-1,-1 0 1,0 0-1,1 0 1,-1 0-1,0 0 1,1-1-1,-1 1 1,0 0 0,1 0-1,-1 0 1,0 0-1,1 0 1,-1 1-1,0-1 1,1 0-1,-1 0 1,0 0 0,1 0-1,-1 0 1,0 0-1,0 0 1,1 1-1,-1-1 1,0 0-1,1 0 1,-1 0 0,0 1-1,0-1 1,0 0-1,1 0 1,-1 1-1,0-1 1,0 0-1,0 0 1,1 1-1,-1-1 1,0 0 0,0 1-1,0-1 1,0 0-1,0 1 1,0-1-1,0 0 1,0 1-1,0-1 1,0 0 0,0 1-1,0-1-1,0 25 457,0-18-301,-1 123 1245,0 0-5596,1-129-1735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40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5907,'0'0'4146,"0"0"-3602,0 0-336,0 0-208,0 0-1425,0 0-4001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4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11237,'0'0'1451,"0"0"-429,0 0-918,10-1-184,8 0 98,-2 0-21,0 0 0,0 1 1,8 1 2,-21 0-20,1-1 0,0 0 0,-1 1 0,1 0 0,-1 0 0,1 0 0,-1 0 0,0 0 0,0 1 0,1 0 0,-1-1 0,0 1 0,0 0 1,0 1-1,-1-1 0,1 0 0,0 1 0,1 2 20,0 2-48,-1 0 1,1 1-1,-1-1 0,-1 1 1,1 0-1,-1 0 1,-1 0-1,1 0 0,-1 0 1,-1 4 47,1 22-850,-3 31 850,1-37-224,-1-9-198,0 0 1,-1-1-1,-1 1 1,0-1-1,-2 0 1,0 0-1,-1 0 1,-3 4 421,9-20-172,0-1 1,0 1 0,1 0-1,-1-1 1,0 1 0,0 0-1,0-1 1,-1 1 0,1-1-1,0 0 1,-1 1 0,1-1-1,0 0 1,-1 0 0,-1 1 171,3-2-78,-1 0 1,1 0-1,-1 0 1,1 0 0,-1 0-1,1 0 1,-1 0-1,1-1 1,-1 1 0,1 0-1,-1 0 1,1 0-1,-1-1 1,1 1-1,-1 0 1,1 0 0,0-1-1,-1 1 1,1 0-1,-1-1 1,1 1 0,0-1-1,-1 1 1,1 0-1,0-1 1,-1 1-1,1-1 1,0 1 0,0-1-1,0 1 1,-1-1-1,1 1 78,-3-8 237,1 1-1,0-1 0,0 0 0,1 0 1,-1-7-237,-2-37 7515,2-30-7515,2 78 54,1 1 1,0-1-1,0 1 0,1-1 0,-1 1 0,0-1 1,1 1-1,0 0 0,0 0 0,0 0 0,0 0 0,1 0 1,-1 0-1,1 1 0,-1-1 0,1 1 0,0 0 1,0-1-1,0 1 0,0 1 0,1-1 0,-1 0-54,14-7-918,1 0-1,-1 2 1,10-3 918,-24 8-395,10-1-2804,-5 1-1995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41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24 3041,'0'0'6107,"0"0"-4013,0 0-1557,0 0-300,8-9 37,-6 3 3230,-9 6-2672,20-1-560,56-5-232,-69 6-33,0 0-1,0 0 0,0 0 1,0 0-1,0 0 0,0 0 1,0-1-1,0 1 0,0 0 1,0 0-1,0 0 0,0 0 0,0 0 1,0 0-1,0 0 0,0 0 1,0 0-1,0 0 0,0 0 1,1-1-1,-1 1 0,0 0-6,-20 1-117,10 0 53,1 0 0,0 1 0,0 0 0,-6 2 64,-1 3-35,1 1 0,0 1 0,0 0 0,0 1 0,0 1 35,8-6-7,0 1-1,1 0 0,0 0 1,0 1-1,0-1 0,0 1 1,1 0-1,1 1 1,-1-1-1,-3 9 8,7-11-7,-1 0 0,1 0-1,-1 0 1,1 1 0,1-1 0,-1 0 0,1 1 0,0-1 0,0 0 0,1 1-1,-1-1 1,1 0 0,1 1 0,-1-1 0,1 0 0,-1 0 0,3 4 7,4 5-17,0 0 1,1-1 0,1 1-1,0-2 1,1 2 16,1 0-3,-10-12-44,-1-1 0,0 1 0,0-1 0,0 1 0,0 0 0,-1-1 0,1 1 0,0 0 0,-1 0 0,1 0 0,-1 0-1,0-1 1,1 1 0,-1 0 0,0 0 0,0 0 0,0 1 47,-2-3-475,0 1-1,1-1 1,-1 1 0,0-1 0,0 0-1,1 0 1,-1 0 0,0 0-1,0 0 1,1 0 0,-1 0 0,0-1-1,0 1 476,-9-4-5298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41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6243,'0'0'1328,"0"0"465,100-44-160,-67 40-608,1-2-497,0-3-288,-4-4-240,-26 8-2337,-4-1-3074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52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8484,'0'0'1521,"0"0"-1089,0 0-208,-1 107-176,1-45 0,0-1 48,0-7-32,0-5-128,0-10 16,0-12-1041,0-14 529,0-11-176,0-2-257,0-19-447,0-3-2770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52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3554,'0'0'2849,"0"0"-832,0 0-625,0 0-655,0 0-673,0 0 160,9-66-224,21 59 96,6 2-16,1 5-80,-1 0-1345,-4 4-976,-25 6-976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6:14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1153,'0'0'0,"29"-125"-209,-14 108-735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53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4194,'0'0'1024,"0"0"-189,5 15-314,17 43-212,-22-57-293,0 0 1,0 0-1,0 0 0,0-1 0,1 1 0,-1 0 1,0 0-1,0 0 0,1-1 0,-1 1 0,1 0 1,-1-1-1,1 1 0,-1 0 0,1-1 1,-1 1-1,1-1 0,-1 1 0,1-1 0,0 1 1,-1-1-1,1 1 0,0-1 0,-1 1 0,1-1 1,0 0-1,0 1-16,5-11 214,-5 10-204,11-55 1007,-10 44-674,0 1 1,0-1-1,1 1 0,0-1 0,1 1 1,0 0-1,3-3-343,-6 12 44,0 0 1,0 1-1,0-1 0,0 0 0,0 0 1,0 1-1,0-1 0,1 1 1,-1-1-1,0 1 0,0 0 0,1-1 1,-1 1-1,0 0 0,0 0 1,1 0-1,-1 0 0,0 0 0,1 0 1,-1 0-1,0 0 0,1 1 0,-1-1 1,1 0-45,37 11-349,-32-9 185,-5-1 103,0 0 1,0 0 0,0-1 0,0 1 0,0 1 0,0-1 0,0 0-1,0 0 1,0 1 0,-1-1 0,1 1 0,-1-1 0,1 1-1,-1 0 1,0 0 0,1 1 60,12 34-137,-13-33 139,1 1 0,-1-1 0,0 0 0,1 1 0,0-1 0,0 0 0,0 0 0,1 0 0,-1 0 0,1-1 0,2 3-2,-4-5-16,0 0 0,0 0 0,0 0 1,0-1-1,0 1 0,0 0 0,0-1 0,0 1 0,0 0 1,0-1-1,1 0 0,-1 1 0,0-1 0,0 0 1,0 1-1,1-1 0,-1 0 0,0 0 0,1 0 1,-1 0-1,0 0 0,0 0 0,1-1 0,-1 1 0,0 0 1,0 0-1,1-1 0,-1 1 0,0-1 0,0 0 1,0 1-1,0-1 0,0 0 0,0 1 0,0-1 1,0 0-1,0 0 0,1-1 16,3-4-27,1-1-1,-1 0 1,-1 0 0,1 0-1,2-7 28,5-8-68,-11 23 98,0 0 0,0 0 0,0 0 1,0 0-1,0 0 0,0 0 0,0 0 0,-1 1 0,1-1 0,0 0 1,-1 0-1,1 0 0,-1 1 0,1-1 0,-1 0 0,0 1-30,4 6 116,-1-2-111,1-1 0,0 0 0,0 0 0,1-1 1,-1 1-1,1-1 0,0 0 0,2 1-5,-4-3 2,0 0 0,0 0 0,0-1 0,0 1 0,0-1 1,0 1-1,0-1 0,0 0 0,1-1 0,-1 1 0,0 0 0,1-1 0,-1 0 0,0 0 0,1 0 0,1 0-2,-4-1 0,0 1 0,0-1 0,0 0 0,0 0 0,0 1 0,0-1 0,0 0-1,0 0 1,0 0 0,0 0 0,-1 0 0,1 0 0,0 0 0,-1 0 0,1 0-1,-1-1 1,1 1 0,-1 0 0,0 0 0,1 0 0,-1-1 0,0 1 0,0-1 0,5-33 137,-5 33-117,1-8 198,1 1-258,-2-1 1,1 0-1,-1 0 0,-1 0 1,0-3 39,0 12 113,1-1 0,0 1 0,0-1 0,-1 0 0,1 1 0,-1-1 0,1 1 1,-1-1-1,0 1 0,1 0 0,-1-1 0,0 1 0,0 0 0,0-1 0,0 1 1,0 0-1,-1 0 0,1 0 0,0 0 0,0 0 0,-1 0 0,1 0 1,-1 0-1,1 1 0,0-1 0,-1 1 0,1-1 0,-1 1 0,0-1 0,1 1 1,-1 0-1,1 0 0,-1-1 0,0 1-113,1 1 11,1 0 0,-1-1 1,1 1-1,0 0 0,-1-1 1,1 1-1,-1 0 0,1 0 0,0-1 1,0 1-1,0 0 0,-1 0 1,1 0-1,0-1 0,0 1 0,0 0 1,0 0-1,0 0 0,0-1 0,0 1 1,1 0-1,-1 0 0,0 0-11,0 3 29,0-2-45,0 6-47,-1-1 1,1 0-1,1 1 1,-1-1-1,1 0 0,1 1 1,-1-1-1,1 0 1,1 0-1,-1 0 0,1 0 1,0 0-1,3 3 63,11 10-3857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1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11541,'0'0'753,"0"0"-753,0 0-80,0 0 32,11 90-209,-6-36-1503,-3-32-273,0-2-2513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2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4274,'0'0'848,"0"125"-287,-10-80-369,5-1-80,3-2-112,2-3-1009,0-32-1856</inkml:trace>
  <inkml:trace contextRef="#ctx0" brushRef="#br0" timeOffset="1">6 693 1953,'0'0'0</inkml:trace>
  <inkml:trace contextRef="#ctx0" brushRef="#br0" timeOffset="2">31 1135 1777,'0'0'1376,"0"0"-751,5 118-401,-5-77-224,0 11-336,0-31-3010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2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3249,'0'0'1761,"0"0"-1072,13 86-177,-7-62-240,-4-18-272,-2 0-1649</inkml:trace>
  <inkml:trace contextRef="#ctx0" brushRef="#br0" timeOffset="1">0 842 4978,'0'0'32,"0"0"-32,0 0-32,0 0-1889,0 0-736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2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5683,'0'0'1408,"0"0"-864,0 0-63,0 0-145,-1 88-336,4-66 0,1 1-1393,-4-16-2545,0 6 817</inkml:trace>
  <inkml:trace contextRef="#ctx0" brushRef="#br0" timeOffset="1">15 789 352,'0'0'4618,"0"0"-3521,0 0-1004,0 16-47,-1 111-28,-8 152-2977,7-237 3080,0 8 318,1 1 1,3-1-1,2 1 1,6 23-440,-7-63-565,0 0 1,1 0-1,4 7 565,9 24-1751,-7-3 772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13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4882,'0'0'515,"0"21"-280,-4 135-200,2-35-212,1-34-89,-9 57 266,-1-26 3393,4 44-3393,6-41-2022,1-121-1163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37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17 7395,'0'0'1180,"0"0"394,0 0 232,0 0-35,0 0-570,0 0-604,-2-5-391,-2-7-168,4 12-38,0 0 0,0 0 1,0 0-1,0 0 0,0 0 0,0 1 0,0-1 1,0 0-1,0 0 0,0 0 0,0 0 0,0 0 1,0 0-1,0 0 0,0 0 0,0 0 0,0 0 1,0 0-1,-1 0 0,1 0 0,0 0 0,0 0 1,0 0-1,0 0 0,0 0 0,0 0 0,0 0 1,0 0-1,0 1 0,0-1 0,0 0 0,0 0 1,0 0-1,0 0 0,0 0 0,0 0 0,0 0 1,0 0-1,-1 0 0,1 0 0,0 0 0,0 0 1,0 0-1,0 0 0,0 0 0,0 0 0,0 0 1,0 0-1,0 0 0,0 0 0,0-1 0,0 1 1,0 0-1,0 0 0,0 0 0,0 0 0,0 0 1,0 0-1,-1 0 0,1 0 0,0 0 0,-1 36 38,3 2102 1931,6-1485-1852,-8-495-34,2 44 277,-8-1 0,-13 28-360,-17 212 263,8-64-104,4-42 165,14 9-324,-4 88 108,7-260-79,9 11-29,1-140 30,3 1-1,9 37-29,-4-28 21,2 38-21,-5 89 32,-9 36-32,-1-66-42,-2 420 135,3-510-172,-2-1 1,-11 49 78,14-107 0,-3 11-779,0-12-1181,-2-8-1918,-3-18-5227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38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2129,'0'0'688,"0"0"353,97-2 431,-89 4-607,-4 6-1,1-3-528,-1 2-31,2 0-193,-1-1-112,1 0 16,-2-1-16,-4-5-2129,0 0-3314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50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19 178 48,'0'0'443,"0"0"-64,0 0 37,0 0-107,0 0 1636,0 0 5269,-5 2-5093,4-2-2113,1 0-1,-1 0 1,0 0 0,1 0-1,-1 0 1,1 0-1,-1 0 1,1 1 0,-1-1-1,0 0 1,1 0-1,-1 1 1,1-1 0,-1 0-1,1 1 1,0-1-1,-1 0 1,1 1 0,-1-1-1,1 1 1,0-1 0,-1 1-1,1-1 1,0 1-1,-1-1 1,1 1-8,16 0 43,45-8-33,-30 1 64,55-10 315,1 4-1,20 2-388,-98 9 316,2 1-724,1 0 0,-1-1 0,0-1 0,0 0 0,4-1 408,-13 2-219,-1 1 1,0 0 0,0 0 0,0-1-1,1 1 1,-1-1 0,0 1 0,0-1-1,0 0 1,0 1 0,0-1 0,0 0-1,0 0 1,0 0 0,0 1-1,0-1 1,0 0 0,0 0 0,-1-1-1,1 1 1,0 0 0,-1 0 0,1 0-1,-1 0 1,1 0 0,-1-1 0,0 1-1,1 0 1,-1 0 0,0-1 0,0 1-1,0 0 1,0-1 0,0 1 0,0 0-1,0 0 1,-1-1 0,1 1 0,0 0-1,-1 0 1,1-1 0,-1 1 0,1 0-1,-1 0 1,1 0 0,-1 0 0,0 0-1,0 0 1,0-1 218,-4-3-14,0 0-1,0 0 1,-1 0 0,1 0-1,-1 1 1,0 0 0,0 0-1,-1 1 1,1 0 0,-1 0-1,-1 0 15,-18-9 7348,26 12-7315,1 0 0,-1 0-1,0 0 1,0 0 0,0 0 0,1 0 0,-1 0-1,0 0 1,0 0 0,0 0 0,1 0-1,-1-1 1,0 1 0,0 0 0,0 0 0,1 0-1,-1 0 1,0 0 0,0 0 0,0 0 0,0 0-1,0 0 1,1-1 0,-1 1 0,0 0-1,0 0 1,0 0 0,0 0 0,0 0 0,0-1-1,1 1 1,-1 0 0,0 0 0,0 0 0,0-1-1,0 1 1,0 0 0,0 0 0,0 0-1,0-1 1,0 1 0,0 0 0,0 0 0,0 0-1,0 0 1,0-1 0,0 1 0,0 0 0,0 0-1,0 0 1,0-1 0,0 1 0,-1 0 0,1 0-1,0 0 1,0 0 0,0-1 0,0 1-1,0 0 1,0 0 0,-1 0 0,1 0 0,0 0-1,0-1 1,0 1 0,0 0 0,-1 0 0,1 0-33,17-4-245,-16 4 346,23-3 153,0 2-1,24 0-253,-30 1 174,-16 0-145,0 0 0,-1 0 0,1 0 0,-1 1 0,1-1 0,-1 0 0,1 1 0,-1-1 0,1 1 0,-1-1 0,1 1 0,-1 0 0,0-1 0,1 1 0,-1 0 0,0 0 0,1 0 0,-1 0 0,0 0 0,0 0 0,0 0 0,0 1 0,1 0-29,-1 1 62,0 0 0,0-1 0,0 1-1,0 0 1,0 0 0,-1 0-1,1 0 1,-1 0 0,0 0 0,1 0-1,-2 0 1,1 1-62,0 4 127,-1 0 0,-1-1-1,1 1 1,-1-1 0,0 0 0,-1 1-1,0-1 1,0 0 0,0-1-1,-2 2-126,-8 11 71,-2-1-1,0-1 0,-1 0 1,-1-1-1,0 0 0,-1-2 0,-1 0 1,0-1-1,-12 6-70,28-18-440,-12 6-871,5-6-7340,6-1 4230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1:55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5683,'0'0'632,"0"0"-347,0 0 457,0 0 304,18 0-16,135 0 1125,-54-1-188,-1-4-1,61-12-1966,232-31 461,-201 42-198,-50 4 165,39-5 1472,-177 7-1824,0 0 1,0 1-1,0-1 1,0 1-1,0 0 1,0-1-1,0 1 1,0 0-1,0 0 1,0 1-77,18 5-4033,-20-7-2677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6:14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33 528,'0'0'5683,"0"0"-4234,0 0-369,0 0 254,0 0 195,-6-6-297,-15-18-293,18 21-762,3 3-166,0 0-1,0 1 0,0-1 0,0 0 1,0 0-1,0 0 0,0 0 0,0 0 1,0 0-1,0 0 0,0 1 1,0-1-1,0 0 0,0 0 0,-1 0 1,1 0-1,0 0 0,0 0 0,0 0 1,0 0-1,0 0 0,0 1 1,0-1-1,0 0 0,0 0 0,-1 0 1,1 0-1,0 0 0,0 0 0,0 0 1,0 0-1,0 0 0,0 0 0,-1 0 1,1 0-1,0 0 0,0 0 1,0 0-1,0 0 0,0 0 0,0 0 1,-1 0-1,1 0 0,0 0 0,0 0 1,0 0-1,0 0 0,0 0 1,0 0-1,0 0 0,0-1 0,-1 1 1,1 0-1,0 0 0,0 0 0,0 0 1,0 0-1,0 0 0,0 0 0,0 0 1,0-1-1,0 1-10,-10 35-41,2 1 0,0 16 41,-4 19 13,-73 317 108,-16 82-103,27 7-43,51-217-4,12 1 0,19 191 29,14-202-20,12 0 0,29 88 20,-33-200-7,6-2 0,50 126 7,-62-203 6,2-1 0,3-1 0,2-1-1,3-2 1,2-2 0,2-1-1,34 34-5,-8-22-1967,15 8 1967,-33-30-3467,-38-34-1450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46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5972 630 6643,'0'0'2324,"0"0"-195,0 0-374,0 0-285,0 0-408,0 0-435,-18-15 3,-60-50 13,62 52-313,-1 1 0,0 1 0,0 1 0,-2 0-330,-15-9 304,-9-5 74,0 2-1,-2 2 0,-16-4-377,-143-43 406,36 13-268,49 10 50,-95-31 134,161 59-257,-2 3 1,1 2 0,-5 2-66,-146-12 83,-44-6 42,194 20-144,-87-13 6,-124 0 13,-278 24 147,144 0-54,316-1-70,0 4 0,0 4 0,-70 18-23,-117 25-6,-2 0 122,-34 21-116,-177 77 125,443-135-134,1 1 0,0 3-1,2 1 1,1 1 0,0 3 0,2 0-1,-11 14 10,-39 40-63,4 3-1,-9 20 64,8-7 32,5 5 0,-10 23-32,50-66-10,3 2 0,2 1 0,3 2 0,-18 56 10,37-86-3,2 1-1,1-1 1,2 1-1,1 4 4,-1 42 41,3 16-41,4-55-2,1 0 0,2 0-1,10 40 3,40 121-54,-31-120 32,1 7 19,3-2 0,13 20 3,-28-79-2,1 0 0,1 0 0,2-2 0,0 0 0,2-1 0,1 0 1,0-2-1,14 11 2,1-5-9,1-1 1,1-2 0,1-1 0,2-2 0,0-2 0,1-1 0,2-3-1,-1-1 1,3-2 8,69 17-8,1-5-1,105 10 9,12-10-82,61-8 82,239-12-70,-360-13 75,0-7 0,0-8 0,-2-7 0,-1-7 0,-2-8 0,-2-7 0,-3-7 0,20-16-5,302-155 15,-368 166-4,-4-5 0,-2-6 0,1-7-11,-63 42 10,-2-2 0,-1-1 1,-2-3-1,-3-2 0,-1-1 1,-3-2-1,8-17-10,-18 22 9,-1-2 0,-3-1 0,-1-1 0,-3 0 0,-2-2 0,-3 0 0,-1 0 0,2-34-9,-7 13 12,-2-1 1,-4 1-1,-4-31-12,1 87 3,0 0 0,-1 0 1,-1 0-1,0 0 0,-1 1 0,0-1 0,-2 1 0,0 1 0,0-1 0,-1 1 0,-1 1 0,-4-5-3,-17-19 3,-2 2-1,-1 1 0,-20-14-2,-3-5-169,50 48-56,1-1 0,-1 0 0,1-1 0,1 1 0,-1-2 225,-8-19-3787,12 22-2882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47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10853,'0'0'1793,"0"0"-1185,0 0-528,0 0 208,-10 120 144,7-63-416,3-3 80,0-5-96,0-5-48,0-8-704,3-33-1681,1-3-1905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4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9796,'0'0'1489,"0"0"-32,0 0-1457,0 0 0,0 0 352,58-115-288,-23 93-48,-3 10-16,-2 12 48,-5 9-112,-5 30 64,-1 16 0,-2 11-16,-17-37-2753,0-5-2370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48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0 6835,'0'0'4578,"0"0"-3986,0 0-127,0 0 95,-13 127 208,-1-83-464,3-2-256,2-5 81,1-5-129,5-8-401,3-9-1055,0-10-1602,0-5-271,0 0-1682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49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6099,'0'0'2177,"0"0"-1793,0 0 304,0 0 33,0 0-433,0 0 144,109 3-432,-104 9-1329,-1-2-2064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54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4406 336 8932,'0'0'1377,"0"0"-313,0 0-103,-23-10-225,-5-3-512,-16-8 280,-1 3 1,-6-1-505,-42-10 1500,-92-16-1500,-101-5 477,195 35-296,-67-7 417,-56 3-598,-160 4 271,153 8-57,-459-2 738,578 9-885,17 2-30,0 3 1,0 4-1,0 3 0,2 5 0,-1 2 0,2 5 0,1 3 1,2 3-1,0 4 0,2 4 0,2 3 0,2 2 0,2 5 1,2 2-1,-31 31-37,40-27-1,3 2 1,2 2-1,3 3 1,2 2-1,-37 65 1,64-89-8,1 1 0,3 0 1,1 2-1,2 0 0,2 1 0,2 0 1,2 1-1,2 0 0,1 1 0,3 0 1,1 13 7,3-19-16,1 1 1,3 8 15,-1-32-1,-1 0 0,2-1 0,0 1 0,1-1-1,1 0 1,7 14 1,1-4 1,1 0-1,1-1 1,1-1-1,1 0 1,1-1-1,14 12 0,-2-6-18,1-1 0,2-2 0,0-1 0,12 5 18,47 20-50,2-4 1,2-4-1,24 4 50,81 24 88,3-8-1,17-6-87,-68-24 9,2-7-1,1-7 0,22-5-8,156-11 39,-255-6 10,0-3 0,-1-4 0,13-6-49,93-28 48,-2-7 0,-3-9 1,-3-7-1,77-47-48,-147 60-7,100-71 7,-146 83 23,-2-1-1,-2-4 1,44-47-23,-66 56 10,-2-2 0,-1-1-1,-3-1 1,-1-2 0,-3-1 0,0-4-10,39-96-48,12-54 48,-40 100-106,17-86 106,-44 149 20,-2-1-1,-2 0 0,-1 0 1,-2 0-1,-2-1 0,-4-27-19,2 54-2,-1 0-1,0 0 0,-1 0 1,-1 0-1,0 1 1,-1 0-1,0 0 1,-1 0-1,0 1 0,-1 0 1,0 1-1,0-1 1,-1 2-1,-1-1 1,-9-7 2,-11-7-12,0 2 0,-2 0 1,-1 2-1,-33-14 12,17 11-130,-1 2 0,0 3 0,-2 1 0,-41-6 130,42 18-1700,8 5-2195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56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1996 96 368,'0'0'5429,"0"0"-3334,0 0-1306,0 0 102,0 0-10,-20-5 74,-63-17-264,63 18-220,0 1 1,-1 0 0,1 2-1,-6 0-471,-36-4 678,-30-5-498,-1 4 0,-60 4-180,94 5 34,-1 3 0,1 3-1,-2 2-33,-34 6 38,18-7-15,-1-3-1,0-3 1,1-4 0,-1-3 0,-9-4-23,-4 1-5,0 4-1,-12 4 6,102-2 1,-19 1 0,1 0 0,-1 2 0,1 1 1,-1 0-1,1 1 0,0 1 1,-3 2-2,10-3-7,1 0 0,-1 1 0,1 1 0,0 0 0,0 0 0,1 1 0,0 0 1,0 1-1,1 0 0,0 0 0,-3 5 7,12-12-6,-1-1 1,0 1-1,1-1 1,-1 1-1,1 0 0,-1-1 1,1 1-1,0-1 1,0 1-1,0 0 1,0-1-1,0 1 0,0-1 1,0 1-1,0 0 1,1-1-1,-1 1 0,1-1 1,-1 1 5,1 2-14,0-1 1,1 1 0,-1-1-1,1 0 1,0 1-1,0-1 1,2 2 13,4 4-1,1 0 0,0 0 0,0-1-1,1-1 1,1 1 0,-1-2 0,1 0 0,0 0 0,0 0 0,1-2 0,2 1 1,28 9-9,2-2 1,23 2 8,0 0 0,90 20-4,2-6 0,0-8 0,1-6 0,56-7 4,-193-7-1,16 1 1,1-2 1,-1-1 0,0-2 0,0-2-1,21-6 0,0-9-47,1-2 0,-3-4 0,0-1 0,-1-3 0,-2-3-1,15-14 48,-61 42-41,-2 0-1,1 0 1,-1 0-1,6-7 42,-11 11 17,0-1 0,0 1 0,0-1 0,-1 0 1,1 0-1,-1 0 0,1 0 0,-1 0 0,0 0 0,0 0 1,0 0-1,-1-1 0,1 1 0,-1 0 0,0-3-17,0 0 127,0 0-1,0 0 1,-1 0-1,0 0 1,0 0-1,0 0 1,-1 1-1,0-1 0,0 0 1,-1 1-1,1 0 1,-1-1-1,0 1 1,-1 0-1,1 1 1,-1-1-1,-3-3-126,-8-8 193,11 13-241,1-1 0,-1 1 0,1-1 1,0 0-1,0 0 0,0 0 0,1 0 0,-1 0 0,1-1 0,0 1 0,0-1 0,1 1 1,-1-1-1,1 0 0,-1-2 48,2 5-2495,0 2-2595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57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6262 592,'0'0'6534,"0"0"-4520,0 0-1734,-5-1 0,4 1-257,1 0 0,-1 0-1,0 0 1,1-1-1,-1 1 1,0 0-1,1 0 1,-1 0-1,0-1 1,1 1 0,-1 0-1,0-1 1,1 1-1,-1-1 1,1 1-1,-1 0 1,1-1-1,-1 1 1,1-1-1,-1 0 1,1 1 0,0-1-1,-1 1 1,1-1-1,0 0 1,-1 1-1,1-1 1,0 0-1,0 1 1,0-1 0,-1 0-1,1 1 1,0-1-1,0 0 1,0 1-1,0-1 1,0 0-1,0 1 1,0-1 0,1 0-1,-1 0 1,0 1-1,0-1 1,0 1-1,1-1 1,-1 0-1,0 1 1,1-1-23,3-8 410,0 0 1,1 0-1,1 1 1,1-2-411,9-15 512,207-398 1449,-144 267-1623,19-24-1,8 4 0,7 4 0,112-125-337,234-280 115,-41 99-25,-173 205-137,47-87 47,-111 113 125,97-130 121,-212 295-153,4 3 0,3 3 0,25-16-93,39-25 348,80-48-348,210-112 237,-273 182-205,136-81 730,7 13-1,43-4-761,-33 38 110,-78 34 130,18-20-240,-102 40 165,3 6 1,3 7-1,4 7-165,453-167 42,-584 213-38,21-8 31,2 3 1,0 1-1,23-1-35,-61 11-22,0 0 0,0 0 0,-1 0 0,0-1 0,1 0 0,-2-1 1,1 0-1,0 0 0,4-5 22,18-10-750,-26 18 395,2 0-403,-5 0-3062,-1 2-1001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57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10901,'0'0'547,"0"0"-339,18-1 182,59-1 597,-68 2-712,0 0 0,0 1 1,0 0-1,0 1 0,0-1 1,0 2-1,0-1 0,0 1 0,-1 1 1,7 3-276,3 3 454,-2 1 1,0 0-1,13 12-454,-12-9 238,-9-8-182,6 5 12,0 0 0,-1 1 0,0 0 0,-1 1 0,0 0-1,2 6-67,-11-15 14,-1-1-1,0 1 0,0-1 1,0 1-1,-1 0 0,0 0 0,1-1 1,-1 1-1,0 0 0,-1 0 0,1 0 1,-1 1-1,0-1 0,0 0 0,0 0 1,0 0-1,-1 0 0,0 0 0,0 0 1,0 0-1,0 0 0,0 0 1,-1-1-1,0 1 0,0 0 0,0-1 1,0 1-1,0-1 0,-1 0 0,-1 2-13,-25 28 31,-2-1 0,-13 8-31,-16 17-755,36-33 210,-5 5-412,-1-3-3331,9-9-3875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2:59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2145 185 576,'0'0'5360,"0"0"-2988,0 0-926,-16-9-291,-121-59 1452,96 49-2107,-1 3 1,-1 1-1,0 2 1,-1 2 0,-14 0-501,-14 1 538,0 3 1,-68 2-539,-509 11 283,604-5-257,1 3 0,0 1 0,0 3 0,0 1 1,1 2-1,0 2 0,1 2 0,1 2 0,0 2 0,2 1 1,0 2-1,1 2 0,1 1 0,2 2 0,0 1 0,-20 24-26,45-42 0,0 1 0,1 1 0,0-1 0,1 1-1,0 1 1,-4 9 0,10-18-7,0 1 0,0-1 0,1 1 0,-1-1 0,1 1 0,0 0 0,0 0 0,1 0 0,-1 0 0,1 0 0,0-1 0,0 1 0,1 0 0,0 0 1,0 0-1,0 0 0,0-1 0,1 1 0,-1 0 0,1-1 0,0 1 0,1 0 7,2 2-23,1 0 1,-1-1 0,1 1 0,0-2-1,1 1 1,-1-1 0,1 1-1,0-2 1,1 1 0,6 2 22,13 6-40,0-1 1,17 4 39,14 2-46,0-3 0,1-3-1,0-2 1,33 1 46,61-2-92,31-7 92,-62-6-22,-1-6-1,41-10 23,27-14-198,17-13 198,-125 26-181,60-25 181,-112 35-75,-1-1 0,0-2-1,-1-1 1,0-1 0,-1-1 0,7-8 75,-26 19-7,0 0 1,0-1 0,-1 1 0,0-2-1,-1 1 1,1 0 0,-1-1 0,-1 0-1,0 0 1,0-1 0,0 1 0,-1-1-1,0 0 1,0-6 6,0 2 14,-2 0-1,0-1 1,0 1-1,-1-1 1,-1 1 0,0 0-1,-1-1 1,-1 1-1,-2-8-13,2 8-152,0 4-130,1 0-1,0 0 1,0 0 0,1-1-1,0 1 1,1-1-1,0-2 283,2 9-3964,3 3-2452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4:24.09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87 6611,'0'0'576,"0"0"-309,0 0-69,0 0-121,0 0 0,0 0 134,4 0 563,82 1-727,-22 1 196,-1-3 0,20-4-243,-38 1 30,0 3-1,15 3-29,6-1 13,134 6 257,-171-4-129,0 1 0,26 8-141,-28-6 20,0 0 1,0-2 0,13-1-21,250-4 173,79 4-109,-185 7 675,82-10-739,-226-3 738,28-7-738,-34 4 111,0 2 1,25 0-112,50 3 101,0-6 1,18-7-102,-77 10 40,1 2 0,36 3-40,-28 0 64,43-5-64,63-6 25,-68 6 14,22-7-39,-96 6-11,0 0 0,10-5 11,-15 5 12,1 0 0,0 1 0,0 0 0,6 1-12,57-4 43,-17 2-38,9 2-5,-59 2 3,1 2 0,-1 0 1,0 0-1,0 2 0,1-1 0,-2 2 0,5 1-3,5 4 62,0-2 1,0-1-1,0-1 1,1-1-1,0-1 1,0-1-1,3-2-62,-2 0 108,-1 0 0,1 1 0,-1 2 0,1 1 0,-1 1 1,17 6-109,30 9 46,0-3 1,33 2-47,-63-11 5,-12-4 723,-1-2 0,1-1 0,7-1-728,-15 0 137,24 7-1217,-46-7-2498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00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27 978 7972,'0'0'1061,"0"0"-458,0 0-56,-5 17-138,-2 14 173,1 0 0,0 16-582,5-30 182,0-1 0,0 1 0,2 0 0,0 0 0,1-1 1,4 15-183,19 48 530,4-1 1,3-2 0,15 22-531,-25-54 233,3-2 0,1 0-1,2-1 1,2-2 0,1-1 0,3-2-1,0-1 1,2-1 0,2-2-1,1-2 1,1-1 0,2-3 0,13 6-233,87 36 458,3-7 0,89 23-458,-32-12 343,14 12-219,102 38 40,-194-81 39,80 14-203,29-8 123,31-7-123,239 16 61,-477-54-61,363 27 155,192-18-155,-385-18-2,41-13 2,194-34-30,-50 5 155,110-18-135,-304 32-36,111-38 46,-2-18 189,65-40-189,-156 45 111,-5-8 0,21-23-111,54-41 75,-6-13-1,-5-13-74,-155 96 55,83-86-55,86-111-24,-233 238 15,73-75 62,6 5 0,126-91-53,125-73 24,-355 266-22,0 2 0,1 0 0,2 1-2,-15 8-3,1 0-1,0 1 1,0 0 0,0 1-1,0 0 1,0 0 0,1 1 0,-1 0-1,5 0 4,-4 2-183,-1-1 0,1-1 0,-1 0-1,1 0 1,0-1 0,-1 0 0,3-2 183,-10 3-223,1 0 0,-1 0 0,0 0 0,1 0 0,-1-1-1,0 1 1,0-1 0,0 0 0,0 1 0,0-1 0,-1 0 0,1 0 0,-1 0 0,1-1 0,-1 1 0,1 0 0,-1 0 0,0-1 0,0 1 0,0-1 0,-1 1 0,1-1 0,-1 1 0,1-1 0,-1 1 0,0-1 0,0 0 0,0 1 0,0-1 223,1-1-1155,-1-9-1215,-3 5-2554,-10 1 1754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00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1 117 512,'0'0'7782,"0"0"-4305,0 0-2842,16-15-353,-4 4-181,-4 4-36,0-1 1,0 1-1,0 0 0,1 1 0,1 0 0,-1 0 1,1 1-1,0 0 0,0 1 0,0 0 0,0 1 1,8-2-66,34-3 633,0 2 0,0 3 0,38 3-633,-80 0 49,0 1 1,-1 0-1,1 0 0,-1 1 1,1 1-1,-1-1 0,1 2 0,-1-1 1,-1 1-1,1 1 0,1 0-49,-5-2 23,0 0 0,-1 1 0,1-1 0,-1 1 0,0 0-1,0 0 1,0 1 0,-1-1 0,1 1 0,-1 0 0,0-1 0,0 1-1,-1 1 1,1-1 0,-1 0 0,-1 1 0,1-1 0,-1 1 0,1 3-23,-1 3 54,0 0 1,0 0 0,-2 0-1,1 0 1,-2 0 0,1-1-1,-2 1 1,1 0 0,-2-1-1,1 0 1,-2 0 0,1 0 0,-3 3-55,-10 16 81,-2-1 1,-1-1 0,0-1-1,-4 0-81,-96 118-1142,90-112-1088,16-26-2281,3-7-2994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02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1928 8580,'0'0'1673,"0"0"-539,0 0-163,0 0-278,0 0-394,0 0-69,0 0-84,0 0 220,0 0 15,0 0 166,0 0-29,0 0-118,0 0 56,0 0-264,0 0-48,0 0 46,0 0-113,0 0-29,0 0 38,0 0-38,0 0 26,0 0 100,0 0-57,0 0-34,0 0-43,0 0 26,0 0-23,0 0-72,1-6 82,8-14-2,0 1-1,1 0 0,1 1 1,1 0-1,1 1 1,0 0-1,1 1 0,16-14-50,21-16 10,2 2-1,9-3-9,247-159 8,-144 100 138,257-154 100,-266 176-19,137-51-227,170-37 405,84-1-405,97 8 452,7 42-469,19 38 124,-1 34 48,-236 21-113,501 9 251,-925 22-292,160 4-24,158 28 23,165 47 188,-286-44-135,256 48-98,-7 24 114,-202-49 81,-138-34-113,-81-15-29,1 2-1,-2 1 0,1 2 1,-2 2-1,29 18-7,-20-10-4,1-3 0,43 16 4,22 4 22,-47-17 3,0-3 0,1-3 0,7-1-25,-57-15-18,0-1 0,1-1 0,8 1 18,-19-2-123,-1 0-544,0 0-965,0 0-1866,0 0-3078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03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11301,'0'0'272,"0"0"179,20 7 326,64 27 308,-77-30-987,-1 0-1,1 1 0,-1 0 1,0 0-1,0 0 0,-1 1 1,1 0-1,-1 0 0,0 1 1,-1-1-1,0 1 0,0 0 0,0 0 1,-1 1-1,0-1 0,0 0 1,-1 2-98,0-6 47,1 8 101,0 0 0,-1 1 0,0-1 0,0 1 0,-1-1 0,-1 1 0,0 10-148,0-14 133,-1-2-46,0 0-1,0 0 1,0-1-1,-1 1 1,0 0-1,0-1 1,-1 1-1,1-1 1,-1 0-1,0 1 1,-1-1 0,1-1-1,-1 1 1,0 0-1,0-1 1,0 0-1,-1 0 1,1 0-1,-5 2-86,-10 7 118,-1 0 0,0-1 0,0-1 0,-11 3-118,20-9-332,-50 20 808,56-24-1443,-1 1 0,0-1 0,0 0 0,0 0 0,-5 0 967,9-1-6835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14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10341,'0'0'453,"0"0"-466,16-1-24,61-7 43,134-11 583,-115 15-166,185-12 1024,-176 6-901,1 5 0,-1 5 0,101 12-546,-122-5 239,72-5-239,-112-2 126,-35 0-183,-1 0 0,1-1 0,-1 0 0,0-1 0,0 0 0,0 0 0,0 0 0,0-1-1,0 0 1,3-3 57,-5 2-1978,-5 0-4149,-1 4 1224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15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7219,'0'0'2073,"0"0"-1555,0 0-366,0 0-29,15 10 167,1 0-240,1 1-20,0 0 1,-1 2-1,0 0 0,11 12-30,0 0 72,-17-16-50,0 0-1,-1 0 0,0 1 1,0 0-1,-1 1 0,-1 0 1,1 0-1,-1 2-21,-6-11 47,0 1 0,0-1 0,0 1 0,0-1 0,-1 1 0,1 0 0,-1-1 0,0 1 0,1 0 0,-1-1 0,0 1 0,-1 0 0,1-1 0,0 1 0,-1 0 0,0-1 0,1 1 0,-1-1 0,-1 2-47,0-1 85,0 1 1,0-1-1,-1 0 1,1 0-1,-1 0 0,0 0 1,0-1-1,0 1 1,0-1-1,0 1 1,0-1-1,-2 0-85,-8 5 425,0-1-1,0-1 1,-1 0 0,0-1-1,0-1 1,-8 2-425,-16-2 2985,38-3-2931,0 0 28,0 0-84,0 0 71,0 0-50,0 0-166,0 0-290,0 0-716,0 0-1694,0 0-1363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24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8219 852 240,'0'-10'1171,"-1"0"0,0 0 0,0 0 0,-1 0 0,0 1 0,0-1 0,-1 1 0,-1-1 0,0 1 0,-4-8-1171,2 8 303,-1-1-1,0 2 1,0-1 0,-1 1 0,0 0-1,-2-1-302,-56-46 354,-2 2 0,-3 4-1,-1 3 1,-35-14-354,-17-2 212,-2 6-1,-52-12-211,44 24 82,-3 7 0,0 6 0,-23 2-82,-125-9 232,-11 12-232,-564 4 859,621 25-484,1 11 0,1 10 0,1 11-1,-24 15-374,19 12 106,2 10-1,3 11 0,5 10 0,3 10 0,-146 94-105,8 16 270,-114 100-270,320-197 48,6 7 1,5 6 0,6 7-1,-1 14-48,20-8 53,6 6 0,7 4 0,-86 157-53,134-194 0,4 3 0,6 2 0,5 3 1,5 2-1,6 1 0,3 13 0,4 37 24,8 2 0,7 0 0,8 123-24,7-173-39,5-1 0,6 1 0,13 50 39,-1-75 11,3-1-1,5-1 1,5-2 0,4-1-1,4-3 1,4-1 0,4-2-1,4-3 1,60 72-11,-19-42 21,6-4-1,4-4 1,5-6 0,94 67-21,-94-89 29,3-5 0,3-6 1,3-4-1,3-6 0,50 13-29,-18-18 30,1-6-1,3-8 0,1-7 0,3-7-29,75 3 75,1-11 0,109-8-75,-157-15 26,0-7 0,-1-10 0,-1-7 0,162-46-26,-137 12 28,-3-8-1,-3-10 1,-3-9-1,104-66-27,-95 33 19,-5-10-1,-5-9 1,-8-8-1,-2-12-18,-27 7 7,-7-7-1,-7-7 1,-8-7-1,-7-6 0,108-184-6,-157 212 13,-7-3-1,-6-4 0,-7-3 0,-7-2 0,-8-4 1,-6-2-1,0-39-12,-12-4 56,-9-2 1,-10-1 0,-8-1 0,-11-16-57,-1 119 122,-5 0 0,-5 1 0,-5 0 0,-31-107-122,19 128 111,-3 0 1,-4 2 0,-3 2 0,-5 2-1,-3 1 1,-4 3 0,-3 2-1,-4 3 1,-3 2 0,-3 3-1,-3 2 1,-3 4 0,-3 3-1,-3 3 1,-78-46-112,110 77-21,-1 3 0,-2 2 0,0 2 0,-1 1 0,-1 3 0,0 3 0,-2 1 0,1 2 0,-38-1 21,34 8-310,0 2 0,0 3 0,0 2 0,0 3 0,-41 10 310,85-14-271,1 2 1,-1-1 0,1 1-1,0 0 1,1 1 0,-1 0-1,1 0 1,0 1 0,-3 3 270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08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220 7619,'0'0'329,"0"0"476,0 0-18,-16-6-237,9 4-414,-29-12 1018,-1 2 0,-14-1-1154,-13 4 306,0 2 1,0 3-1,-1 4 1,-12 2-307,35-1 153,-39 2-150,0 2-1,1 5 1,0 3 0,-63 19-3,108-22-40,1 2 0,0 2 1,0 1-1,1 1 0,1 2 1,1 1-1,1 2 0,0 1 40,23-16-17,1 0 0,-1 1 0,1 0 0,0 1 0,1-1 0,-1 1 0,2 0 0,-1 0 0,1 1 0,0-1 0,1 1-1,-2 6 18,2-3 9,0 1 0,1 0-1,0-1 1,1 1-1,1 0 1,0 0-1,1 0 1,0-1-1,1 2-8,-1-7-11,2 1-1,-1-2 1,1 1 0,0 0-1,0 0 1,1-1 0,0 0-1,0 0 1,0 0 0,1 0-1,2 2 12,15 15-24,1-1 0,3 1 24,-15-14-6,9 8-13,2 0 0,0-2-1,1 0 1,0-1-1,1-2 1,1-1-1,0 0 1,25 6 19,-9-6-26,0-3 0,0-1 0,1-2 0,0-1 0,19-3 26,-20 0-38,13 1 31,0-3 0,0-2-1,0-2 1,17-6 7,42-16-130,-1-5-1,97-42 131,-177 60-169,0-1 0,-1-1 1,0-2-1,-2-1 0,0-2 1,11-11 168,-24 19-76,-2-1 1,1-1 0,-2 0-1,0-1 1,-1-1 0,0 0-1,-2 0 1,0-1 0,-1 0-1,0-1 1,3-14 75,-9 24 18,0-1-1,-1 1 1,0-1 0,0 1 0,-1-1-1,-1 0 1,0 0 0,0 0 0,0 1-1,-2-1 1,1 0 0,-1 1 0,0-1-1,-1 1 1,0 0 0,-1-1 0,0 1-1,0 1 1,-1-1 0,0 1 0,-1 0-1,1 0 1,-7-6-18,-7-6 316,-1 0 0,-1 1 1,-1 1-1,-1 1 0,0 2 0,-2 0 0,1 1 0,-2 1 0,1 2 1,-2 0-1,1 2 0,-28-6-316,49 15-8975,5 0 2903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1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29 111 3634,'0'0'749,"0"0"-122,0 0-200,0 0-53,0 0-158,0 0 40,0 0-32,-4-5-13,-14-16 312,18 21-420,-1-1 0,0 1 1,1-1-1,-1 1 0,1-1 1,0 1-1,-1-1 0,1 0 0,-1 1 1,1-1-1,0 0 0,-1 1 1,1-1-1,0 0 0,0 0 1,0 1-1,0-1 0,0 0 1,-1 0-1,1 1 0,1-1 0,-1 0 1,0 0-1,0 1 0,0-1 1,0 0-1,0 0 0,1 1 1,-1-1-1,0 0 0,1 1 1,-1-1-1,0 0 0,1 1 1,-1-1-1,1 1 0,-1-1 0,1 1 1,-1-1-1,1 1 0,-1-1 1,1 1-1,0-1 0,-1 1 1,1-1-104,35-14-244,-30 12 801,22-5-235,-1 2 0,1 0-1,0 2 1,1 1 0,3 1-322,15-2 170,18 0 1020,59 4-1190,-43 2 214,-70-2-177,0 2 0,0-1 1,-1 1-1,1 1 0,-1 0 1,0 0-1,0 1 1,4 3-38,-2-3 1864,3 3-730,4 12-4036,-9 0-2384,-4 6-5209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15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40 3314,'0'0'2369,"0"0"-1628,0 0-426,0 0 451,0 0 584,-6 1-157,2-1-785,6 1 2219,22-3-2075,1-1-1,0-1 1,19-5-552,-10 1 672,29-2-672,59 4 1246,38 6-1246,-65 1-1417,-92 0-3367,-2 1-5095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4:33.5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293 431 1105,'-293'-351'208,"293"312"-208,0-1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5:35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1281 169 7091,'0'0'1462,"0"0"-355,0 0 131,0 0-117,0 0-73,0 0-298,-15 2-139,3 0-487,-7 1 82,1-1 0,0 0 1,-1-2-1,1 0 0,-7-1-206,-14-6 249,0-2 0,-27-11-249,-31-8 377,-26-5-27,-41-21-350,160 53 2,-20-6 35,0 1 0,0 1 0,0 1 0,-1 1 0,0 2-1,1 0 1,-1 2 0,-18 2-37,15 0 20,-1 2 0,1 1 0,1 1 0,-1 1 0,2 2 0,-1 1 0,-11 6-20,29-12 7,0-1 0,1 2 0,-1-1 0,1 1 0,0 0 0,1 1 1,-1 0-1,1 0 0,0 1 0,1 0 0,0 0 0,0 0 0,1 1 0,0 0 0,1 0 0,-1 0 0,2 1 0,-1-1 0,2 1 0,-1 0 0,1 0 0,1 0 0,-1 0 0,2 0 0,-1 3-7,1-10-3,0 12-19,0 0-1,1 0 1,1 6 22,-1-15-2,0-1 0,1 0 1,-1 0-1,1 0 0,0 0 0,1 0 0,-1-1 0,1 1 0,0 0 0,0-1 1,1 0 1,20 23-7,1-1 1,2-1 0,0-2-1,1 0 1,2-2-1,0-1 1,1-2 0,1-1-1,1-1 1,7 1 6,41 13-38,2-3-1,1-3 1,57 7 38,-95-22-67,1-2 0,-1-2 0,1-2 1,0-3-1,34-3 67,-54 0-25,-1-1 0,0-1 0,0-1 0,-1-2 0,1 0 0,-1-2 0,-1 0 0,0-2 0,-1-1 0,16-11 25,-25 14-5,-1 0 0,0 0 1,-1-1-1,0-1 0,0 0 1,3-6 4,-10 11 0,-1 0 1,1 0 0,-1 0 0,0-1 0,-1 1 0,0-1 0,0 0 0,-1 0 0,0 0 0,0-1 0,-1 1 0,0 0 0,0-5-1,0-24 120,-2-1 0,-4-18-120,3 38 53,-1 1 0,-1 0 0,-1 0 0,-1 0-1,0 0 1,-4-6-53,3 7 223,-1 1-1,-1 1 1,0-1 0,0 2-1,-2-1 1,1 1 0,-2 1-1,0 0 1,-4-3-223,12 12 225,0 1 0,0 0 0,0 1 0,0-1 1,0 0-1,0 1 0,0 0 0,0 0 0,-1 0 0,-1 1-225,6 0 96,0-9-3253,0-1-7780,0 5 5380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8:08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970 142 9332,'0'0'1382,"0"0"-736,0 0 120,-24-13 165,-84-39-35,91 45-728,0 1 0,0 0 0,-1 1-1,0 1 1,0 1 0,0 0 0,0 2 0,0 0 0,0 1 0,-9 1-168,-8-1 165,10 0-106,-1 0 0,0 2 0,1 1 0,-1 1 0,1 1 0,0 2 0,1 0 0,-1 1 0,1 2 1,1 0-1,0 2 0,0 0 0,-12 10-59,16-7 41,1-1 0,0 2 0,1 1 0,0 0 0,2 1 0,0 1 0,1 0 0,1 1 0,1 0 0,1 1 0,0 0 0,2 1 0,-4 11-41,3 3 19,0 1 1,3 1-1,1-1 1,1 1-1,2 0 0,2 0 1,2 1-1,1 1-19,1-9 4,1 0-1,2 0 1,1-1-1,1 0 0,2 0 1,1 0-1,1-1 1,1-1-1,2 0 0,1-1 1,1-1-1,1-1 1,1 0-1,1-1 1,5 2-4,-1-2 2,1-1 0,1-1 1,1-2-1,1 0 1,0-2-1,1-1 0,2-2 1,-1 0-1,1-2 1,1-2-1,1-1 1,-1-1-1,34 4-2,-21-7 31,0-1 0,0-3 1,0-1-1,0-3 0,0-1 0,37-9-31,-56 7 20,1-2 0,-1-1-1,0-1 1,-1-1-1,0-1 1,0-1-1,-2-2 1,1 0 0,-2-1-1,0-2 1,18-16-20,-19 12 25,-1-2 1,-1 0 0,-1-1-1,-1 0 1,-1-2-1,-1 0 1,-1-1 0,-2 0-1,0-1 1,-2 0-1,-1-1 1,3-22-26,-1-6 66,-3 0-1,-3 0 1,-2 0 0,-2-1 0,-3 1-1,-4-10-65,4 43 71,-2 0 0,0 0 0,-2 1 0,0-1 0,-2 1 0,0 1 0,-2-1-1,0 2 1,-3-3-71,3 8 124,0 0-1,-1 1 0,-1 1 1,-1 0-1,0 0 1,0 1-1,-2 1 0,1 0 1,-2 1-1,1 1 0,-1 0 1,-1 1-124,-21-9 240,0 2 0,-1 2 0,0 1 1,-39-6-241,3 4 13,-1 4 0,-13 3-13,78 7-388,9 1-3051,2 0 3093,7 0-8351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40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7844,'0'0'2238,"0"0"-280,0 0-920,0 0-558,0 0-226,0 0-76,12-3 703,10 3-414,1 0 0,-1 1 0,0 1 0,0 2 0,0 0 0,13 4-467,-7-1 215,0-2 0,-1 0 1,2-2-1,0-2-215,271-11 679,-1 0-376,95 10 230,-393 0-568,1 0 0,-1 0 0,0 0 0,0 0 0,0 0 0,0 0 0,0 0-1,0 0 1,1-1 0,-1 1 0,0 0 0,0-1 0,0 1 0,0-1 0,0 1 0,0-1 0,0 0 35,3-13-3656,-4 1-2681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37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9 7235,'0'0'1646,"0"0"-282,0 0 188,0 0-506,0 0-171,0 0-413,-8 0-318,4 0-134,-19 0 2,19 2 3,15 0 23,98 15 596,2-6 0,49-3-634,224-11 930,-324-1-845,-1-3 1,11-5-86,-4 2-905,-58 7-1897,-7-3-4910,-1 3 2395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38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10069,'0'0'386,"0"0"44,0 0 336,0 0-73,14 14-234,-3-4-397,29 29 274,16 21-336,-52-54 39,0-1 0,-1 1 0,0 0 0,0 0 0,0 0 0,-1 1 0,0-1 0,0 1 0,0-1 0,-1 1-1,0-1 1,0 1 0,-1 0 0,0-1 0,0 1 0,-1 0 0,1 0 0,-2 1-39,1-3 51,0-1-1,0 0 0,-1 1 0,1-1 0,-1 0 1,0 0-1,-1 0 0,1 0 0,-1-1 0,1 1 1,-1 0-1,0-1 0,0 0 0,-3 3-50,-1 0 329,-1 0 0,0 0 0,0 0 0,0-1-1,-1 0 1,-3 2-329,10-7-249,-3 0 5642,2 0-7451,0 0-5974,1 0 1378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41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6803,'0'0'2206,"0"0"-762,0 0-606,0 0-161,0 0-322,10 1 24,36 6 1318,28 8-1697,20 4 573,431 55 1738,-479-70-1984,0-2 0,3-2-327,-24 0 103,-24 0-193,-1 1 0,0-1 0,0 1 0,1-1 0,-1 1 0,0-1 0,0 1 0,1-1 0,-1 1 0,0-1 0,0 1 0,0 0 0,0-1 0,0 1-1,0-1 1,0 1 0,0 0 0,0-1 0,0 1 0,0-1 0,-1 1 90,1 1-1684,0 7-5466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43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4978,'0'0'4189,"0"0"-2522,0 0-1368,0 0-192,0 0 189,0 0 275,2 0 99,102-7 2560,-58 2-1872,20 2-1358,733 6 2756,-670-15-2660,-62 9 414,-66 3-465,-1 0-74,0 0-78,0 0-330,0 0-1127,0 0-2120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36:4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7844,'0'0'1771,"0"0"-1037,0 0-459,0 0 23,0 0 97,0 0-229,7 2 332,59 3 1928,-50-5-2039,0 1 1,0 0-1,-1 1 1,6 2-388,1 0 275,1-2 0,-1 0 0,0-1 0,0-1 0,14-2-275,22 0 292,-34 2-276,67 0 463,0 4 0,15 5-479,-37-3 139,17 3 98,25 3-130,-76-7 55,0-1 0,2-2-162,-22-1 361,-15 0-318,0 0-43,0-1-40,5 0-2174,-3 0-1367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56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11285,'0'0'1297,"0"0"-457,0 0-256,0 0-461,0 0-174,-2 3-133,1-1 180,0-1 0,0 1 1,0 0-1,0-1 0,0 1 0,1 0 0,-1 0 0,1 0 0,-1 0 0,1 0 0,0 0 0,0 0 0,0 0 0,0-1 0,0 1 0,0 0 0,0 0 0,1 0 0,-1 0 0,1 0 0,-1 0 0,2 1 4,20 51 102,-13-34-58,55 148 270,11 61-314,28 79 44,-91-276-39,2 0 1,1-1 0,11 15-6,-19-34 7,1-1 0,0 0 0,1 0 0,0 0 0,1-1 0,0-1 0,1 0 0,0 0 0,0-1 1,1 0-8,-9-6-33,-2-2 9,0 1-1,0 0 1,0-1-1,0 1 1,0-1-1,1 0 0,-1 1 1,0-1-1,0 0 1,1 1-1,-1-1 1,0 0-1,0 0 0,1 0 25,-1 0 24,-1 0 16,0 0-8,0 0 0,0 0-2,0 0-17,19 0-1619,6-2-555,-6-5-1862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2:49:5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0 572 13238,'0'0'1129,"0"0"-278,27-20-408,21-16-155,2 3 0,1 1 0,1 3 0,17-5-288,103-34 574,2 7 0,90-15-574,365-62 349,-518 118-619,80-4 270,-177 23-1990,-14 1-2487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0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7732,'0'0'3441,"0"0"-864,0 0-1184,0 0-753,0 0-640,0 0-16,60-59-304,-50 68-1617,1 1-4450</inkml:trace>
  <inkml:trace contextRef="#ctx0" brushRef="#br0" timeOffset="1">417 244 8468,'0'0'2606,"0"0"-1138,0 0-313,0 0-427,-17-6-18,-52-18 5,66 23-690,1 0 1,-1 0-1,1 1 0,-1-1 0,1 1 1,-1-1-1,1 1 0,-1 0 1,0 0-1,1 0 0,-1 0 0,1 1 1,-1-1-1,0 1 0,1-1 1,-1 1-1,1 0 0,-1 0 0,1 0 1,0 0-1,0 1 0,-1-1 1,1 0-1,0 1 0,0 0 0,0 0 1,0-1-1,0 1 0,1 0 1,-1 0-1,1 1 0,-1 0-25,-2 5 21,0 0 1,1 1-1,0-1 0,0 1 0,1 0 0,0 0 0,0 5-21,2-12 6,-3 21 22,2 0-1,0 21-27,1-28-90,0-12 3,0 0-1,1 0 0,-1 0 0,1 0 0,0 0 1,0 0-1,0 0 0,1 2 88,-1-5-211,0 1 0,-1-1-1,1 0 1,0 0 0,0 0 0,0 1 0,-1-1 0,1 0-1,0 0 1,1 0 0,-1 0 0,0-1 0,0 1-1,0 0 1,0 0 0,1-1 0,-1 1 0,0 0 0,1-1-1,-1 0 1,0 1 0,1-1 0,-1 0 0,2 1 211,10-1-5389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4:36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0 624,'0'0'529,"0"0"-513,0 0-16,0 0-353,0 0-367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3:54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5939,'0'0'2003,"0"0"-1330,0 0-391,0 0-260,1 1-46,12 0 222,-1 0 1,1 0-1,-1-1 1,1-1 0,0 0-1,10-3-198,-2 2 321,200-20 3062,143 6-3383,-82 21 328,-190 0-217,0 5 0,4 4-111,38 12 118,119 19-748,-234-44-3663,-18-1-4346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24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9508,'0'0'1212,"0"0"-204,0 0 211,0 0-149,0 0-614,-6 1-202,-3 0-223,-6 2-71,30 0 46,175 13 473,176 9 694,-225-27-1123,-56 0 29,0 4 0,12 4-79,20 12 326,-69-9-202,-1-2 0,1-2 1,6-2-125,293 7 328,-100 23 681,-128-15-596,229 40 456,-340-56-1091,24 1 941,-31-3-884,1 0 0,-1 0-1,0 0 1,1 0-1,-1 0 1,0 0-1,1-1 1,-1 1-1,0 0 1,1-1-1,-1 1 1,0-1 0,0 1-1,0-1 1,1 0-1,-1 1 1,0-1-1,0 0 1,1-1 165,6-8-5026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26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48,'0'0'8049,"0"0"-6358,0 0-1640,0 0-102,0 0-31,4 2 84,32 5 434,1-2 1,-1-1-1,1-2 0,22-2-436,34 3 817,63 8-122,198 6 10,49-16 820,967-9 0,-1132-5-1408,44-1 395,-5 14 705,-276 0-1283,0 0-1,-1 0 1,1 0 0,0 0-1,0-1 1,0 1 0,0 0 0,0-1-1,-1 1 1,1 0 0,0-1-1,0 1 1,0-1 0,-1 1 0,1-1-1,0 0 1,-1 1 0,1-1-1,-1 0 1,1 1 0,-1-1 0,1 0-1,-1 0 1,1 0 0,-1 1-1,0-1 1,1 0 0,-1 0 0,0 0-1,0 0 1,1 0 0,-1 1-1,0-1 1,0 0 0,0 0 0,0 0-1,0 0 1,0 0 0,-1-1 66,1-9-4680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1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2 5635,'0'0'160,"0"0"-14,0 0 489,0 0 1398,0 0 731,0 0-616,-8-2-593,-2 4-1443,0 0 0,1 1 0,-1 0 0,1 0 0,-1 1 1,1 0-1,0 1 0,-1 1-112,9-5 0,-1 0 1,2 0-1,-1 0 1,0 0-1,0 0 1,0 0 0,0 1-1,1-1 1,-1 0-1,1 0 1,-1 1-1,1-1 1,-1 0 0,1 1-1,0-1 1,-1 0-1,1 1 1,0-1-1,0 1 1,0-1 0,0 0-1,0 1 1,1-1-1,-1 1 1,0-1-1,1 0 1,-1 1 0,1-1-1,-1 0 1,1 0-1,-1 1 1,1-1-1,0 0 0,24 41 35,-11-24 27,0 1-33,-1 0 0,0 1 1,2 6-30,-13-20-24,1 0-1,0 0 1,-1-1 0,0 2 0,-1-1-1,1 0 1,-1 0 0,0 1 0,-1-1 0,0 0-1,0 1 1,0-1 0,0 0 0,-2 3 24,1-5 1,-1 0 1,0 0 0,0-1-1,0 1 1,0 0 0,0-1-1,-1 0 1,0 1 0,0-1-1,0 0 1,0 0 0,0-1-1,-1 1 1,1-1 0,-1 1-1,1-1 1,-1 0 0,0-1-1,0 1 1,-2 0-2,-11 4 22,1 0 1,-2-1-1,1-1 0,-3 0-22,9-2-358,-3 1-972,26-7-28,37-12-1190,-2-3 0,30-16 2548,-36 16-2140,-12 5-1136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1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63 416,'0'0'1878,"0"0"65,0 0 679,0 0-797,13 18-790,-1-2-753,-6-10-195,-1 0 0,0 1-1,0 0 1,-1 0-1,1 0 1,-2 0-1,1 1 1,-1-1 0,0 1-1,0 0 1,-1 0-1,0 0 1,-1 0-1,0 0 1,0 1 0,-1 0-87,1 47 150,-4-1 0,-1 0 0,-3 0 0,-4 7-150,3-45-137,3-17-197,2-12 26,0-75 121,6-51 187,-2 122 34,1 0 0,1 1 0,0-1 0,1 1 0,1 0 0,0 0 0,1 0 0,1 0 0,0 1 0,1 1 0,9-13-34,-12 18 47,0 1 0,1 0 0,0 0-1,1 0 1,-1 1 0,1 0 0,1 0 0,-1 1-1,1 0 1,0 0 0,0 1 0,0 0-1,1 0 1,-1 1 0,1 0 0,0 0 0,0 1-1,0 0 1,0 1 0,9 0-47,-15 0 12,0 1 1,-1 0-1,1 0 1,0 1-1,-1-1 0,1 1 1,-1-1-1,1 1 1,0 0-1,-1 0 1,1 0-1,-1 0 0,2 1-12,-3-1 9,1 1-1,-1 0 1,0-1-1,1 1 0,-1 0 1,0-1-1,0 1 0,-1 0 1,1 0-1,0 0 1,0 0-1,-1 0 0,1 0 1,-1 0-1,0 0 0,0 0 1,0 0-1,0 2-8,1 1 40,-1 0 0,0 0 0,-1 0 1,1 0-1,-1 0 0,0 1 0,0-1 0,-1-1 0,1 1 0,-1 0 0,0 0 0,0-1 0,-1 1 1,1-1-1,-1 1 0,0-1 0,-3 3-40,-1 0 54,-1 0 0,1-1 0,-1 0 1,0 0-1,-1 0 0,1-1 0,-1-1 0,-9 4-54,-18 5 495,16-12-1034,20-1 433,-1 0-1,1 0 1,0 0 0,-1 0 0,1 0-1,-1 0 1,1 0 0,0-1-1,-1 1 1,1 0 0,0 0 0,-1 0-1,1-1 1,0 1 0,0 0 0,-1 0-1,1-1 1,0 1 0,-1 0-1,1 0 1,0-1 0,0 1 0,0 0-1,-1-1 1,1 1 0,0-1 0,0 1-1,0 0 1,0-1 0,0 1-1,0 0 1,0-1 0,0 1 0,0-1 106,0-14-7924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2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0 484 8452,'0'0'2590,"0"0"-2141,19 0-577,2-1 108,1 0 0,15-3 20,-32 3-8,-1-1 0,0 1 0,0-1 0,0 0 0,0 0 0,0 0 0,0 0 0,-1-1 1,1 1-1,-1-1 0,1 0 0,-1 0 0,0-1 0,0 1 0,-1 0 0,1-1 1,-1 0-1,1 0 0,-1 0 0,0 0 8,3-4-21,6-12-75,0 0 0,-2-1 0,0 0 0,-1 0 0,-2-1 0,0 1 0,0-9 96,1-11 220,-2-1 1,-1 0-1,-3-21-220,-1 60 156,0 0-1,0 0 1,0 0-1,0 0 1,0 0-1,-1 0 1,0 0-1,1 0 1,-1 0-1,-1-2-155,1 4 114,0 0 1,0 0-1,0 0 0,0 0 0,0 0 1,-1 0-1,1 0 0,0 1 1,0-1-1,-1 0 0,1 1 0,0-1 1,0 1-1,-1 0 0,1-1 0,-1 1 1,1 0-1,0 0 0,-1 0 1,1 0-1,-1 0 0,1 0 0,-1 0-114,-1 0 38,1 1-1,-1 0 1,1-1-1,-1 1 0,1 0 1,-1 0-1,1 1 1,0-1-1,0 0 0,0 1 1,-1-1-1,1 1 1,1 0-1,-1 0 0,0 0 1,0 0-1,1 0 1,-1 0-1,1 0 0,-1 0 1,1 1-1,0-1 1,0 0-1,-1 3-37,-4 11-30,0 0 0,1 0 0,-1 8 30,5-17 49,-5 17-2,1 0 0,1 1 0,1-1 1,2 1-1,0 0 0,2 0 0,0 0 0,5 16-47,-5-32-47,2 1 0,-1-1 0,2 0 0,-1 0 0,1 0 0,0 0 0,1-1-1,0 0 1,0 0 0,6 7 47,-6-10-167,0 0-1,1 0 1,-1 0-1,1-1 1,0 0-1,1 0 0,-1 0 1,1-1-1,-1 0 1,1 0-1,0 0 1,0-1-1,0 0 1,1-1-1,2 1 168,24 1-1735,1-1 1,-1-2-1,4-1 1735,17 0-481,-55 23 1871,-3 53 406,1-37-1251,1 0 1,2 1-546,-1-38-46,0 1 1,1 0-1,-1-1 1,0 1 0,1 0-1,-1-1 1,1 1 0,0-1-1,-1 1 1,1 0 0,0-1-1,0 0 1,0 1 0,0-1-1,0 0 1,0 1 0,0-1-1,1 0 1,-1 0-1,0 0 1,1 0 0,-1 0-1,1 0 1,-1 0 0,1-1-1,-1 1 1,1-1 0,0 1-1,-1-1 1,1 1 0,0-1-1,-1 0 1,1 0 0,0 0-1,-1 0 46,9 1-3111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2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13478,'0'0'1409,"0"0"-1281,0 0-128,0 0-336,0 0-1553,0 0-768,26-19-5123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2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10213,'0'0'1731,"0"0"-952,0 0-229,-5 23 79,-33 153 553,31-126-1018,1 1 1,2 21-165,1-18-9,-8 47 9,10-94-209,-1 0-1,0 0 0,0-1 0,0 1 0,-1-1 0,0 0 0,0 1 210,2-6-65,1 0-1,-1 0 1,1 0-1,-1 0 0,0 0 1,1 0-1,-1 0 1,0-1-1,0 1 0,0 0 1,0 0-1,0 0 1,1-1-1,-1 1 1,0-1-1,0 1 0,-1-1 1,1 1-1,0-1 1,0 1-1,0-1 0,0 0 1,0 0-1,0 0 1,0 0-1,-1 1 1,1-1-1,0-1 0,0 1 1,0 0-1,0 0 1,-1 0-1,1-1 1,0 1-1,0 0 0,0-1 1,0 1-1,0-1 1,0 1-1,0-1 0,0 0 1,0 1-1,0-1 1,0 0-1,1 0 1,-1 0-1,0 0 66,-10-12 105,1-1 0,0-1-1,1 1 1,0-2 0,1 1 0,1-1 0,-4-15-105,10 30 127,0-1 1,0 0-1,0-1 1,1 1 0,-1 0-1,0 0 1,1 0-1,0 0 1,-1 0-1,1-1 1,0 1 0,0 0-1,1 0 1,-1 0-1,0-1 1,1 1-1,-1 0 1,1 0 0,-1 0-1,1 0 1,0 0-1,0 0 1,0 0-1,0 0-127,3-1 55,-1 0 0,0 0-1,1 1 1,-1 0 0,1-1-1,0 1 1,-1 1 0,1-1-1,0 0 1,0 1 0,4-1-55,23-7 274,0 2 1,1 1 0,0 2 0,18 0-275,129 1-790,-119 3-971,-54 1-3524,-6 2-3228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4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1 11781,'0'0'1695,"0"0"-738,0 0-503,-2 20-118,-19 143-115,11-76-7,3 25-214,-3 30-3327,10-139 2955,0-1-1,0 0 1,0 0 0,-1 0 0,1 0-1,-1 0 1,1 0 0,-1 0 0,0 0-1,0 0 1,0 0 0,0 0-1,0 0 1,0-1 0,-1 1 0,1 0-1,0-1 1,-1 1 372,1-2-142,1 0-1,-1 1 1,1-1-1,-1 0 1,0 0-1,1 0 1,-1 0-1,1 1 1,-1-1-1,1 0 1,-1 0-1,0 0 1,1 0-1,-1-1 1,1 1-1,-1 0 1,1 0-1,-1 0 1,0 0-1,1 0 1,-1-1-1,1 1 1,-1 0-1,1-1 143,-2 0-79,0-1 0,0 1 0,0-1 0,1 1 0,-1-1 0,1 0 0,-1 0 0,1 0 0,-1-2 79,-11-19-812,1-2 0,-5-15 812,6 13 764,-1 0 1,-8-9-765,14 26 1716,0 1 1,0 0-1,-1 1 0,0 0 1,-2-1-1717,8 8 222,0 0 1,0 1 0,1-1-1,-1 0 1,0 0-1,0 0 1,1 0-1,-1 0 1,1 0 0,-1 0-1,1 0 1,-1 0-1,1-1 1,-1 1-1,1 0-222,0 1 63,0-1-1,0 1 0,0-1 0,0 1 1,0-1-1,1 1 0,-1-1 0,0 1 1,0-1-1,0 1 0,0-1 0,1 1 1,-1-1-1,0 1 0,1 0 0,-1-1 1,0 1-1,1-1 0,-1 1 0,0 0 1,1-1-1,-1 1 0,1 0-62,2-2 32,1 0 0,0 0 0,0 1-1,0 0 1,0 0 0,0 0 0,1 0-32,0-1 33,46-7 54,-1 2 0,1 3 0,-1 1 0,3 3-87,48 3-2637,-74 2-1711,-15 4-1834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5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30 10149,'0'0'1323,"0"0"-269,0 0-563,0 0-198,-3 19 302,-6 36-264,4 1 0,1 11-331,3-51 37,1 16 10,0-32-57,1 1 1,-1-1-1,0 1 1,0 0-1,0-1 1,1 1-1,-1-1 1,0 1-1,1 0 1,-1-1-1,1 1 1,-1-1 0,0 1-1,1-1 1,-1 0-1,1 1 1,-1-1-1,1 1 1,0-1-1,-1 0 1,1 1-1,-1-1 1,1 0-1,0 0 1,-1 0-1,1 1 1,-1-1-1,1 0 1,0 0-1,-1 0 1,1 0 0,0 0-1,-1 0 1,1 0-1,0 0 1,-1 0-1,1-1 1,-1 1-1,1 0 10,1-1-16,0 1 0,-1-1 0,1 0 0,0 0 0,-1 0 0,1 0-1,-1 0 1,0 0 0,1-1 0,-1 1 0,0 0 0,0-1 0,0 1 0,1-1 0,-2 1-1,1-1 1,0 1 0,1-3 16,13-36 5,-9 24-35,12-40 20,-12 36 57,1 0-1,1 0 1,0 0-1,9-13-46,-16 30-14,1 1-1,0-1 0,0 1 0,-1 0 0,2-1 0,-1 1 0,0 0 0,0 0 0,1 0 0,-1 1 1,1-1-1,-1 1 0,1-1 0,0 1 0,0 0 0,-1 0 0,1 0 0,0 0 0,0 0 0,0 1 1,0-1-1,0 1 0,0 0 0,0 0 0,0 0 0,0 0 0,0 1 0,0-1 0,0 1 15,11 3-355,-1 0-1,0 1 0,-1 0 1,1 1-1,-1 1 0,0 0 356,30 14-1547,-20-14 1145,0-1 0,0-1 0,0 0 0,0-2 0,1-1 0,-1-1 1,1-1-1,2-1 402,-6-4 561,-16 1 1574,-13 0 1174,3 3-3176,-1 0-1,1 1 1,0 0 0,-1 0-1,1 0 1,0 1 0,0 0-1,-1 1 1,1 0-1,0 0 1,0 0 0,1 1-1,-7 3-132,8-3 61,0-1 0,1 1 0,-1 1 1,1-1-1,0 0 0,0 1 0,1 0 0,-1 0 0,1 0 0,-1 1 0,1-1 0,1 1 0,-1 0 0,1-1 0,-1 1 0,1 0 0,1 0 0,-1 1 0,0 3-61,2-8-12,-1 0 0,1 0 0,0 0 0,-1 1-1,1-1 1,0 0 0,0 1 0,0-1 0,0 0 0,0 0-1,0 1 1,0-1 0,0 0 0,1 1 0,-1-1 0,0 0-1,1 0 1,-1 0 0,1 1 0,0-1 0,-1 0 0,1 0-1,0 0 1,-1 0 0,1 0 0,0 0 0,0 0 0,0 0-1,0-1 1,0 1 0,0 0 0,0 0 0,0-1 0,1 1 12,2 0-88,-1 0 0,1-1 0,-1 1 0,1-1 1,0 0-1,-1 0 0,1-1 0,-1 1 0,1-1 0,-1 1 1,1-1-1,1-1 88,5-2-310,-1 0 0,1 0-1,-1-1 1,0 0 0,-1-1 0,1 1 0,-1-2-1,1-1 311,5-4-144,0-1 0,-1-1 0,-1 0 0,1-3 144,-13 25 4313,0 10-3428,-1 19-1206,1-36 318,0 0 0,0 1 1,1-1-1,-1 0 0,0 0 0,1 0 0,-1 1 0,1-1 0,-1 0 0,1 0 0,0 0 0,-1 0 0,1 0 0,0 0 0,0 0 0,0 0 0,0 0 1,0 0-1,0-1 0,0 1 0,0 0 0,0-1 0,0 1 0,0 0 0,0-1 0,1 1 0,-1-1 0,0 0 0,0 1 0,0-1 0,1 0 0,-1 0 0,2 0 3,6 1-143,1 0-1,-1-1 0,1 0 0,3-1 144,-5 0-187,4-1-58,-1 0-1,1-1 0,-1 0 1,0-1-1,0 0 1,0-1-1,-1 0 0,0-1 1,7-4 245,45-22-394,-61 32 437,-1 0-1,0 0 1,1 0-1,-1 0 1,0 0-1,1 0 0,-1 0 1,0 0-1,1 0 1,-1 0-1,0 0 0,1 0 1,-1 0-1,0 0 1,1 1-1,-1-1 1,0 0-1,0 0 0,1 0 1,-1 1-1,0-1 1,0 0-1,1 0 1,-1 1-1,0-1 0,0 0 1,0 0-1,1 1 1,-1-1-1,0 0 0,0 1 1,0-1-1,0 0 1,0 1-1,0-1 1,0 0-1,0 1 0,1-1 1,-1 0-1,0 1 1,0-1-1,-1 0 0,1 1 1,0-1-1,0 0 1,0 1-43,0 22 216,0-15-1,-2 90 94,2-98-436,0 1-1,1-1 1,-1 1-1,0-1 1,0 1-1,1-1 1,-1 0-1,0 1 1,1-1-1,-1 0 1,1 1-1,-1-1 0,0 0 1,1 0-1,-1 1 1,1-1-1,-1 0 1,1 0-1,-1 0 1,0 0-1,1 0 1,-1 1-1,1-1 1,-1 0-1,1 0 1,-1 0-1,1 0 1,-1 0-1,1-1 0,-1 1 1,1 0-1,-1 0 1,1 0-1,-1 0 1,0 0-1,1-1 128,7-5-5357,-1-11 997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4:58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1 528,'0'0'416,"0"0"-223,0 0 255,0 0 96,-104 76-480,76-59 48,-2-1 32,-2 0 48,-1-3 432,3-1-351,1 0 175,7 0-400,5-2-48,17-10-1777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7363,'0'0'2482,"0"0"-1730,0 0-224,0 0-528,0 0 0,0 0-2273,0 0 896,13-25-2192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6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7091,'0'0'96,"0"0"14,0 0 162,0 0 365,0 0-282,0 17-275,4 57-13,-4-70-79,1-1 0,-1 1 0,1 0 1,-1-1-1,1 1 0,0-1 0,0 1 0,0-1 0,1 1 0,-1-1 1,1 0-1,0 0 0,0 0 0,0 0 0,0 0 0,1 0 0,-1 0 1,1-1-1,0 1 0,-1-1 0,1 0 0,0 0 0,0 0 0,1 0 1,-1 0-1,0-1 0,1 1 0,-1-1 0,1 0 0,-1 0 0,1 0 1,-1-1-1,1 1 0,0-1 0,-1 0 0,3 0 12,11-1 11,0-1-1,0 0 1,-1-1-1,1-1 1,-1-1-1,11-4-10,-27 9 9,39-12 42,1 1-1,20-2-50,-42 10 312,1 1 0,0 0-1,-1 2 1,1 0 0,0 1 0,12 2-312,-27-1 121,0-1 1,0 1 0,0 0 0,0 0-1,0 0 1,0 0 0,0 1 0,-1 0-1,1-1 1,-1 1 0,0 0 0,0 1-1,0-1 1,0 1 0,0-1 0,-1 1-1,0 0 1,0 0 0,0 0 0,0 0-1,0 0 1,0 4-122,5 13 374,-1 0-1,-1 0 1,2 22-374,2 53 370,-4 0 0,-6 81-370,-1-54-1879,4-115-1805,3-10-428,3-11 668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6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38 64,'0'0'2735,"0"0"3657,0 0-4095,-16-7-1443,-52-17 13,63 22-770,0 1 1,0 0-1,1 0 0,-1 0 1,0 1-1,0-1 1,0 1-1,0 0 1,-2 1-98,6-1 42,-1 1 1,1-1-1,-1 0 0,1 1 1,-1 0-1,1-1 1,-1 1-1,1 0 1,0 0-1,-1-1 1,1 1-1,0 0 1,0 0-1,-1 1 0,1-1 1,0 0-1,0 0 1,0 1-43,-1 4 55,0-1 0,0 1-1,0-1 1,1 1 0,0 0 0,0-1 0,1 1 0,0 0 0,0 0-1,0 0 1,0 0-55,1 3-54,-1 1 57,1 0 0,1 0 1,0-1-1,1 1 0,0 0 0,0-1 1,4 8-4,-3-8 20,0 0 0,-1 1 0,0-1 0,-1 1 0,0 0 0,0 0 0,0 8-20,-2-16 2,0 0 1,0 0 0,0 1-1,0-1 1,-1 0 0,1 0-1,0 0 1,-1 0 0,0 0-1,1 0 1,-1 0 0,0 0-1,0 0 1,0 0 0,0 0-1,0-1 1,-1 1-3,-1 0-34,0 1 1,0-1-1,0 0 1,0 0 0,-1-1-1,1 1 1,-1-1-1,1 1 1,-2-1 33,-2 1-470,1 0 0,-1-1-1,1 1 1,-1-1 0,-3 0 470,-8-1-5861,17 0 1104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37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1 705 7748,'0'0'320,"0"0"37,19 5 86,61 13-238,-72-16-171,-1-1 0,1 1-1,0-1 1,1 0 0,-1-1-1,0 0 1,0-1-1,0 1 1,0-1 0,2-1-34,-8 1 1,-1 0 0,1 0 0,0-1 1,0 1-1,0 0 0,-1-1 0,1 0 1,-1 1-1,1-1 0,-1 0 1,0 1-1,1-1 0,-1 0 0,0 0 1,0 0-1,0 0 0,-1 0 0,1 0 1,0-1-1,-1 1 0,0 0 0,1 0 1,-1 0-1,0 0 0,0-1 1,0 1-1,0-2-1,0 1 96,0-1 1,0 0 0,0 0-1,0 0 1,-1 1-1,0-1 1,0 0 0,0 1-1,0-1 1,0 0 0,0 1-1,-1 0 1,0-1-1,0 1 1,-2-3-97,1 4 230,-1-1 0,-1 1 0,1 0 0,0 0 0,0 0 0,-1 0 0,1 1 0,-1 0 0,-4-1-230,8 2 34,-1-1-1,1 1 1,-1-1-1,1 1 1,-1 0-1,0 0 1,1 0-1,-1 0 1,1 0-1,-1 0 0,0 0 1,1 0-1,-1 1 1,1-1-1,-1 1 1,1-1-1,-1 1 1,1 0-1,-1-1 1,1 1-1,0 0 1,-1 0-1,1 0 1,0 0-1,0 0 1,0 0-1,-1 0 1,1 1-1,0 0-33,-1 3 8,0 0-1,1 0 0,0 0 0,0 1 0,0-1 0,1 0 0,0 1 1,0-1-1,0 0 0,1 1 0,0-1 0,0 0 0,0 0 0,0 0 1,1 0-1,0 0 0,0 0 0,0 0 0,1 0 0,-1-1 1,1 1-1,0-1 0,1 0 0,-1 0 0,4 4-7,1-3-127,-1-1 0,1 0 0,1 0-1,-1 0 1,1-1 0,-1 0 0,1-1 0,0 0 0,0 0-1,0-1 1,0 0 0,0-1 0,0 0 0,0 0 0,0-1-1,0 0 1,0-1 0,-1 1 0,1-2 0,0 1 0,-1-1-1,1-1 1,-1 0 0,0 0 0,0 0 0,0-1 0,2-2 127,6-9-81,-1 0 0,-1-1 1,0 0-1,-1-1 0,-1-1 0,-1 0 1,6-13 80,15-38 128,11-39-128,-38 94 2,9-23 209,22-56 1886,-4-1-1,12-69-2096,-45 167 804,-5 28 3338,-16 68-4141,-14 51 145,-11 124-146,45-252-71,-8 40-48,9-58-85,0 1 0,-1-1 0,1 1 0,-1-1 0,0 0 1,0 0-1,0 0 0,-1 0 0,1 0 0,-1 0 0,-1 0 204,3-3-29,1-1-1,0 1 0,-1-1 1,1 1-1,0-1 0,-1 1 0,1-1 1,-1 0-1,1 1 0,-1-1 1,1 0-1,-1 1 0,1-1 1,-1 0-1,1 0 0,-1 1 1,0-1-1,1 0 0,-1 0 1,1 0-1,-1 0 0,1 0 0,-1 0 1,0 0-1,1 0 0,-1 0 1,1 0-1,-1 0 0,0 0 1,1 0-1,-1-1 0,1 1 1,-1 0-1,1 0 0,-1-1 1,1 1-1,-1 0 0,1-1 0,-1 1 1,1 0-1,-1-1 0,1 1 1,0-1 29,-2-1-17,1 0 0,-1-1 0,1 1 1,0-1-1,0 1 0,0-1 0,0 1 1,1-1-1,-1-1 17,-3-26 123,1 1-1,1 0 1,2-1 0,1 1 0,3-19-123,-3 39 161,1-1 0,0 0 1,1 1-1,0-1 1,0 1-1,1 0 0,0 0 1,1 0-1,0 1 1,0-1-1,1 1 0,0 1 1,0-1-1,1 1 0,-1 0 1,2 0-1,-1 1 1,1 0-1,5-3-161,2 0 134,0 1 0,0 1 0,0 1 0,1 0 0,0 1 0,1 0 0,-1 1 0,1 1 0,-1 1 0,1 0 0,1 1-134,80 1 89,-56 0-687,-1-1 0,40-6 598,-64 2-5205,-8-1-7566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2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154 181 8148,'-16'0'693,"-89"5"2941,104-5-3515,0 0 0,0 0 0,-1 0 0,1-1 0,0 1-1,-1 0 1,1 0 0,0-1 0,-1 1 0,1-1 0,0 1 0,0-1 0,0 0 0,0 1 0,-1-1 0,1 0-1,0 0 1,0 0 0,0 0 0,0 0 0,1 0 0,-1 0 0,0 0 0,0 0 0,1 0 0,-1 0-1,0 0 1,1-1 0,-1 1-119,1-1 28,-1 0-1,1-1 1,0 1-1,0 0 1,-1 0-1,2 0 1,-1-1-1,0 1 1,0 0-1,1 0 1,-1 0-1,1 0 1,-1 0-1,1-1 1,0 1-1,0 0 1,0 0-1,1-1-27,3-4 9,1 0 0,0 0 0,1 0 0,-1 1 0,1 0 0,1 0-1,-1 1 1,1 0 0,0 0 0,0 1 0,0 0 0,7-2-9,7-3 23,1 1-1,0 1 1,1 1 0,9 0-23,9 0 2,0 2 0,0 2 0,0 2 0,19 3-2,-51-2-5,0 0 1,0 1-1,0 0 1,0 1 0,-1 0-1,1 0 1,-1 1-1,0 0 1,0 1 0,5 4 4,-8-5-10,0 0 1,0 0 0,-1 1-1,0 0 1,0 1 0,0-1-1,-1 1 1,0 0 0,0 0-1,0 0 1,-1 0 0,1 1-1,-2-1 1,1 1 0,0 3 9,1 4-62,0 1 0,-2 0 0,0-1 0,0 1 0,-1 0 1,-1 0-1,-1 0 0,0 0 0,0 0 0,-2 0 1,0 0-1,-1-1 0,-3 9 62,0-4-43,-2-1 0,0-1-1,-1 0 1,0 0 0,-2-1 0,0 0 0,0-1 0,-2 0-1,-8 7 44,-14 8 56,0-1 0,-2-3-1,-1-1 1,-1-1 0,-1-3-1,0-1 1,-2-2 0,-18 4-56,27-13 217,26-8 22,0 1 0,0 0-1,1 1 1,-1 0 0,-6 3-239,20-4 157,174-2-26,118-16-131,-146 12 27,-143 4-17,-8 0-12,0 0-1,-1 0 0,1 1 0,0-1 0,-1 0 1,1 1-1,-1-1 0,1 1 0,-1-1 0,1 0 1,-1 1-1,1-1 0,-1 1 0,1-1 0,-1 1 1,1 0-1,-1-1 0,0 1 0,1-1 0,-1 1 1,0 0-1,0-1 0,0 1 0,1 0 0,-1-1 1,0 1-1,0 0 3,3 22-2355,-3-13-2639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3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31 8884,'0'0'1158,"-16"-5"-48,-1 0-698,3 0 195,-1 1 1,0 0-1,1 1 0,-1 1 0,-1 0 0,-3 1-607,16 6 229,4 10-207,-1 0-1,2 0 1,0 0-1,1 0 0,0 0 1,2 0-1,2 7-21,0-4 34,-2 1-1,-1-1 1,0 1-1,-1-1 1,-1 8-34,-1-19-1,-1 0 1,0 0 0,-1 0-1,1-1 1,-1 1-1,-1 0 1,1 0 0,-2 1 0,1-4 0,0 0 0,0-1 0,0 1 0,-1-1 0,1 1 0,-1-1 0,0 0 0,0 0 0,0 0 0,0 0 0,-1 0 0,1-1 0,-4 2 0,-1 1-2,0 0 0,0-1 0,-1 0 0,1 0 1,-1-1-1,0 0 0,-1-1 0,1 0 0,0 0 0,0-1 0,-9 0 2,31-16-4415,44-24-1468,-31 24 835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6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6803,'0'0'1081,"0"0"285,0 0-884,-7 15-135,1-2-232,-1 0 39,1 0 0,0 1-1,1 0 1,0 0 0,1 1-1,1-1 1,0 1 0,0 7-154,4-21-2,-1 0 0,0 0 0,1 0 0,-1-1 0,1 1 0,-1 0-1,1 0 1,0-1 0,-1 1 0,1 0 0,0-1 0,-1 1 0,1 0 0,0-1 0,0 1 0,-1-1 0,1 0 0,0 1 0,0-1 0,0 1 0,0-1 0,0 0-1,0 0 1,-1 0 0,1 1 0,0-1 0,0 0 0,0 0 0,0 0 0,0 0 0,0-1 0,1 1 2,34-3-262,-21 0 103,0-2 0,-1 0 0,1 0 0,-1-1 1,0-1-1,0-1 159,-3 1-110,0 1 0,0 1 0,1 0 0,-1 1 0,1 0 1,0 0-1,1 2 0,-1-1 0,0 2 0,1-1 110,-12 2 0,-1 0 0,1 1 1,0-1-1,-1 0 0,1 0 0,-1 0 0,1 1 0,-1-1 1,1 0-1,-1 0 0,1 1 0,-1-1 0,1 0 0,-1 1 1,0-1-1,1 1 0,-1-1 0,0 1 0,1-1 0,-1 1 1,0-1-1,1 1 0,-1-1 0,0 1 0,0-1 0,0 1 1,1-1-1,-1 1 0,0-1 0,0 1 0,0-1 0,0 1 1,0 0-1,0-1 0,0 27 216,-1-18-59,-12 166 2655,13-174-2823,0 0-1,0 0 1,0-1 0,0 1-1,1 0 1,-1 0 0,0 0-1,0-1 1,1 1 0,-1 0-1,0 0 1,1-1 0,-1 1-1,1 0 1,-1-1 0,1 1-1,-1 0 1,1-1 0,-1 1-1,1-1 1,0 1 0,-1-1-1,1 1 1,0-1 0,-1 1-1,1-1 12,2 1-90,-1 0-1,0 0 0,1-1 0,-1 1 0,0-1 0,1 0 0,-1 1 0,1-1 0,1 0 91,2-1-403,0 1-1,0-1 1,-1 0 0,1 0 0,0-1 0,-1 0 0,4-1 403,8-13-4458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7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38 5635,'0'0'1784,"0"0"156,0 0-153,0 0 132,0 0-428,0-8-832,3-13-415,-2 13-114,0 12 136,-1 7-230,0 56 249,-3-1 0,-3 8-285,-2-9-410,3 1 1,3 18 409,2-83-98,0 0 1,0-1 0,0 1-1,1-1 1,-1 1-1,0-1 1,0 1 0,1 0-1,-1-1 1,1 1-1,-1-1 1,0 1 0,1-1-1,-1 0 1,1 1-1,-1-1 1,1 1 0,-1-1-1,1 0 1,-1 1-1,1-1 1,-1 0 0,1 0-1,0 1 1,-1-1-1,1 0 1,-1 0 0,1 0-1,0 0 1,-1 0-1,1 0 1,-1 0 0,1 0-1,0 0 1,-1 0-1,1 0 1,0 0 0,0-1 97,27-5-848,15-14 763,-35 15 88,0 1 0,0 0-1,0 0 1,0 1-1,1 0 1,0 1 0,-1-1-1,1 2 1,0-1-1,6 1-2,-14 1 5,1 0 1,-1 0-1,1 0 0,-1 0 0,1 0 0,-1 0 0,0 0 0,1 0 0,-1 1 1,1-1-1,-1 1 0,1-1 0,-1 1 0,0-1 0,2 2-5,-2-1 23,-1 1 0,1-1 0,0 1 0,-1-1 0,1 1 0,-1 0-1,0-1 1,1 1 0,-1 0 0,0-1 0,0 1 0,0 0 0,0-1 0,-1 2-23,1 5 113,-1 0 0,0 0 1,0 0-1,-1-1 0,0 1 0,-1-1 0,0 1 1,0-1-1,0 0 0,-1 0 0,0 0 1,0-1-1,-1 1 0,-3 3-113,-12 12 66,0-1 1,-2 0-1,-8 4-66,-3 4 73,32-28-1741,1-1-2875,3-2-1078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7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10389,'0'0'2038,"0"0"-475,0 0 14,0 0-726,-7 7-688,4-4-159,1-1 3,0 0 0,0 0 0,0 1-1,0-1 1,0 1 0,0-1 0,1 1 0,-1 0-1,0 1-6,2-2 3,-1 0 0,1 0 0,0-1-1,0 1 1,0 0 0,0 0-1,0 0 1,0 0 0,1-1 0,-1 1-1,0 0 1,1 0 0,-1-1 0,1 1-1,0 0 1,0-1 0,0 1-1,0-1 1,0 1 0,0-1 0,1 2-3,6 9-104,0 0 1,0 0 0,-1 1-1,-1 0 1,0 1 0,-1-1-1,0 1 1,0 5 103,-4-14-50,0 0 0,0 1 0,0 0 1,-1-1-1,1 1 0,-1 0 0,-1-1 0,1 1 0,-1-1 0,0 1 1,0-1-1,-1 1 0,0-1 0,0 0 0,0 1 0,0-1 0,-1 0 1,0 0-1,0-1 0,0 1 0,-1-1 0,-1 2 50,-37 30 247,18-23-1038,-2-8-3414,26-5-544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8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 4642,'16'-2'1062,"52"-7"307,-1-3-1,37-13-1368,-74 15 141,0-1 0,14-8-141,-34 14 28,-1 0-1,0 0 1,0-1 0,-1 0-1,1 0 1,-1-1 0,-1 0-1,1-1 1,2-4-28,-8 10 81,0 0-1,0-1 1,-1 1-1,1 0 1,-1-1-1,0 0 1,0 1 0,0-1-1,0 1 1,0-1-1,-1 0 1,1 0-1,-1 1 1,1-1 0,-1 0-1,0 0 1,0 0-1,-1-2-80,1 3 159,-1 0 0,0 0 0,0 1 0,0-1 0,0 0 1,0 1-1,0-1 0,0 1 0,-1-1 0,1 1 0,0 0 0,-1-1 0,1 1 0,-1 0 0,0 0 0,1 0 0,-1 0 0,0 0 0,0 1 0,1-1 0,-1 0 0,0 1 0,0-1 1,0 1-1,-1 0-159,-5-2 192,1 1 0,-1 0 0,1 0 0,-1 1 0,1 0 1,-1 0-1,1 1 0,-1 0 0,1 0 0,0 1 0,-1 0-192,5-1 11,-1 0 0,1 1-1,-1 0 1,1 0 0,0 0-1,-1 0 1,1 1-1,0-1 1,1 1 0,-1-1-1,0 1 1,1 0 0,0 0-1,-1 1 1,1-1 0,0 0-1,1 1 1,-1-1-1,1 1 1,-1-1 0,1 1-1,0 1-10,-2 4 19,1-1 0,1 1 0,-1 0 0,1 0 0,1 0 0,0-1 0,0 1-1,0 0 1,1 0 0,1 0 0,0 0 0,0-1 0,1 3-19,-1-5-7,1 0 1,0-1-1,0 1 1,0 0-1,1-1 1,0 0-1,0 0 1,1 0-1,-1 0 1,1-1-1,0 1 1,0-1-1,0 0 1,1-1-1,-1 1 0,1-1 1,0 0-1,1 0 7,10 2-596,0 0-1,0-1 0,0-1 0,0 0 0,0-1 0,1-1 0,10-1 597,-6 0-4388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4:58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1534 56 784,'0'0'1895,"0"0"-767,0 0-175,0 0 412,0 0 346,2-8-351,6-24-151,-7 32-1149,-1-1 0,0 1 0,0-1 1,0 1-1,0-1 0,0 1 0,0-1 0,0 1 0,0-1 1,0 1-1,0-1 0,0 1 0,0-1 0,0 1 1,0-1-1,0 1 0,-1-1 0,1 1 0,0-1 1,0 1-1,-1 0 0,1-1 0,0 1 0,-1-1 1,1 1-1,0 0 0,-1-1 0,1 1 0,0 0 0,-1-1 1,1 1-1,-1 0 0,1 0 0,-1-1 0,1 1 1,0 0-1,-1 0 0,1 0 0,-1 0 0,1-1 1,-1 1-1,1 0 0,-1 0 0,1 0 0,-1 0 1,1 0-1,-1 0 0,0 1 0,1-1 0,0 0 0,-1 0 1,1 0-1,-1 0-60,-2 1 19,1-1 1,-1 1-1,1-1 0,-1 1 1,0 0-1,1 0 0,0 0 1,-1 0-1,-1 1-19,-7 10 53,0 0 0,1 0-1,0 1 1,1 0 0,0 0 0,1 1-1,-5 13-52,-3 1-28,-191 369-2869,-53 170 2897,9 59-896,19-44 885,-144 276 142,303-679-3266,69-172-101,3-11-478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49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9796,'0'0'3141,"0"0"-1298,0 0-717,0 0-408,0 0-430,2 16 27,5 42-73,-2 1 0,-4 47-242,-12 138 156,3-83-660,8-141 6,1-14 85,-1 0-1,0 0 0,0 0 1,-1 0-1,0 0 0,0 0 1,0 0-1,0 0 0,-1-1 1,0 1-1,-1 2 414,2-8-93,1 1-1,0-1 1,-1 0-1,1 1 1,-1-1 0,1 1-1,-1-1 1,1 0 0,0 0-1,-1 1 1,1-1-1,-1 0 1,1 0 0,-1 1-1,0-1 1,1 0-1,-1 0 1,1 0 0,-1 0-1,1 0 1,-1 0 0,1 0-1,-1 0 1,1 0-1,-1 0 1,0 0 0,1 0-1,-1 0 1,1-1-1,-1 1 1,1 0 0,-1 0-1,1-1 1,-1 1 0,1 0-1,0-1 1,-1 1-1,1 0 1,-1-1 93,-15-16-445,0-11 1281,2 0 0,0 0 0,-8-30-836,21 56 206,0-1 0,0 0 1,0 1-1,0-1 1,1 0-1,-1 0 1,1 1-1,-1-1 0,1 0 1,0 0-1,0 0 1,1 1-1,-1-1 1,1 0-1,-1 0-206,1 1 15,0 1-1,0 0 1,0-1-1,0 1 1,0 0 0,1 0-1,-1 0 1,0-1-1,1 1 1,-1 1 0,1-1-1,-1 0 1,1 0-1,-1 0 1,1 1 0,-1-1-1,1 1 1,0-1-1,-1 1 1,1 0 0,0 0-1,-1 0 1,1 0-1,0 0-14,72-5-36,-1 3 0,14 4 36,16 0-2310,-77-2 1940,8 1-830,0-2 1,27-5 1199,-51 4-140,0 0 0,1 0 0,-1-1 0,0-1-1,0 0 1,0 0 0,-1-1 0,0 0 0,0 0 0,8-7 140,-15 11 134,1-1 1,-1 0-1,0 0 0,0 1 0,0-1 1,0 0-1,-1-1 0,1 1 0,0 0 1,-1 0-1,0-1 0,1 1 1,-1-1-1,0 1 0,0-1 0,-1 1 1,1-1-1,0 0 0,-1 0 0,0 1 1,1-1-1,-1 0 0,0 0 0,0 1 1,-1-1-1,1 0 0,-1 1 0,1-1 1,-1 0-1,0 1 0,0-1 0,0 1 1,0-1-1,-1 0-134,0 0 244,0-1 0,-1 1 1,0-1-1,0 1 0,0 0 0,0 0 1,0 0-1,-1 0 0,0 1 0,1-1 1,-1 1-1,0 0 0,0 0 0,0 1 1,0-1-1,0 1 0,0 0 0,-1 0 1,1 0-1,-3 0-244,6 1 17,0 0 1,1 0 0,-1 0-1,1 0 1,-1 0 0,1 0-1,-1 1 1,0-1 0,1 0-1,-1 0 1,1 0 0,-1 1-1,1-1 1,-1 0 0,1 1-1,0-1 1,-1 0 0,1 1-1,-1-1 1,1 1 0,0-1-1,-1 1 1,1-1 0,0 1-1,-1-1 1,1 1-1,0-1 1,0 1 0,0-1-1,-1 1 1,1-1 0,0 1-1,0-1 1,0 1 0,0 0-1,0-1 1,0 1 0,0-1-1,0 1 1,0-1 0,0 1-1,0 0 1,1-1 0,-1 1-1,0-1 1,0 1 0,0-1-1,1 1 1,-1-1-18,10 29-136,-9-29 143,17 36-3,-13-28 5,-1 0 1,1 1-1,-1-1 1,0 1 0,-1 0-1,0 0 1,-1 0-1,0 0 1,0 1-1,-1-1 1,0 1 0,0-1-1,-2 7-9,0-12 1,0 0 0,0 0-1,-1-1 1,1 1 0,-1-1-1,0 1 1,0-1 0,0 1-1,-1-1 1,1 0-1,-1 0 1,0 0 0,0-1-1,0 1 1,0-1 0,0 1-1,0-1 1,-1 0 0,1 0-1,-1 0 0,-13 6 10,-1 0 0,1-1 0,-11 3-10,28-10 0,-18 5-77,-1 0 1,1-1-1,0-1 1,-1-1 0,0-1-1,-6 0 77,22-3-2446,3-8-3416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4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0 152 560,'0'0'6961,"0"0"-4200,0 0-1608,0 0-783,0 0 425,26 8-192,0 0-465,26 8 95,1-2-1,14 0-232,-4-6 70,0-3 0,62-4-70,-110-1-86,-15 0 81,12 0-576,-1 0 1,0-1-1,0 0 0,10-2 581,-19 2-303,0 1 0,0-1 0,0 0 0,0 1 0,0-1 0,0 0 0,0 0 0,0 0 0,0-1 1,0 1-1,0 0 0,-1-1 0,1 1 0,0-1 0,-1 0 0,1 1 0,-1-1 0,0 0 0,0 0 0,0 0 0,0 0 0,0 0 0,0 0 0,0 0 0,0 0 0,-1-2 303,2-3-383,-1-1 0,-1 1 0,1-1 0,-2 1 0,1-1 0,-1 1 0,0-1 0,0 1 0,-1 0 1,0-1-1,0 1 0,-2-4 383,0 3 506,0 1 0,0-1 1,-1 1-1,-3-5-506,-28-25 11526,61 47-10301,-16-5-1162,-1 1 1,0 0-1,0 1 1,0 0-1,-1 0 1,0 0-1,0 1 1,-1 0-1,0 0 1,-1 1-1,1 0 1,-2 0 0,1 0-1,1 6-63,-1 0 18,0 1 0,-1 0 0,-1 0 0,0 0-1,-2 0 1,0 1 0,0-1 0,-2 13-18,0-19-3,-1 0 0,0 0-1,-1 0 1,0 0 0,-1-1 0,1 1 0,-2-1-1,1 0 1,-2 0 0,1-1 0,-1 0-1,0 1 1,-1-2 0,1 1 0,-2-1-1,1 0 1,-1-1 0,0 1 0,-4 1 3,11-7-343,-6 3 156,2-4-4891,5 0-1752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5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26 275 256,'0'0'2188,"0"0"4524,0 0-3948,0 0-2332,-3 21-21,2-15-359,-9 62 1278,0 47-1330,9-51 86,1-63-128,0-1 0,0 1 0,0 0 0,0 0 0,0 0 1,0 0-1,0-1 0,0 1 0,0 0 0,1 0 1,-1 0-1,0-1 0,0 1 0,1 0 0,-1 0 1,0 0-1,1-1 0,-1 1 0,1 0 0,-1-1 1,1 1-1,0 0 0,-1-1 0,1 1 0,-1-1 1,1 1-1,0-1 0,-1 1 0,1-1 0,0 0 0,0 1 1,0-1-1,-1 0 0,1 1 0,0-1 0,0 0 1,0 0-1,-1 0 0,1 0 0,0 0 0,0 0 42,1 0-188,0 0 0,0-1 0,0 0 0,0 1 0,0-1-1,0 0 1,0 0 0,0 0 0,-1 0 0,1 0 0,0 0-1,-1-1 1,1 1 0,-1 0 0,1-1 0,-1 1 0,0-1 0,1-1 188,4-7-667,0-1 1,0 0 0,-2 0 0,1-1 0,-1 0 0,-1 0 0,0 0 0,-1 0 666,7-38-1540,-2-17 1540,-4 45-311,4-73-17,-3-7 328,-4 58 3755,0-1 3893,0 44-7758,0 0 0,0 0 0,1 0 0,-1 0 0,0 1 0,0-1 1,0 0-1,1 0 0,-1 0 0,1 0 0,-1 0 0,0 1 0,1-1 0,-1 0 1,1 0-1,0 1 0,-1-1 0,1 0 0,0 1 0,-1-1 0,1 1 1,0-1-1,0 1 0,0-1 110,15-3-7261,-16 4 4134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3538,'0'0'5669,"0"16"-4124,0 301-209,2-313-941,5-9-279,3-9 96,19-41 1253,-18 33-987,1 0 0,0 1-1,12-14-477,-21 30 49,1 1-1,0 0 0,0-1 1,0 1-1,0 1 0,1-1 0,-1 1 1,1 0-1,0 0 0,0 0 1,0 0-1,0 1 0,1 0 0,-1 0 1,1 0-1,-1 1 0,5-1-48,-9 2 2,1 0-1,-1-1 1,0 1-1,0 0 1,0 0-1,0 0 1,0 0-1,1 1 0,-1-1 1,0 0-1,0 0 1,0 1-1,0-1 1,0 0-1,0 1 1,0-1-1,0 1 1,0 0-1,0-1 1,0 1-1,0 0 1,0-1-1,0 1 1,0 0-2,0 2 18,0-1 0,1 1 0,-1 0 0,0 0 0,-1-1 0,1 1 0,0 0 0,-1 2-18,1 1 87,2 13-141,-2-12 114,0 0-1,0 1 0,1-1 1,0 0-1,1 0 1,0 2-60,-2-7-89,0-1 1,0 1-1,0-1 1,0 1-1,0-1 1,0 1-1,1-1 1,-1 0-1,1 1 1,-1-1-1,1 0 1,-1 0-1,1 0 1,-1 0-1,1 0 1,0-1-1,0 1 1,-1 0-1,1-1 1,0 1-1,0-1 1,0 0-1,0 1 1,0-1-1,-1 0 1,2 0 88,-2 0-43,0-1-35,-1 1 0,1 0 0,0 0-1,-1 0 1,1 0 0,-1 0 0,1 0 0,0 0 0,-1 0 0,1 0 0,-1 0 0,1 0 0,0 0 0,-1 0 0,1 0 0,-1 0 0,1 1 0,0-1 0,-1 0 0,1 0 0,-1 1-1,1-1 1,-1 0 0,1 1 0,-1-1 0,0 1 0,1-1 0,-1 0 0,1 1 0,-1-1 0,0 1 0,1-1 0,-1 1 0,0 0 0,0-1 0,1 1 78,0 2 19,1-2-57,-1 0-1,0 0 1,0 0-1,1 0 0,-1 0 1,0 0-1,1-1 0,-1 1 1,1 0-1,-1-1 0,1 1 1,0-1-1,-1 0 1,1 0-1,-1 1 0,1-1 1,0 0-1,-1 0 0,2 0 39,32-3-770,-29 1 770,-1 0 1,1 0-1,-1-1 0,1 1 1,-1-1-1,2-1 0,-3 1 7,0 1-1,0-1 0,0 1 1,0 0-1,1 1 0,-1-1 1,1 1-1,0 0 0,-1 0 0,1 0 1,5 0-7,-9 1 14,1 0 1,0 0-1,0 0 0,0 0 1,0 0-1,0 1 1,0-1-1,0 0 1,0 1-1,-1 0 0,1-1 1,0 1-1,0 0 1,-1 0-1,1 0 0,0 0 1,-1 0-1,1 1 1,-1-1-1,0 0 1,1 1-1,-1-1-14,1 4 35,0-1 0,0 0 0,0 1 0,0-1 0,-1 1 0,0-1 0,0 1 0,0 2-35,2 13 79,-1-1 0,-2 0 0,0 2-79,0-9-3,0 0-1,0 1 0,1-1 0,0 0 0,1 0 1,1 0-1,0-1 0,0 1 0,2 2 4,-4-13-75,-1-1-1,0 0 0,0 1 1,0-1-1,0 0 0,0 0 1,0 1-1,0-1 1,0 0-1,0 0 0,1 1 1,-1-1-1,0 0 0,0 0 1,0 1-1,1-1 1,-1 0-1,0 0 0,0 0 1,1 1-1,-1-1 0,0 0 1,0 0-1,1 0 1,-1 0-1,0 0 0,0 0 1,1 0-1,-1 1 0,0-1 1,1 0-1,-1 0 1,0 0-1,0 0 0,1 0 1,-1 0-1,0 0 0,1 0 1,-1-1-1,0 1 1,0 0-1,1 0 0,-1 0 1,0 0-1,1 0 0,-1 0 1,0 0-1,0-1 1,1 1-1,-1 0 0,0 0 1,0-1 75,8-14-2932,-1-23-288,3-36 3220,-8 44 179,2 1 0,1 0-1,2 0 1,2-5-179,-6 27-475,-2 6-278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7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42 768,'0'0'2273,"0"0"-803,0 0-269,0 0 205,0 0 88,5 11 83,0 0-1205,-1-4-203,-1 0 0,0 0 0,-1 0 0,1 0 0,-1 0 0,-1 0 1,0 0-1,0 1 0,0 6-169,1 71 858,-5 1-1,-8 48-857,7-114-429,2-23-599,1-35-1252,1 22 1810,-1-4 441,-2-59 573,5-70-544,0 141 82,-1 0 0,1 0 0,0 0 0,0 0 0,1 0 0,0 1 0,0-1 0,1 1 0,0 0 0,1 0 0,-1 0 0,1 1 0,1-1 0,0 1-82,-2 1 61,1 0 0,0 1 1,0-1-1,0 1 0,1 1 1,-1-1-1,1 1 0,0 0 1,0 0-1,0 1 0,0 0 1,1 0-1,-1 0 0,0 1 1,1 0-1,-1 0 0,5 0-61,-4 1 69,-4 0-45,1 0-1,-1 0 1,0 0 0,1 0 0,-1 1-1,1-1 1,-1 1 0,2 1-24,-4-2 14,0 1 0,0 0 1,0-1-1,0 1 1,0 0-1,0 0 1,0 0-1,0 0 0,0 0 1,-1 0-1,1 0 1,0 0-1,-1 0 1,1 1-1,-1-1 0,1 0 1,-1 0-1,1 0 1,-1 1-1,0-1 1,0 0-1,0 0 0,0 1 1,0-1-1,0 1-14,1 7 78,0 0 0,-1 1 0,0-1 0,-1 0 0,0 1 0,-1-1 0,1 0 0,-2 0 0,1 0 0,-2 0 0,1 0 0,-1 0-1,0-1 1,-3 4-78,1 1 131,-1 0-689,2-6-4209,5-7-331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4674,'0'0'1217,"0"0"-561,0 0-109,16 1-104,50 6-62,-8 7 8,-52-12-369,1-1 0,0 1-1,0-1 1,-1 0 0,1 0-1,3-1-19,1 0 106,-8 1-66,1-1 0,-1 0 0,0 0 0,1 0 0,-1 0 0,0 0 0,1-1 0,-1 0-1,0 1 1,0-1 0,0-1 0,0 1 0,0 0 0,0-1 0,0 1 0,0-1 0,0 0 0,1-1-40,-4 2 656,0 1 440,0 0 158,0 0-115,0 0-480,8-16-18,-3-7-236,-2 15 63,-2 18 1412,-7 63-1601,3-48-232,1-1 0,0 17-47,3-38-15,-1-1 0,0 0 0,1 0 0,-1 0-1,1 0 1,-1 1 0,1-1 0,0 0 0,0 0-1,0 0 1,0-1 0,0 1 0,1 0 0,-1 0-1,1-1 1,-1 1 0,1 0 0,-1-1 0,1 0-1,0 1 1,0-1 0,0 0 0,0 0 0,0 0-1,0 0 1,0 0 0,0 0 0,0-1 0,0 1-1,0-1 1,0 0 0,0 1 0,1-1 0,-1 0 15,4 1-125,1-1 0,-1 0 0,0 0 0,1-1 0,-1 0 0,0 0 0,0 0 0,0-1 0,0 0 0,0 0 0,0 0 0,0-1 125,4-3-108,0-1 1,0 0-1,-1 0 1,-1-1 0,1 0-1,2-3 108,23-22-28,-33 32 362,-1 1 53,0 0 53,0 9-258,0 0 0,1 0 0,0-1 0,1 1 1,0 0-1,3 8-182,-4-14-155,0-1 1,0 1 0,1 0-1,-1 0 1,1-1-1,0 1 1,0-1 0,0 1-1,2 1 155,-2-3-477,-1 1-1,1-1 0,0 0 0,-1 0 0,1 0 0,0 0 0,0 0 0,0-1 1,0 1-1,0-1 0,0 1 0,0-1 0,0 0 0,0 1 0,0-1 0,0 0 478,2 0-7534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8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10437,'0'0'2636,"0"0"-1089,0 0-482,0 0-350,0 0-475,0 20-128,0 7-67,-1 39 40,3 1-85,-1-56-20,-2-7 26,1 1 0,1-1-1,-1 1 1,0-1 0,1 0 0,0 1-1,0-1 1,1 0 0,-1 0 0,1 1-6,-2-4-18,1-1 0,-1 1-1,1-1 1,-1 0 0,0 1 0,1-1 0,-1 0 0,1 0 0,-1 1 0,0-1 0,1 0 0,-1 0 0,1 0 0,-1 0 0,1 1-1,-1-1 1,1 0 0,-1 0 0,1 0 0,-1 0 0,1 0 0,-1 0 0,1 0 0,-1 0 0,1 0 0,-1-1 0,1 1-1,-1 0 1,1 0 0,-1 0 0,1 0 0,-1-1 0,0 1 0,1 0 0,-1-1 0,1 1 0,-1 0 0,0-1 0,1 1-1,-1 0 1,0-1 0,1 1 0,-1 0 0,0-1 18,14-21-152,-12 20 166,23-46 12,20-36 54,-39 74-89,1 0 0,0 1 1,0 0-1,1 0 0,0 1 0,7-6 9,-13 13-102,0-1 0,1 0 0,-1 1 0,1-1 0,0 1 1,-1 0-1,1 0 0,0 0 0,2-1 102,-3 2-494,0 0 1,1 0-1,-1 0 1,0 0-1,1 0 1,-1 1-1,0-1 1,0 1 0,1-1-1,-1 1 1,0 0-1,0 0 1,0 0-1,0 0 1,0 0-1,0 0 1,0 1-1,0-1 1,0 1-1,0-1 1,-1 1 0,1 0-1,-1-1 1,1 1-1,-1 0 1,0 0 493,12 14-1972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1 203 2017,'0'0'3009,"0"0"-976,0 0-240,0 0-336,0 0 191,0 0-79,26 78-192,-26-50-1025,0 1-256,0-4 0,2-4-96,5-8-416,1-8-1873,3-5-1793,-7 0-2033,1-15 3570</inkml:trace>
  <inkml:trace contextRef="#ctx0" brushRef="#br0" timeOffset="1">201 0 6387,'0'0'1921,"0"0"-1649,0 0-272,0 0-1377,0 0-2849,0 0 1697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4:5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0 110 4050,'107'-86'5538,"-88"68"-4199,-17 14-416,-2 3-4,0 1 881,0 0-236,0 8-246,-2 29-1042,-2 1 0,-1-1 0,-3 8-276,-1 1 28,2 1-1,3 0-27,0 110-2711,0-141-1356,-2-21-1067,-1-13 704,4 5 4308,2 10 891,-31-79 1384,20 54 1526,0-1 3356,12 29-7014,0 0 0,0 0 1,0 0-1,0-1 0,0 1 1,0 0-1,0 0 1,1-1-1,-1 1 0,0 0 1,0 0-1,0-1 0,0 1 1,0 0-1,0 0 0,0 0 1,1 0-1,-1-1 0,0 1 1,0 0-1,0 0 0,0 0 1,1 0-1,-1-1 0,0 1 1,0 0-1,0 0 0,1 0 1,-1 0-1,0 0 0,0 0 1,1 0-1,-1 0 0,0 0 1,0 0-1,0 0 1,1 0-1,-1 0 0,0 0 1,0 0-22,14-2-92,-11 2 175,23-3-52,0 1-1,-1 2 0,1 0 0,15 3-30,-38-2-2,1 0 1,-1 0 0,1 0 0,-1 1-1,0-1 1,0 1 0,1-1 0,-1 1 0,0 0-1,-1 0 1,1 1 0,0-1 0,-1 1-1,1-1 1,-1 1 0,0 0 0,0 0 0,0 0-1,0 0 1,0 0 0,-1 0 0,1 0-1,-1 1 1,0-1 0,0 0 0,1 4 1,1 9-7,0 1 1,-1 0-1,-1 0 1,-1 0 0,0 0 6,0-16 0,0 1-15,0-1 0,0 0 0,0 0 0,0 1 0,1-1 0,-1 0 0,0 0 0,1 0 0,-1 0 0,1 1 0,-1-1 0,1 0 0,0 0 0,-1 0 0,1 0 1,0 0-1,0 0 0,0 0 0,-1 0 0,1-1 0,0 1 0,0 0 0,0 0 0,0-1 0,1 1 0,-1-1 0,0 1 0,0-1 0,0 1 0,0-1 0,1 0 1,-1 1-1,0-1 0,0 0 0,1 0 0,-1 0 0,0 0 0,0 0 0,1 0 0,-1 0 0,0-1 0,0 1 0,1 0 15,3-1-99,1 0 1,0-1-1,-1 1 0,1-1 0,-1 0 0,1 0 1,-1-1-1,4-2 99,11-9-169,-11 7 217,1 1 1,-1-1 0,2 1-1,-1 1 1,5-2-49,-12 6 48,-1 0 1,1 0-1,0 1 0,-1-1 1,1 1-1,0-1 0,0 1 1,0 0-1,-1 0 1,1 0-1,0 1 0,0-1 1,0 0-1,-1 1 1,1 0-1,0 0 0,-1 0 1,1 0-1,-1 0 1,1 0-1,-1 1 0,1-1 1,-1 1-1,2 1-48,6 7 64,0 0 0,-1 1 1,0 0-1,0 0 0,-1 1 0,-1 0 0,0 1 0,-1 0 1,0 0-1,-1 0 0,2 10-64,0 2 56,-1 1 0,-1 1 1,-1-1-1,-2 0 0,0 24-56,-2-43-18,-1 0 0,0 0 0,0 0 0,0 0 0,-1 0-1,0 0 1,0 0 0,-1 0 0,0-1 0,0 1 0,-1-1 0,0 0 0,0 0-1,0 0 1,-1-1 0,0 1 18,-5 5-484,-1-1-1,0-1 1,-1 0-1,0 0 1,0-1-1,-1 0 1,-4 1 484,12-7-244,1 1 0,-1-1 0,0 0 0,0-1 0,0 1 0,0-1 1,0 0-1,0-1 0,-1 1 0,-2-1 244,7 0-27,0 0-1,0 0 1,0 0 0,0 0 0,1 0-1,-1-1 1,0 1 0,0 0-1,0-1 1,1 1 0,-1-1-1,0 1 1,0 0 0,1-1-1,-1 0 1,0 1 0,1-1 0,-1 1-1,1-1 1,-1 0 0,1 1-1,-1-1 1,1 0 0,-1 0-1,1 1 1,0-1 0,-1-1 27,0-1-15,0-1 0,0 0 1,0 1-1,1-1 0,0 0 1,-1 1-1,1-5 15,1 0 95,-1-1-1,1 1 1,1 0-1,-1 0 0,1-1 1,1 1-1,1-2-94,1 0 162,1 1-1,1-1 0,-1 1 1,2 1-1,-1-1 0,1 1 1,0 0-1,1 1 0,0 0 0,9-6-161,13-6 322,1 1 0,29-11-322,-8 6 101,2 3 0,0 3 0,12-1-101,30-2-2834,-90 19-3308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01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1 272,'0'0'11219,"0"0"-8053,0 0-2827,-3 20 53,-6 32 263,-1 0 0,-10 21-655,0-8 300,3 1 0,2 0 0,4 2 0,2-1 0,1 69-300,8-119-206,0-1-1192,0-6-3607,0-9-45,-2-4 2070,-4-11-547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4:59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7956,'-4'26'32,"-6"47"85,2 0 0,4 14-117,3-12 257,2 140 812,2-181-823,1-1 0,1 0 0,2 0 0,1 0 0,4 8-246,-9-32 16,1 0 0,-1-1 0,2 1 0,-1-1 0,1 0 0,0 0 0,1-1 0,0 0 0,0 0 0,0 0 0,1 0 0,0-1 0,1-1 0,-1 1 0,9 4-16,-6-5 24,0-1 0,0 0 0,0 0 0,1-1 0,-1-1 0,1 0 0,0 0 0,0-1 0,0 0 1,0-1-1,0 0 0,0-1 0,5-1-24,-2-1 29,-1-1 0,0 0 0,0-1 0,0 0 0,-1-1 0,0-1 0,0 0 0,0-1 0,-1 0 0,0 0 0,-1-1 0,7-7-29,15-16-247,-2-1-1,-1-1 0,-2-2 248,-19 26-669,-1 0 0,-1-1 0,4-8 669,10-21-3230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01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10709,'0'0'1168,"0"0"-223,-25 150 496,25-71 79,17-1-591,17-6-353,11-14 320,11-19-688,10-21-128,5-18 17,6-23 15,2-40-32,2-23-80,-8-15-16,-6-7-625,-57 64-3152,-10 10-7765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11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1349 946 976,'0'0'988,"0"0"31,0 0-80,0 0-117,0 0 399,0 0 444,0 0-211,2-2-208,9-6 1096,-11 8-1320,0 0-285,0 5 447,0 1-1125,-1 0-1,0 0 1,0 1-1,-1-1 1,0 0-1,0 0 1,0 0-1,-1-1 1,0 1-1,0 0 1,-1-1-1,1 0 1,-1 0 0,-1 1-59,-13 15 5,-1-1 0,-16 13-5,20-20 75,-6 6-64,-1-1 1,0-1-1,-1-1 1,-1-1-1,-1-1 1,0-1-1,-1-2 1,0 0 0,-24 6-12,9-5 31,-188 51-21,182-53 8,1-2 1,-1-3-1,0-1 0,-3-2-18,50-2 0,-11 1 6,0-1-1,0 0 0,1-1 1,-1 0-1,0-1 0,1 0 1,-1-1-1,1 0 0,0 0 1,-9-5-6,-9-7 0,0-2 0,1-1 0,1-2 0,0 0 0,-1-4 0,10 8 0,1-1 0,0 0 0,2-1 0,0-1 0,1 0 0,1-1 0,-7-15 0,9 15-5,1 0 0,1-1 0,1 0 0,0-1 0,2 0 0,1 0 0,0 0 0,0-17 5,4 25 0,-1-8 33,0-1 0,1 1 0,2 0 0,0 0 0,1 0 1,2 1-1,6-22-33,11-11-18,2 1-1,31-49 19,70-94-42,-109 172 41,2-3-9,0 1 1,2 0-1,1 2 1,24-22 9,-36 38 0,0 0-1,1 1 1,0 0 0,0 1 0,0 0 0,1 0 0,0 1 0,0 1 0,1 0-1,-1 1 1,1 0 0,-1 0 0,1 1 0,0 1 0,0 0 0,11 0 8,-1 1 0,1 1 0,0 1 0,-1 1 0,0 1 0,0 1 0,0 1 0,0 0 0,14 9-8,71 35 150,65 45-150,-49-27-49,-117-64-396,52 23 1512,-38-21-3282,-1-4-3782,-19-2 1544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11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6099,'0'0'403,"0"0"-99,0 0 574,0 0 183,0 0-490,16 6 110,-4-2-531,-5-2-70,0 0 0,0 1 0,-1 0 0,1 0 1,0 0-1,-1 1 0,0 0 0,0 0 0,0 1 0,0 0 1,-1 0-1,0 0 0,0 0 0,2 4-80,6 10 395,-1 0-1,-1 1 1,-1 1-1,-1 0 0,3 10-394,-8-17 259,0 0 0,0 1 0,-2-1-1,1 1 1,-2 0 0,0 0-1,-1 0 1,-2 12-259,2-23 57,-1 0 0,0 0 1,0 0-1,0-1 0,0 1 0,-1 0 0,0-1 0,1 1 1,-1-1-1,-1 0 0,1 0 0,0 0 0,-1 0 0,0 0 1,1 0-1,-1 0 0,0-1 0,0 0 0,-1 1 1,1-1-1,0 0 0,-1-1 0,1 1 0,-1-1 0,0 1 1,0-1-58,-10 3-18,1-1 0,-1 0 0,0-1 0,0-1 0,0 0 0,-9 0 18,23 2-9625,0 0 3152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27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8388,'0'0'3473,"0"0"-3441,127-5-32,-57 5 369,7-2 15,1 0-48,-1 2-32,0 0-272,-4 0 224,1 7-256,-9 5 32,-8 0-16,-9-2-16,-6 0-1568,-42-10-2226,0 0-2945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27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4994,'0'0'235,"0"0"400,22 4 37,69 16 110,-82-16-694,0 0 0,-1 0 1,1 1-1,-1 0 0,0 0 0,0 1 1,-1 0-1,1 0 0,-1 1 0,-1-1 1,1 2-1,-1-1 0,1 4-88,7 5 110,-6-7-82,-1 1 0,-1-1 0,1 1 0,-1 1 1,-1-1-1,0 1 0,2 5-28,-6-12 66,0 0 1,1 0-1,-1 0 1,0 1-1,-1-1 1,1 0-1,-1 0 1,0 0-1,0 1 1,0-1-1,-1 0 0,1 0 1,-1 1-1,0-1 1,0 0-1,-1 0 1,1 0-1,-1 0 1,0-1-1,0 1 1,0 0-1,-2 1-66,-16 16 249,-1-1-1,-1-1 0,-1-1 1,0 0-1,-18 8-248,7-3-153,-34 21-3556,57-39 220,7-5 1029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29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2305,'0'0'8092,"0"0"-5923,0 0-1940,0 0 62,0 0 368,3 1-230,-1 0-415,-1-1 0,1 1-1,-1 0 1,1 0 0,-1 0-1,0 0 1,0 1-1,0-1 1,1 0 0,-1 0-1,0 1 1,0-1 0,-1 1-1,1-1 1,0 1-1,0-1 1,-1 1 0,1-1-1,-1 1 1,1 0 0,-1-1-1,0 1 1,0 0-1,1-1-13,3 53 215,-3-42-175,0 164 179,-1-98-112,0-77-75,-1-1 56,0 0-19,1 0-54,0 0 0,0 0 0,-1 0 0,1 0 0,0-1 0,0 1 0,0 0 0,0 0 0,-1 0 0,1 0 0,0 0 0,0 0 0,0 0 0,0 0 0,-1 0 0,1-1 0,0 1 0,0 0 0,0 0 0,0 0 0,0 0 0,-1-1 0,1 1 0,0 0 0,0 0 0,0 0 0,0 0 0,0-1 0,0 1 0,0 0 0,0 0 0,0 0 0,0-1 0,0 1 0,0 0 0,0 0 0,0 0 0,0-1 0,0 1 0,0 0 0,0 0 0,0 0 0,0-1 0,0 1 0,0 0-15,-1-22 19,0-1 0,1 1 1,1 0-1,1-1 0,2 1 0,0 0 0,1 1 1,1-1-1,1 1 0,3-7-19,-7 22-6,3-9 93,2-1 0,0 1 0,0 0 1,10-12-88,-15 23 26,0 1-1,0 0 1,0-1 0,1 1 0,-1 0 0,1 0-1,-1 1 1,1-1 0,0 1 0,0 0 0,0 0 0,1 0-1,-1 1 1,0-1 0,1 1 0,-1 0 0,1 0-1,-1 1 1,1-1 0,2 1-26,-3 0 15,0 0-1,0 0 1,0 0-1,0 1 1,0 0-1,-1-1 1,1 1-1,0 1 1,0-1 0,0 1-1,-1-1 1,1 1-1,2 2-14,-2-1 18,0 1-1,0 0 1,-1 0-1,1 0 1,-1 1-1,0-1 1,0 1-1,0 0 1,1 4-18,4 9 37,0 1 0,-2 1 0,0-1 0,-2 1 1,1 5-38,-1-4-110,1-1 1,0 1 0,2-1 0,7 16 109,-14-35-54,0-1 0,0 0 1,0 1-1,1-1 0,-1 0 0,0 0 0,0 1 0,0-1 0,0 0 0,1 0 1,-1 1-1,0-1 0,0 0 0,1 0 0,-1 0 0,0 1 0,0-1 1,1 0-1,-1 0 0,0 0 0,1 0 0,-1 0 0,0 1 0,1-1 0,-1 0 1,0 0-1,0 0 0,1 0 0,-1 0 0,0 0 0,1 0 0,-1 0 0,0 0 1,1 0-1,-1 0 0,0-1 0,1 1 0,-1 0 0,0 0 0,1 0 1,-1 0-1,0 0 0,0-1 0,1 1 0,-1 0 0,0 0 0,0 0 0,1-1 1,-1 1-1,0 0 0,0 0 0,0-1 0,1 1 0,-1 0 0,0 0 0,0-1 1,0 1-1,0 0 0,0-1 0,0 1 0,0 0 0,0-1 0,0 1 1,0 0 52,11-26 13,-9 23-116,0-4 111,5-11 22,0 2 0,1-1 1,9-13-30,-15 26-7,0 1 1,0 0 0,1 0-1,-1 0 1,1 0 0,-1 0 0,1 1-1,0-1 1,0 1 0,0 0-1,0 0 1,0 0 0,1 0 0,-1 0-1,0 1 1,1-1 0,0 1-1,-1 0 1,1 0 0,0 1 0,3-1 6,5 1-548,1 2 1,0-1-1,-1 2 1,0 0-1,1 0 1,-1 1 0,0 1-1,5 2 548,-4-2-439,25 7-802,0-1 0,1-2-1,0-2 1,0-2 0,1-1-1,0-2 1,11-3 1241,-38 1-8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29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19 3762,'0'0'3121,"0"0"-352,0 0-848,0 0-400,0 0-833,-101-19 369,82 31-641,8 5-288,5 2 64,6 3-192,0 0 0,2-4 0,21-3-64,5-6-560,2-7-1313,0-2-1377,-2 0-1264,-19-12 448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29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 2913,'96'-40'4514,"-96"40"-3441,0 0 31,0 0 721,0 0-1152,0 3-481,4 15-16,3 8-112,6 6 64,2-5-128,4-2-208,2-3-769,-1-7-1488,1-6 320,-15-9-1248,-3 0 15</inkml:trace>
  <inkml:trace contextRef="#ctx0" brushRef="#br0" timeOffset="1">297 172 4194,'0'0'2796,"0"0"-985,0 0-327,0 0-414,0 0-422,15-8 400,-15 8-1048,19-10 462,-1 2-1,14-4-461,-29 11 46,1 0-1,-1 1 0,1-1 0,-1 1 0,1 0 0,0 0 0,-1 0 0,1 0 0,-1 1 1,1-1-1,-1 1 0,1 0 0,-1 0 0,1 1 0,-1-1 0,0 1 0,1-1 0,-1 1 1,2 2-46,9 4 172,50 20 58,-32-15-194,-1 2 1,0 1-1,25 18-36,-53-31-258,1 0-1,-1 0 1,0 0-1,0 0 1,0 1 0,0-1-1,0 1 1,-1-1 0,0 1-1,2 4 259,-3-6-398,0 0 1,0 1-1,0-1 0,-1 0 1,1 0-1,-1 1 0,0-1 1,0 0-1,1 1 0,-2-1 0,1 0 1,0 1-1,0-1 0,-1 0 1,1 1-1,-1-1 0,0 0 1,1 0-1,-1 1 0,0-1 1,0 0-1,-1 0 398,-23 23-3274</inkml:trace>
  <inkml:trace contextRef="#ctx0" brushRef="#br0" timeOffset="2">456 366 1505,'0'0'8484,"0"0"-5555,0 0-1857,-51-93-319,74 61-369,24-9 144,11-4-288,8-1-160,1-1 32,6 3-112,-46 32-1440,-1 7-1073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3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0 336,'0'0'12726,"0"0"-12246,0 0-464,0 0-16,122 38 176,-55-33-176,5-4-1168,-3 3-2226,-46-3-3377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31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236 440 336,'0'0'7692,"0"0"-4670,-21-3-1554,-70-10-348,86 12-1056,1 1-1,0 0 1,0-1 0,0 1-1,0 0 1,0 1 0,0-1-1,0 1 1,0 0-1,0 0 1,0 0 0,0 1-1,0-1 1,1 1-1,-1 0 1,0 0 0,1 0-1,0 0 1,-1 1-1,1-1 1,0 1 0,0 0-1,0 0 1,1 0 0,-1 0-1,1 1 1,0-1-1,0 1 1,-2 3-64,0 4 36,1 0 0,0 1 0,0-1-1,1 1 1,0-1 0,1 1 0,1 0 0,0 6-36,0-13 3,0-1 1,0 0 0,1 0-1,0 0 1,-1 0-1,1 0 1,0 0-1,1 0 1,-1 0-1,1 0 1,0-1-1,0 1 1,0-1-1,0 1 1,0-1 0,1 0-1,0 1 1,0-1-1,0-1 1,0 1-1,1 0-3,1 1-165,0-2-1,0 1 1,0-1-1,0 0 0,0 0 1,1 0-1,-1-1 1,1 1-1,-1-1 1,1-1-1,-1 1 0,1-1 1,0 0-1,-1 0 1,5-1 165,-4 0-271,-1 0-1,0 0 1,0-1 0,0 1 0,0-1 0,0 0-1,0 0 1,-1-1 0,1 0 0,-1 1 0,1-1 0,-1-1-1,0 1 272,3-4-537,0 0 0,0-1-1,-1 1 1,0-1 0,0-1 0,3-7 537,3-8-1084,-1 0 0,-1-1 0,-2 0 0,6-23 1084,0-18-252,-3 1 0,-2-2 0,-3-6 252,-2-17 4032,-2 1 5810,-3 204-9127,3 159-355,-1-252-310,2 0 1,0-1 0,1 1-1,2-1 1,0 1-1,8 18-50,-10-30-250,1 0-1,0-1 0,0 1 0,1-1 1,0 0-1,0-1 0,1 1 0,0-1 1,1 0-1,-1-1 0,2 0 1,-1 0-1,1-1 0,5 3 251,0-5-5005,-5-4-2420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01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1231 171 6115,'0'0'2910,"0"0"-1968,0 0-592,0 0 218,0 0 280,-19-15-458,-66-45-62,70 50-205,0 1-1,-1 1 1,0 1-1,0 0 1,-1 1-1,0 0 1,0 2-1,0 0 1,-13-1-123,0-1 159,-34-4 56,-1 3 1,0 2-1,0 3 1,-62 7-216,95-2-9,1 1 1,-1 1-1,1 2 1,0 1 0,0 2-1,1 0 1,1 2-1,0 2 1,0 0 0,-4 6 8,18-11-20,1 0-1,0 1 1,1 1 0,0 0 0,1 1 0,0 1 0,1 0-1,0 0 1,1 1 0,0 0 0,1 1 0,1 0 0,1 0 0,0 1-1,1 0 1,0 0 0,1 1 0,1-1 0,-1 14 20,3-15-21,0 0 0,1 0 0,1 1 0,1-1 0,0 1 0,1-1 0,0 0 0,1 0 0,1 0 1,0 0-1,1-1 0,1 1 0,0-1 0,1-1 0,1 1 0,0-1 0,0 0 0,2-1 0,0 0 21,8 10-7,2-1 0,0-1 1,2-1-1,0 0 0,1-2 0,1-1 0,0-1 0,1-1 0,1-1 0,22 8 7,-16-10-16,0-1 0,2-1-1,-1-2 1,1-1-1,-1-2 1,1-2 0,1 0-1,32-4 17,-46 0-48,1-1-1,-1-1 0,0-1 1,0-1-1,0-1 1,-1 0-1,0-2 1,0 0-1,-1-1 0,9-7 49,-15 8-14,0 0-1,0-1 0,-1 0 0,0-1 0,-1 0 0,0-1 0,-1-1 1,0 1-1,-1-2 0,0 1 0,-1-1 0,-1 0 0,0-1 1,2-7 14,-5 7 89,-1-1 0,0 0 1,-1 0-1,0 0 0,-1 0 1,-1 0-1,-1 0 1,0 0-1,-2 0 0,1 0 1,-2 1-1,0-1 0,-1 1 1,-2-5-90,-9-18 231,-1 1 0,-1 1 0,-3 1 0,0 1 0,-4-1-231,16 18 249,10 10-1695,7 4-4035,8 3-1687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32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11397,'0'0'1267,"0"0"-821,12 15-40,40 44-233,-50-57-168,1 0 0,-1 0 0,1 0 0,0 0 0,0 0 0,0 0 0,0-1 0,0 1 0,0-1 0,1 0 0,-1 0 0,0 0 0,1-1 0,-1 1 0,0-1 0,1 0 0,-1 0 0,0 0 0,1 0 0,1-1-5,7 1-20,-8 0-123,1 0 1,0 0-1,-1-1 1,1 0-1,0 1 1,-1-2-1,1 1 1,-1 0-1,0-1 0,1 0 1,-1 0-1,0 0 1,0-1-1,0 1 1,0-1-1,-1 0 1,1 0-1,-1-1 1,0 1-1,1 0 0,-2-1 1,1 0-1,1-1 143,0-3-228,0 0-1,-1 0 1,0 0-1,0-1 1,0 1-1,-1-1 0,-1 1 1,0-1-1,0 1 1,0-1-1,-1 0 1,0-2 228,-1 9 122,1-1 0,-1 0 0,0 1 0,1-1 0,-1 1 0,0-1 0,0 1 0,-1-1 0,1 1 1,-1 0-1,1 0 0,-1-1 0,1 1 0,-1 0 0,0 0 0,0 1 0,0-1 0,0 0 0,-1 1 1,1-1-1,0 1 0,-1 0 0,1-1 0,-1 1 0,1 0 0,-1 1 0,1-1 0,-1 0 0,0 1 1,-1-1-123,-2 0 220,1 0 0,-1 1 0,0-1 0,1 1 1,-1 0-1,1 1 0,-1-1 0,0 1 0,1 0 0,-1 0 1,1 1-1,0 0 0,-1 0 0,1 0 0,-1 1-220,0 1 37,1 1 0,0 0-1,0 0 1,0 0-1,0 0 1,1 1-1,0 0 1,0 0-1,0 0 1,1 0 0,0 1-1,0-1 1,1 1-1,0 0 1,0 0-1,0 1-36,1-3 14,-1 0-1,1 0 0,1 0 1,-1 0-1,1 1 0,0-1 1,0 0-1,0 0 0,1 0 0,0 1 1,0-1-1,0 0 0,1 0 1,-1 0-1,1-1 0,0 1 1,1 0-1,-1-1 0,1 1 1,0-1-1,0 0 0,2 2-13,2 0-186,0 0 0,1-1-1,-1 0 1,1-1 0,0 1 0,0-1-1,1-1 1,-1 0 0,1 0 0,0-1-1,0 0 1,1 0 186,19 2-1248,0-1 0,-1-2 0,8 0 1248,-32-1-339,0 0 0,0-1 0,0 1-1,0-1 1,0 1 0,0-1-1,0-1 1,0 1 0,0 0 0,-1-1-1,1 0 1,-1 0 0,1 0 0,-1 0-1,1 0 1,-1-1 339,3-3 320,-1 1 1,0-1-1,-1 0 1,1-1-1,-1 1 0,-1-1 1,1 1-1,0-3-320,-4 8 107,0 0-1,1 0 1,-1 0 0,1 0-1,-1 0 1,1 0 0,-1 0-1,1 0 1,0 0 0,-1 0-1,1 0 1,0 0-1,0 0 1,0 0 0,0 1-1,0-1 1,-1 0 0,1 1-1,1-1 1,-1 1 0,0-1-1,0 1 1,0-1 0,0 1-1,0 0 1,0-1-1,0 1 1,1 0 0,-1 0-1,0 0 1,0 0 0,0 0-1,1 0-106,-1 1 72,1 0 1,0 0-1,-1 0 0,0 0 0,1 0 0,-1 1 0,1-1 0,-1 0 1,0 1-1,0-1 0,0 1 0,0-1 0,0 1 0,0-1 1,0 1-1,-1 0 0,1 0 0,-1-1 0,1 1 0,-1 0 0,1 0-72,6 42 391,-1-1 0,-2 2 0,-3-1 0,-1 0-1,-2 5-390,1 33 101,1 85-320,-1-167 216,1 0 0,0 0 0,-1 0-1,1 0 1,0 0 0,-1 0 0,1 0 0,0 0 0,-1 0 0,1 0 0,0 0-1,0-1 1,-1 1 0,1 0 0,0 0 0,-1 0 0,1 0 0,0-1 0,0 1-1,-1 0 1,1 0 0,0 0 0,0-1 0,0 1 0,-1 0 0,1 0 0,0-1-1,0 1 1,0 0 0,0-1 0,-1 1 0,1 0 0,0-1 0,0 1 0,0 0 3,-5-11-21,1-1 1,0 1-1,1-1 1,0 0 0,0 0-1,2 0 1,-1-9 20,-2-96-1,4 80 16,-1-11 25,0 7 1,1 0-1,5-38-40,-3 68 1,-1 1 1,2-1-1,-1 1 0,1-1 0,1 1 0,0 0 0,0 0 1,1 0-1,1 1 0,-1-1 0,1 1 0,1 1 1,2-4-2,-4 8 7,-1 0 1,1 0 0,0 0 0,0 1-1,0-1 1,0 1 0,1 1 0,-1-1-1,1 1 1,0 0 0,0 0 0,0 0 0,2 1-8,10-2 75,0 1 0,0 1 0,14 1-75,-20 0 23,-11 0-6,0 0-1,0 0 1,0 0-1,0 0 1,1 0-1,-1 0 1,0 0-1,0 0 1,0 0 0,0 1-1,0-1 1,0 0-1,0 1 1,0-1-1,0 1 1,0-1 0,0 1-1,0 0 1,0-1-1,0 1 1,-1 0-1,1 0 1,0-1-1,0 1 1,-1 0 0,1 0-1,0 0 1,-1 0-1,1 0 1,-1 0-1,0 0 1,1 0-1,-1 0 1,0 0 0,1 0-1,-1 0 1,0 0-1,0 0 1,0 1-1,0-1 1,0 0-1,0 0 1,0 0 0,0 0-1,-1 0 1,1 0-1,0 0 1,-1 0-1,1 0 1,0 0-1,-1 1-16,-1 2 119,0 1-1,0 0 0,0-1 1,0 1-1,-1-1 0,0 0 1,0 0-1,0 0 0,0 0 1,-4 2-119,-22 14 321,22-17-265,1 1 0,0 0-1,0 0 1,0 0 0,-3 5-56,8-9-106,1 0 0,0 0-1,0 1 1,0-1 0,0 0 0,0 0 0,0 0 0,0 1 0,-1-1-1,1 0 1,0 0 0,0 0 0,0 0 0,0 1 0,0-1 0,0 0 0,0 0-1,0 1 1,0-1 0,0 0 0,0 0 0,0 0 0,0 1 0,0-1-1,0 0 1,0 0 0,1 0 0,-1 0 0,0 1 0,0-1 0,0 0-1,0 0 1,0 0 0,0 1 0,0-1 0,1 0 0,-1 0 106,8 0-4306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33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6483,'0'0'4498,"0"0"-1569,0 0-1456,0 0-513,0 0-463,0 0-353,-28 125 352,18-63-352,5-1-96,5-5 80,0-4-80,0-3-96,0-5-96,3-5-1425,-3-2-2240,0-12-1458,-1-25-1472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33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5 544 5491,'0'0'2537,"0"0"-272,-1-14-625,-1 3-1387,1 0 0,1 1 0,0-1 0,1-5-253,-1 15 30,0 0 1,1 1 0,-1-1 0,1 0-1,-1 0 1,0 0 0,1 1 0,-1-1 0,1 0-1,0 1 1,-1-1 0,1 0 0,-1 1-1,1-1 1,0 1 0,0-1 0,-1 1 0,1-1-1,0 1 1,0-1 0,0 1 0,0 0-1,-1-1 1,1 1 0,0 0 0,0 0-1,0 0 1,0 0-31,29 0 609,-18 1-404,29 1 278,-1 1 0,28 8-483,-39-6 49,1 0 0,0-2 0,0-1 0,0-2 0,30-3-49,-53 2-9,0 0 1,0-1-1,-1 0 0,1 0 0,0-1 0,-1 0 0,0 0 1,0 0-1,0-1 0,0 0 0,0 0 0,-1 0 0,0-1 1,0 1-1,0-2 0,0 1 0,-1 0 0,0-1 0,1-1 9,1-3 13,0-1 0,-1 0 0,0-1 0,-1 1-1,0-1 1,-1 0 0,0 0 0,-1 0-1,-1 0 1,1-8-13,1-179 255,-4 123 1713,-9 280-455,0 2-1730,9-191 226,1-3-151,0 0 1,0 1-1,2-1 0,-1 0 1,1 0-1,2 3 142,-3-12-74,0 1 0,0-1 0,1 0 0,0 0 0,0 0 0,0 0 0,0 0 0,0 0 0,0 0 0,1 0 1,-1-1-1,1 1 0,0-1 0,0 0 0,0 0 0,0 0 0,0 0 0,0-1 0,0 1 0,1-1 0,-1 0 0,1 0 0,1 1 74,15 2-234,1-1 0,-1-1 1,18 0 233,-20-2 27,1 1 1,-1 1-1,1 1 1,-1 1-1,9 2-27,-21-4 3,-1 0-1,0 1 1,0-1 0,0 1-1,0 0 1,0 0-1,-1 1 1,1-1-1,-1 1 1,0 0-1,0 0 1,0 1 0,-1-1-1,1 1 1,-1-1-1,0 1 1,0 0-1,-1 1 1,0-1-1,1 1-2,-1 4-48,0 1-1,0 0 0,-1-1 0,0 1 1,-1 0-1,0 0 0,-1 10 49,0-16-141,-1 4-3005,-5-5-4823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0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6915,'84'113'144,"-18"-20"-64,3-3-64,2-11 128,-3-6-48,-2-4-96,-3 0 160,1 4-112,0 3 65,-51-56-113,-2 0-2498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0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1777,'0'0'3247,"0"0"-2354,21 18-420,0 0-271,-6-5-36,0-1 0,-1 2 0,-1 0 0,0 0 0,-1 1 1,0 1-1,-2 0 0,2 3-166,17 33 956,-2 1-1,4 17-955,-22-49 367,-2 1 0,-1 0 0,0 0 0,-2 0 0,0 0-1,-2 1 1,1 13-367,-3-23-19,0-7 221,0 1 0,0-1 0,-1 1-1,1 0 1,-2-1 0,0 3-202,2-7 91,-1 0 0,0 1-1,0-1 1,0 0 0,-1 0 0,1 0-1,0 0 1,-1-1 0,0 1 0,1 0-1,-1-1 1,0 1 0,0-1 0,0 1-1,0-1 1,0 0 0,0 0 0,0 0-1,-2 1-90,-10 3 173,0 0-1,-1-1 0,0-1 0,1 0 0,-1-1 0,-6 0-172,-93-1 210,65-2-167,22 2-145,-32-2 156,55 1-209,0 0 1,0-1-1,0 0 1,0 0-1,0 0 1,0 0 0,0 0-1,0-1 1,1 0-1,-1 0 1,-2-2 154,1-5-4005,5 2-4204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1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12374,'0'0'432,"4"137"-400,0-48 112,-1-11-112,5-12-32,5-17 0,6-22-48,3-26-1889,-1-7-1649,0-50 97,-6-20 143,-6-25 2738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1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4642,'0'0'2449,"0"0"-160,0 0-1616,0 0-225,0 0-448,0 0-3810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2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11029,'0'0'1393,"4"15"-1089,25 240 48,-29-254-338,0 0-1,0-1 1,0 1 0,0 0-1,0-1 1,0 1 0,0-1-1,0 1 1,0 0 0,1-1-1,-1 1 1,0 0 0,0-1 0,1 1-1,-1-1 1,1 1 0,-1-1-1,0 1 1,1-1 0,-1 1-1,1-1 1,-1 0 0,1 1-1,-1-1 1,1 1 0,0-1-14,-1 0 30,1 0 0,-1 0 0,0 0 1,1 0-1,-1 0 0,1 0 0,-1 0 1,1-1-1,-1 1 0,0 0 0,1 0 1,-1 0-1,1-1 0,-1 1 0,0 0 0,1 0 1,-1-1-1,0 1 0,1 0 0,-1-1 1,0 1-1,1-1 0,-1 1 0,0 0 1,0-1-1,1 1 0,-1-1 0,0 1 1,0 0-1,0-1 0,0 1 0,0-1-30,5-11 177,32-81 738,-31 81-803,1-1-1,0 1 1,0 1-1,1 0 1,0 0-1,3-1-111,-11 11 4,1 0 0,-1 1-1,1-1 1,-1 1 0,1 0 0,-1-1 0,1 1-1,0-1 1,-1 1 0,1 0 0,0 0 0,-1-1-1,1 1 1,0 0 0,-1 0 0,1 0 0,0 0-1,0 0 1,-1-1 0,1 1 0,0 1 0,0-1-1,-1 0 1,1 0 0,0 0 0,-1 0 0,1 0-1,0 1 1,-1-1 0,1 0 0,0 1-1,-1-1 1,1 0 0,-1 1 0,1-1 0,0 1-1,-1-1 1,1 1 0,-1-1 0,1 1 0,-1-1-1,0 1 1,1 0-4,18 30 47,-16-25 5,0 1-31,1-1 1,-1 1-1,2-1 1,-1 0-1,1 0 1,0 0 0,4 3-22,-6-7-94,1 1 1,-1-1 0,0 0 0,1 0 0,-1-1 0,1 1 0,-1-1 0,1 0-1,0 0 1,0 0 0,0 0 0,-1-1 0,1 1 0,0-1 0,3 0 93,-4 0-42,1 0 1,-1 0 0,1 1 0,-1-1-1,1 1 1,-1 0 0,1 0 0,-1 0-1,1 0 1,-1 1 0,0-1 0,0 1-1,0 0 1,1 0 41,2 3-19,-1 0 1,1 1-1,-1 0 0,0 0 0,1 3 19,15 17 7,-17-23-59,0 0-1,-1-1 1,1 1-1,1 0 1,-1-1-1,0 0 1,0 0-1,1 0 1,-1-1-1,1 1 1,0-1-1,-1 0 1,1-1-1,0 1 1,-1-1-1,1 0 1,0 0-1,3 0 53,0-1-332,-1 1 0,1-1 0,-1-1 0,0 1 0,1-1 0,-1-1 0,0 1 0,0-1 1,-1-1-1,1 1 0,2-3 332,-2 1 7,0 1 1,1 0 0,-1 0 0,1 0-1,0 1 1,0 0 0,0 0 0,0 1 0,1 0-8,-4 1 77,0 0 1,0 1 0,0-1 0,0 1 0,0 0 0,-1 1-1,1-1 1,0 1 0,0 0 0,0 0 0,-1 1-1,1-1 1,0 1 0,-1 0 0,0 0 0,1 1-78,-1-1-124,-1 0 1,1 0 0,0 0-1,0-1 1,0 1-1,0-1 1,0 0 0,0 0-1,1 0 1,-1-1 0,0 0-1,4 0 124,-8 0-595,-5-16 1766,4 14-1101,-1 0 0,1 0 0,0 0-1,0 0 1,0 0 0,0 0 0,1 0 0,-1-1-1,0 1 1,1 0 0,0 0 0,-1-1-1,1 1 1,0 0 0,0 0 0,0-1-1,0 1 1,1 0 0,-1-1 0,1 1 0,-1 0-1,1 0 1,0 0 0,0 0 0,0 0-1,0 0 1,0 0 0,1 0 0,-1 0-1,0 0 1,1 0 0,-1 1 0,2-2-70,-3 3 19,1-1-1,0 0 1,-1 1 0,1-1 0,0 1 0,-1-1-1,1 0 1,0 1 0,0 0 0,-1-1 0,1 1-1,0-1 1,0 1 0,0 0 0,0 0-1,0 0 1,-1-1 0,1 1 0,0 0 0,0 0-1,0 0 1,0 0 0,0 0 0,0 1 0,0-1-1,0 0 1,-1 0 0,1 0 0,1 1-19,-1 0 24,1 1 0,-1-1 0,1 0 1,-1 1-1,0-1 0,0 1 0,0-1 0,0 1 1,0 0-1,0-1 0,0 1 0,0 0 0,0 1-24,2 9 172,1 0-1,-2 1 0,0-1 0,0 3-171,4 77 420,-4 1 0,-4 6-420,0 16-44,2-73-904,0-40 655,0-6 90,-9-69-178,4 0-1,2-47 382,4 108-9,-1 1 0,1-1 0,1 1 0,0-1 0,1 1 0,0 0 0,0 0 0,1 0 0,1 1 0,0-1 0,5-6 9,-6 10-7,0 1 1,0 0 0,1 1-1,0-1 1,0 1 0,1 0-1,-1 0 1,1 1 0,0 0-1,0 0 1,1 0 0,-1 1-1,1-1 1,0 2 0,0-1-1,0 1 1,0 0 0,6-1 6,10 1-10,0 0 0,0 1 0,-1 2 0,8 1 10,-29-2-3,0 0 1,0 0 0,0 0 0,1 1-1,-1-1 1,0 0 0,0 1-1,0-1 1,0 1 0,0-1 0,0 1-1,0 0 1,0-1 0,0 1 0,0 0-1,-1 0 1,1 0 0,0 0-1,0-1 1,-1 1 0,1 0 0,-1 0-1,1 0 1,-1 1 2,2 1 48,-1 0-1,0 0 1,0 0 0,-1 0 0,1 1-1,-1-1 1,0 0 0,0 1 0,0 0-48,0 5 115,-1 0 1,0 0 0,-1 0 0,0 0 0,0-1 0,-3 5-116,-5 9 53,7-16-284,0-1 0,1 0 1,-1 1-1,1-1 1,1 1-1,-1 0 0,1-1 1,0 1-1,0 2 231,1-6-4402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3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2225,'0'0'2132,"0"0"-227,0 0-497,0 0-309,0 0-456,0 0-472,7 14-126,25 45-37,-31-57-62,0-1 0,0 0 0,0 1 0,0-1-1,1 0 1,-1 0 0,1 0 0,-1 0 0,1 0-1,-1 0 1,1 0 0,-1-1 0,1 1 0,0 0-1,-1-1 1,1 1 0,0-1 0,0 0 0,-1 0-1,1 0 1,0 1 0,0-2 0,0 1 0,-1 0-1,1 0 1,0 0 0,0-1 0,-1 1 0,1-1-1,0 0 1,-1 1 0,1-1 0,-1 0-1,1 0 1,-1 0 0,1 0 0,-1 0 0,1 0-1,-1 0 1,0-1 0,0 1 54,9-8-771,0-1-1,-1 0 1,0-1 0,2-4 771,16-20 407,-27 35-308,1 0 0,-1-1 1,0 1-1,0 0 1,1 0-1,-1-1 1,0 1-1,1 0 1,-1 0-1,0-1 1,0 1-1,1 0 0,-1 0 1,1 0-1,-1-1 1,0 1-1,1 0 1,-1 0-1,0 0 1,1 0-1,-1 0 1,0 0-1,1 0 0,-1 0 1,1 0-1,-1 0 1,0 0-1,1 0 1,-1 0-1,1 0 1,-1 0-1,0 1 1,1-1-1,-1 0 0,0 0 1,1 0-1,-1 0 1,0 1-1,1-1 1,-1 0-1,0 0 1,0 1-1,1-1 1,-1 0-1,0 1 0,0-1 1,1 0-1,-1 1 1,0-1-1,0 0 1,0 1-1,0-1 1,0 0-1,1 1 1,-1-1-1,0 1-99,7 26 367,-5-20 171,3 12-304,-1-1 28,2-1 1,-1 1-1,8 12-262,-11-26-84,0 0 0,0-1 0,0 1 1,0-1-1,1 0 0,-1 1 0,1-1 0,0 0 1,0 0-1,0-1 0,0 1 0,1-1 0,-1 1 0,1-1 1,-1 0-1,1-1 0,0 1 0,3 0 84,-2-1-2753,-3-1-2751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4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6467,'0'0'2569,"0"0"-1075,0 0-541,0 0 100,0 0 25,-2 10-603,-3 53 96,2 52-571,3-115-12,0 0 1,0 0-1,0 0 0,0 0 0,0 0 0,0 1 1,0-1-1,0 0 0,0 0 0,0 0 1,0 0-1,0 0 0,0 0 0,0 0 1,0 1-1,0-1 0,0 0 0,0 0 1,0 0-1,0 0 0,0 0 0,0 0 0,0 0 1,0 1-1,0-1 0,0 0 0,0 0 1,0 0-1,0 0 0,0 0 0,0 0 1,0 0-1,0 0 0,1 0 0,-1 0 0,0 1 1,0-1-1,0 0 0,0 0 0,0 0 1,0 0-1,0 0 0,0 0 0,1 0 1,-1 0-1,0 0 0,0 0 0,0 0 1,0 0-1,0 0 0,0 0 0,0 0 0,1 0 1,-1 0-1,0 0 0,0 0 0,0 0 12,6-7-348,4-10 273,-4 2 154,-2 2-33,0 1 0,2 0 0,4-10-46,-8 20-3,-1-1-1,0 1 1,1 0 0,0 0 0,-1-1 0,1 1 0,0 0 0,0 1 0,0-1 0,0 0 0,1 0 0,-1 1 0,0 0-1,1-1 1,-1 1 0,1 0 0,-1 0 0,1 0 0,0 1 0,1-1 3,10-1-178,0 2 0,1 0 0,-1 0 0,0 1 0,2 1 178,-9 0-1183,-1-1 1,0 1 0,0 0-1,0 0 1,0 0-1,0 1 1,5 3 1182,-5-1-4554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09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1261 164 32,'0'0'93,"0"0"81,0 0-126,0 0-54,-15-14-2,-45-42-53,38 40 26,13 16-66,5 2 10,-18 0 297,22 0 277,14-1-497,-13-1-7,0 0 0,0 0 0,0 0 0,0 1 0,0-1 0,0 0 0,0 1-1,0-1 1,0 1 0,0-1 0,0 1 0,0-1 0,0 1 0,0-1 0,0 2 21,13 4-180,-14-6 1322,0 0 3308,-23-1-1785,9-3-1945,1-1 0,0 0 0,-13-7-720,-34-13 1429,8 12-1246,-1 2 1,0 2 0,-1 3 0,-7 2-184,-218 2 7,147 3 190,109-1-263,-1 1 1,1 1 0,-1 1 0,1 1-1,0 1 1,-20 7 65,34-9-51,0 1 1,1 0-1,0 0 1,-1 0-1,1 1 1,1 0-1,-1 1 0,1-1 1,0 2-1,0-1 1,1 1-1,0 0 1,0 0-1,0 0 0,1 1 1,1 0-1,-1 0 1,-2 8 50,1 0-34,1 0 1,1 1 0,1-1-1,0 1 1,1 0 0,1 4 33,0 16-28,2 0 0,2 13 28,0-34-16,0 1 1,1-1 0,0 0-1,1 0 1,1-1 0,1 1-1,0-1 1,7 9 15,15 23-107,33 40 107,-41-59-16,1-2 1,2 0-1,0-1 0,1-2 1,2 0-1,11 6 16,-20-17-1,1-1 0,0 0 0,0-2 0,1 0 0,1-1 0,0-1 0,0-1 0,0 0 0,0-2 0,17 1 1,5-1 148,1-2-1,-1-2 1,2-2-148,-21 0 54,0-1-1,-1-2 1,0 0 0,0-1 0,0-1 0,8-4-54,-1-3 99,-1-1 1,0-1-1,-1-1 1,-1-2-1,0-1 1,-2-1-1,0-1 1,-2-1 0,0-1-1,12-18-99,-17 19 54,-2-1 0,-1 0 0,-1 0 0,-1-2 0,-1 0 0,-2 0 0,0-1 0,-2 0 0,-1-1 0,-1 0 0,-1 0 0,0-12-54,-5 39 0,3-46 91,-2-32-91,-2 67 30,0-1 0,0 1-1,-1 0 1,-1 0 0,0 0-1,0 0 1,-1 0-1,-5-8-29,6 14-232,-8-17 563,9 9-3658,2 12-4130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4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1 422 704,'0'0'2257,"0"0"-624,0 0-176,0 0-145,0 0-767,0 0 319,39 2-160,-35 22 385,-1 3-225,1 3-752,6 2-32,1-3-32,4-2-48,2-5-1056,-14-19-2210,1-3-4065</inkml:trace>
  <inkml:trace contextRef="#ctx0" brushRef="#br0" timeOffset="1">276 44 6851,'0'0'3330,"0"0"-1890,0 0-1328,0 0 1185,0 0 592,0 0-1713,17-44-176,-15 76 0,6 16 384,-1 6-384,2-2-1617,-5-33-3185,-4-4-3842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5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13062,'0'0'1088,"0"0"-559,0 0-529,0 0-1169,0 0-2096,0 0 95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5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9877,'0'0'1872,"0"0"-1567,0 0 79,11 103-160,-11-38 448,0 5-320,4 2-336,3 3 240,4-3-256,2-1 0,1-10-64,1-9 16,-2-10-1584,-4-13-1426,-9-29-832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5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84 4642,'0'0'2268,"0"0"949,0 0-1056,0 0-998,-4-14-794,1 6-338,1 4-24,0-1 0,1 0 0,-1 1 0,1-1 0,0 0 0,0-5-7,1 9 10,0 0-1,0 0 1,0 0-1,0 0 0,0 0 1,0 1-1,1-1 1,-1 0-1,0 0 0,1 0 1,-1 0-1,0 0 0,1 0 1,-1 1-1,1-1 1,0 0-1,-1 0 0,1 1 1,-1-1-1,1 0 1,0 1-1,0-1 0,-1 0 1,1 1-1,0-1 1,0 1-1,0 0 0,0-1 1,0 1-1,-1 0 1,1-1-1,0 1 0,0 0 1,0 0-1,0 0 1,0 0-1,0 0 0,0 0 1,0 0-1,0 0 1,0 0-10,48 0-101,0 2 1,0 3-1,34 7 101,-82-12-57,1 1 0,0-1-1,-1 1 1,1-1 0,0 1 0,-1 0-1,1 0 1,-1 0 0,1-1 0,-1 2-1,0-1 1,1 0 0,-1 0 0,0 0 0,0 0-1,0 1 1,0-1 0,0 1 0,0-1-1,0 1 1,0-1 0,0 1 0,-1-1-1,1 1 1,0 1 57,0 4 32,0 1 0,0-1 0,0 1 0,-1 0 0,0 4-32,-1-6 43,1 1 0,0-1 1,1 0-1,-1 0 0,1 1 0,1-1 1,1 5-44,-1-5-7,1-1 0,1 0 0,-1 1 0,1-1 1,0-1-1,0 1 0,0-1 0,1 1 0,0-1 0,-1 0 1,1-1-1,1 1 0,-1-1 0,0 0 0,1 0 1,0-1-1,0 0 0,-1 0 0,1 0 0,0-1 0,1 1 1,0-1 6,2 0-30,0 0-1,1-1 1,-1 1 0,0-2 0,0 1 0,0-1 0,0-1 0,0 0 0,0 0 0,0-1 0,0 0 0,-1 0 0,1-1 0,5-3 30,4-5 70,-13 8-51,0 0 0,1 0 0,0 1 0,0 0 0,0 0 0,0 0 0,1 0 0,-1 1 0,1 0 0,-1 1 0,1 0 0,0 0 0,4 0-19,-9 1 30,-1 0 0,0 1 0,1-1 0,-1 1 0,0 0 0,1 0 0,-1-1 0,0 1 0,0 0 0,0 0 0,0 0 0,0 0 0,0 0 0,0 0 0,0 1 0,0-1 0,0 0 0,0 0 0,-1 1 0,1-1 0,-1 0 0,1 2-30,13 37 515,-11-27-284,13 44 11,-2 2 0,-3 0 0,-3 0 0,0 44-242,-4 61-1931,-7 16 1931,3-176-76,-1 8-318,0 0 1,0 0 0,-1 0-1,0 1 394,2-12-25,-1 1 0,1 0 0,0-1 0,-1 1 0,1-1 0,-1 1-1,1-1 1,-1 1 0,0-1 0,1 0 0,-1 1 0,0-1 0,0 0 0,0 1 0,0-1-1,0 0 1,0 0 0,0 0 0,-1 0 0,1 0 0,0 0 0,-1 0 0,1-1 0,0 1-1,-1 0 1,1-1 0,-1 1 0,1-1 0,-1 1 0,0-1 0,1 0 0,-1 0 0,0 0 25,0 0 23,0-1 0,0 0 0,0 0 1,1 1-1,-1-1 0,0-1 0,1 1 1,-1 0-1,1 0 0,-1-1 1,1 1-1,-1-1 0,1 1 0,0-1 1,0 1-1,0-1 0,0 0 0,0 0 1,0 1-1,0-1 0,1 0 1,-1 0-1,0 0-23,-13-52 407,12 46-344,-4-29 685,2 0 0,1 0 0,3-36-748,1 60 96,0 0 0,1 0 1,1 0-1,0 0 0,1 1 0,0-1 0,1 1 1,1 0-1,0 0 0,0 1 0,1-1 0,8-8-96,3-4 60,2 2-1,0 0 1,2 1-1,0 1 0,6-3-59,-3 4-44,1 0-1,0 2 0,2 2 1,4-2 44,-15 9-819,2 1 1,-1 0 0,5 0 818,-10 4-1752,0 0 1,0 1 0,1 1-1,11 0 1752,1 1-4805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8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5987,'0'0'2894,"0"0"-1248,26 6-1061,20 4-260,0-2 1,0-2-1,1-2 1,2-2-326,99-9 918,0-6-1,30-12-917,-31 4 224,0 6 0,33 6-224,-166 9-50,3-1-121,0 1 1,1 1 0,-1 0-1,0 2 1,0 0 0,17 5 170,-29-5-2564,-5-2-1918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5:59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10053,'0'0'1720,"0"0"-607,0 0-83,0 0-651,16 20-305,-8-9-69,8 10 4,1-1-1,1 0 1,1-1-1,0-1 1,2-1-1,2 1-8,0-2 31,-3-3 21,0 1 1,-2 1-1,17 16-52,-31-27 7,0 0 0,0 0 0,-1 0 1,0 1-1,0-1 0,0 1 0,0 0 0,-1 0 0,0 0 0,0 0 0,0 0 0,0 0 0,-1 0 1,0 1-1,0-1 0,-1 0 0,1 1 0,-1-1 0,0 5-7,-1-5 18,0 0 0,-1 0-1,1 0 1,-1-1 0,0 1 0,-1 0 0,1-1 0,-1 1-1,0-1 1,0 0 0,0 0 0,0 0 0,-1 0-1,-1 1-17,-10 8 13,0-1 0,0 0-1,-5 1-12,12-7 17,-64 38 282,-13 4-299,31-19-1858,1 2 0,-39 31 1858,87-58-4010,5-4-2254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6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3 752,'0'0'3653,"0"0"-2351,0 0-107,0 0 912,0 0 124,0 0-444,13-3-315,-9 4 1680,-4 135-2983,-1 156-346,0-274-190,0 1 1,-1-1-1,-2 1 0,1-1 1,-2 0 366,5-17-72,-1 0-1,1 0 1,0 0 0,-1 0 0,1 0 0,0 0-1,-1 0 1,1-1 0,-1 1 0,1 0-1,-1 0 1,1-1 0,-1 1 0,0 0-1,1-1 1,-1 1 0,0 0 0,0-1 0,0 1-1,1-1 1,-1 1 0,0-1 0,0 0-1,0 1 1,0-1 0,0 0 0,0 0-1,1 0 1,-1 1 0,0-1 0,0 0 0,0 0-1,0 0 1,0 0 0,0-1 0,0 1-1,0 0 1,0 0 0,0 0 0,0-1 0,1 1-1,-1-1 1,0 1 0,-1-1 72,-2-1-105,-1-1 1,1 0 0,-1 0-1,1 0 1,0 0 0,0-1-1,0 0 105,-94-89 1294,97 93-1280,1-1 0,-1 1 0,0 0-1,1-1 1,-1 1 0,1-1-1,-1 0 1,1 1 0,-1-1 0,1 1-1,-1-1 1,1 0 0,-1 1 0,1-1-1,0 0 1,-1 0 0,1 1-1,0-1 1,0 0 0,0 0 0,0 1-1,-1-1 1,1 0 0,0 0 0,0 1-1,0-1 1,1 0 0,-1 0-1,0 0 1,0 1 0,0-1 0,0 0-1,1 0 1,-1 1 0,0-1 0,1 0-1,-1 1 1,1-1 0,-1 0-1,1 1 1,-1-1 0,1 1 0,-1-1-1,1 1 1,-1-1 0,1 1 0,0-1-1,-1 1 1,1-1 0,0 1 0,-1 0-1,2-1-13,4-1-25,0-1-1,0 1 1,0 0 0,0 1-1,5-1 26,37-4 39,0 2 0,-1 2 0,23 4-39,-7-2 27,49 3-1956,85 15 1929,-186-17-118,15 4-479,-25-4 613,0-1 1,0 1 0,0-1-1,-1 1 1,1 0 0,0-1-1,-1 1 1,1 0 0,0 0-1,-1-1 1,1 1 0,-1 0-1,1 0 1,-1 0 0,0 0-1,1 0 1,-1-1 0,0 1-1,1 0 1,-1 0-1,0 0 1,0 0 0,0 0-1,0 0 1,0 0 0,0 1-17,0 106 1011,0-106-1011,0 1 0,1-1-1,-1 0 1,1 0 0,-1 1 0,1-1 0,0 0 0,0 0 0,0 0-1,0 0 1,0 0 0,0 0 0,1 0 0,-1 0 0,1 0 0,-1 0-1,1-1 1,0 1 0,0-1 0,0 1 0,-1-1 0,1 0 0,1 0-1,-1 0 1,0 0 0,0 0 0,0 0 0,0 0 0,1-1 0,-1 1-1,0-1 1,1 0 0,-1 0 0,2 0 0,3 1-2,-1-1 1,1 0-1,-1 0 0,0 0 1,1-1-1,-1 0 0,0 0 1,0-1-1,0 0 0,1 0 1,-2 0-1,1-1 0,1 0 2,-1-2 14,1 0 0,-1-1 1,1 1-1,-1-1 0,-1 0 0,1-1 0,-1 1 0,0-1 1,-1 0-1,0-1 0,0 1 0,0-1 0,-1 1 0,0-1 0,-1 0 1,0 0-1,0-1 0,0 1 0,-1 0 0,0-1 0,-1 1 0,0 0 1,-1-4-15,0 9 92,1 0 1,-1 1 0,-1-1 0,1 1-1,0-1 1,-1 1 0,1-1 0,-1 1-1,0 0 1,0 0 0,1 0-1,-1 0 1,-1 0 0,1 0 0,0 1-1,0-1 1,-1 1 0,1-1 0,-1 1-1,1 0 1,-1 0 0,0 0 0,1 0-1,-1 1 1,0-1 0,0 1 0,0 0-93,-10-3 416,-1 2 1,0 0-1,0 0 1,-12 2-417,25-1-10,1 1 0,-1-1 1,0 0-1,0 1 1,0-1-1,0 0 1,0 1-1,0-1 1,1 1-1,-1-1 1,0 1-1,1 0 0,-1-1 1,0 1-1,1 0 1,-1-1-1,0 1 1,1 0-1,-1 0 1,1 0-1,0 0 1,-1-1-1,1 1 0,0 0 1,-1 0-1,1 0 1,0 0 9,-1 1-349,1-1 0,0 1-1,0-1 1,-1 1 0,1-1 0,0 1 0,0-1 0,0 1 0,1-1 0,-1 1 0,0-1 0,1 1-1,-1-1 1,0 1 0,1-1 0,0 1 0,-1-1 0,2 1 349,10 8-7916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6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4 7956,'0'0'3169,"0"0"-1264,0 0-913,0 0 161,-113-3-385,94 26-303,6 9-49,9 14-384,4 5-16,0 3 48,27-5-64,7-10-112,7-12-881,2-14-2000,-28-13-2129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7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0 499 11733,'0'0'737,"0"0"-553,19 4-67,62 14-58,-76-17-58,0 0 1,0 0-1,1-1 1,-1 1-1,0-1 1,1 0-1,-1-1 1,0 0-1,1 0 1,-1 0-1,0 0 1,0-1-1,0 1 0,0-1 1,4-2-2,-5 1 3,0 0 1,0 0-1,-1 0 0,1-1 0,-1 1 1,1-1-1,-1 0 0,0 0 1,-1 0-1,1 0 0,-1-1 1,1 1-1,-1-1 0,-1 1-3,5-14 30,-1 0 0,-2-1 0,1 1 0,-2-1 0,-1 1-1,0-1 1,-2-7-30,1 7 101,0 1-1,-2 0 1,0 1-1,-1-1 1,-1 0-1,-1 1 1,-1 0-1,0 0 1,-1 0-1,0 1 1,-2 0-1,0 0 1,0 1-1,-2 0 1,-4-4-101,14 17 175,-1-1 0,0 1 1,0 0-1,0 1 1,0-1-1,0 0 0,0 0 1,0 1-1,-1-1 0,1 1 1,-1 0-1,1 0 0,-1 0 1,1 0-1,-3 0-175,4 8 48,-8 473 187,10-457-237,1 0 0,0-1 0,7 23 2,-7-33-187,1-1 0,1 0-1,0 0 1,1 0-1,0 0 1,1-1 0,0 1-1,5 5 188,-10-15-54,-1 0-1,1 0 0,0 0 0,0 0 1,0 0-1,0 0 0,0 0 0,0 0 1,0 0-1,0-1 0,0 1 0,1 0 1,-1-1-1,0 1 0,0-1 0,1 1 1,-1-1-1,0 0 0,1 1 0,-1-1 1,0 0-1,1 0 0,-1 0 0,0 0 1,1 0-1,-1 0 0,0 0 0,1 0 1,-1-1-1,0 1 0,1-1 0,-1 1 1,0-1-1,0 1 0,1-1 0,-1 0 1,0 1-1,0-1 0,0 0 55,6-5-98,-1 0 0,1 0 0,-1-1 0,-1 1 0,1-1 0,-1-1 98,8-9 37,-12 16-47,24-21 23,-24 22-31,-1-1 1,1 0-1,0 1 1,0-1 0,0 1-1,0 0 1,0-1-1,0 1 1,0 0 0,1 0-1,-1-1 1,0 1 0,0 0-1,0 0 1,0 0-1,0 0 1,0 1 0,0-1-1,0 0 1,0 0-1,0 1 1,0-1 0,0 0-1,0 1 1,0-1-1,0 1 1,0-1 0,0 1-1,0 0 18,42 44 51,-36-36-40,1 0 0,0 0 0,1-1 0,0 0 0,0 0 1,8 4-12,-8-7-178,1-1 1,-1 1 0,1-2-1,0 1 1,0-1 0,1-1-1,-1 0 1,2 0 177,19 1-481,0-2 1,4-1 480,-23 0-10,0-2 1,0 0 0,-1 0-1,1-1 1,3-2 9,-1 1-2,-1 1-1,1 0 1,-1 1 0,1 0 2,-6 1-9,0 1-1,0 0 1,0 0 0,0 0 0,-1 1-1,1 0 1,0 1 0,-1 0 0,1 0-1,-1 0 1,1 1 0,-1 0 0,6 4 9,-4-2 5,0 0 0,1 0 0,-1-1-1,1-1 1,0 0 0,1 0-5,-8-2-6,1 0-1,-1-1 0,0 1 0,1-1 1,-1 0-1,1 0 0,-1-1 0,1 1 1,1-1 6,-4 1 1,1-1-1,-1 1 1,1-1 0,-1 0 0,1 1 0,-1-1 0,0 0 0,1 0 0,-1 0 0,0 0-1,0 0 1,0 0 0,0 0 0,0 0 0,0 0 0,0 0 0,0-1 0,0 1 0,-1 0-1,1-2 0,2-3 224,-1 0-1,0 0 1,-1-1-1,0 1 1,0-1-1,0 1 1,-1-1-1,1 1 1,-2-1-1,1 1 1,-1-1-1,0 1 1,0-1 0,-1 1-1,0 0 1,0 0-1,0 0 1,-1 0-1,0 0 1,0 0-1,0 0-223,-1 1 26,1 0 0,-1 0 1,0 0-1,0 1 0,0-1 0,0 1 0,-1 0 0,0 0 0,0 0 1,0 1-1,0 0 0,-1 0 0,1 0 0,-1 1 0,0 0 1,1 0-1,-1 0 0,0 1 0,0-1 0,0 2 0,0-1 1,-3 0-27,8 1-4104,1 0-4612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8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44 3778,'0'0'2043,"0"0"-837,0 0 128,0 0 275,0 0 213,0 0-58,-14-5-412,-45-18-490,57 22-842,0 1-1,1-1 1,-1 1 0,0-1 0,1 1-1,-1-1 1,0 1 0,1 0 0,-1 0-1,0 0 1,0 0 0,1 0-1,-1 0 1,0 1 0,1-1 0,-1 1-1,0-1 1,1 1 0,-1-1 0,1 1-1,-1 0 1,1 0 0,-1 0 0,1 0-1,-1 0 1,1 0 0,0 0-1,-1 0 1,1 0 0,0 1 0,0-1-1,0 1 1,0-1 0,0 1 0,1-1-1,-1 1 1,0-1 0,1 1 0,-1 0-1,0 0-19,-1 7 10,0 0-1,1 0 0,0 0 0,0 0 1,1 0-1,0 5-9,0-7 3,0-3-3,0 0 0,1 1-1,-1-1 1,1 0-1,-1 0 1,1 0 0,0 0-1,1 0 1,-1 0 0,1-1-1,0 1 1,0 0 0,0-1-1,0 1 1,0-1-1,1 0 1,0 0 0,-1 0-1,1 0 1,1 0 0,-1 0-1,0-1 1,0 0 0,1 0-1,1 1 1,3 1-29,0-1 0,1 0-1,0 0 1,-1-1 0,1 0 0,0-1-1,0 0 1,0 0 0,0-1 0,0 0-1,2-1 30,-8 1-21,0-1 0,0 1 0,0-1-1,0 0 1,0 0 0,0 0 0,0 0-1,-1-1 1,1 1 0,0-1 0,-1 0-1,0 1 1,1-1 0,-1 0 0,0-1-1,0 1 1,0 0 0,0 0 0,0-1-1,0 1 1,-1-1 0,1 0 0,-1 0-1,0 1 1,0-1 0,0 0-1,0 0 1,0 0 0,-1 0 0,1 0-1,-1 0 22,1-3 24,0 0-1,-1 1 1,0-1-1,0 0 1,0 1 0,-1-1-1,1 0 1,-1 1-1,-1-1 1,1 1-1,-1-1 1,0 1-1,0 0 1,0 0-1,-1 0 1,-2-4-24,-1 1 175,-1 0 0,0 0-1,0 1 1,-1 0 0,1 1 0,-1-1 0,-7-3-175,15 10-33,0 0-1,0 0 1,0 0-1,0 0 1,0 0-1,0 0 1,0 0-1,0 0 1,0 0-1,1 0 1,-1 0-1,0 0 1,0 0-1,0 0 1,0 0-1,0 0 1,0-1-1,0 1 1,0 0-1,0 0 1,0 0-1,0 0 1,0 0-1,0 0 1,0 0-1,0 0 0,0 0 1,0 0-1,0 0 1,0-1-1,0 1 1,0 0-1,0 0 1,0 0-1,0 0 1,0 0-1,0 0 1,0 0-1,0 0 1,0 0-1,0 0 1,0-1-1,0 1 1,0 0-1,0 0 1,0 0-1,0 0 1,0 0-1,0 0 1,0 0-1,-1 0 1,1 0-1,0 0 1,0 0-1,0 0 1,0 0-1,0 0 34,9-1-5267,-7 1 4219,7 0-5651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10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18 864,'0'0'1740,"0"0"1251,0 0-2124,0 0-675,0 0-27,17-4 3,-6 1-119,-6 1-15,-1 0-1,1 0 1,-1 1 0,1 0-1,0 0 1,0 0-1,-1 1 1,1 0 0,0 0-1,0 0 1,-1 0-1,1 1 1,0 0 0,0 0-1,-1 0 1,1 0-1,-1 1 1,1 0 0,-1 0-1,0 0 1,1 0-1,-1 1 1,1 0-34,16 16 397,-2 1 0,0 1 0,-1 0 0,-2 2 0,0 0 0,8 16-397,-3 1 285,-1 0-1,-1 2 1,7 29-285,-19-49-119,-1-1 0,0 1 0,-2-1 1,0 1-1,-2 1 0,0-1 0,-2 0 0,0 0 0,-3 18 119,2-39-158,1 0 0,0 0 0,0 0-1,-1 0 1,1 0 0,0 0 0,-1 0-1,1 0 1,-1 0 0,1 0 0,-1 0-1,0 0 1,1-1 0,-1 1 0,0 0-1,0 0 1,1 0 0,-1-1 0,0 1 0,0-1-1,0 1 1,0 0 0,0-1 0,0 0-1,0 1 1,0-1 0,0 0 0,0 1-1,-1-1 159,-9 1-3513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8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61 3410,'0'0'6210,"0"0"-5681,0 0-273,0 0 496,0 0-208,0 0-256,0 0-79,-13-61-193,11 61-16,2 0 0,0 0-176,0 0-1185,0 0-992,0 0 832,0 0-1616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9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68 5138,'43'-37'2730,"-43"37"-2513,1-1 0,0 1 0,0-1 0,0 0 0,0 1 1,-1-1-1,1 0 0,0 0 0,-1 0 0,1 0 1,-1 1-1,1-1 0,-1 0 0,1 0 0,-1 0 0,0 0 1,1 0-1,-1 0 0,0 0 0,0 0 0,0 0 1,0 0-1,0 0 0,0-1-217,0 2 78,0-1 1,0 1-1,0-1 1,0 1-1,-1 0 1,1-1-1,0 1 1,0-1-1,-1 1 1,1-1-1,0 1 1,-1 0-1,1-1 1,-1 1-1,1 0 1,0-1-1,-1 1 1,1 0-1,-1 0 1,1-1-1,-1 1 1,1 0-1,-1 0 1,1 0-1,-1 0 1,1 0-1,-1 0 1,1 0-1,-1-1-78,-3 1 108,1 0 0,-1 0 0,0 1-1,0-1 1,1 1 0,-1 0 0,1 0 0,-1 0-1,0 0 1,1 1 0,0-1 0,-1 1-1,0 0-107,2 0 20,0 0 1,0 0-1,0 0 0,0 0 0,0 1 0,1-1 0,-1 1 0,1-1 1,-1 1-1,1-1 0,0 1 0,0 0 0,0 0 0,0-1 0,1 1 1,-1 0-1,1 0 0,-1 1-20,1 5 2,-1-1 0,1 1 0,0-1 1,1 1-1,0-1 0,0 0 0,1 1 0,0-1 1,0 0-1,1 0 0,0 0 0,0-1 1,3 5-3,7 9-75,1-1 0,1 0 1,15 17 74,-22-28-77,-7-8 84,3 3-253,-1 1-1,1-1 1,-1 1 0,0-1-1,0 1 1,0 3 246,-2-7-27,-1 0 1,0 0-1,1 0 0,-1 0 0,0 0 1,0 0-1,0 0 0,0 0 1,1 0-1,-1 0 0,-1 0 0,1 0 1,0 0-1,0 0 0,0 0 0,0 0 1,-1 0-1,1 0 0,-1 0 0,1 0 1,0 0-1,-1-1 0,0 1 1,1 0-1,-1 0 0,1 0 0,-1-1 1,0 1-1,0 0 0,1 0 0,-1-1 1,0 1-1,0-1 0,0 1 0,0-1 1,0 1-1,0-1 0,-1 1 27,-19 6 68,-1 0-1,-1-2 1,1 0-1,-1-2 1,1 0-1,-1-1 0,-19-2-67,52-9-2382,6-1 2185,0 1 0,0 1 0,1 1 1,0 0-1,0 1 0,15-3 197,25-4-282,28-1 282,6-1 134,-80 13 17,1-1-1,-1 0 0,-1-1 0,1 0 0,0-1 0,-1 0 0,0-1 0,0 0 0,-1 0 0,0-1 0,0 0 1,0-1-1,-1 0 0,0 0 0,0-1 0,-1 0 0,-1 0 0,1-1 0,-1 0 0,-1 0 0,0 0 0,0-1 1,-1 0-1,-1 0 0,0 0 0,0 0 0,-1 0 0,0 0 0,-1-1 0,0 1 0,-1-2-150,0 12 68,0 1 0,-1-1 0,1 0 0,0 0 0,0 0 0,-1 1 0,1-1 0,0 0 0,-1 0 0,1 1 0,-1-1 0,1 0 0,-1 1 0,1-1 0,-1 1 0,1-1 0,-1 1 0,0-1 0,1 1 0,-1-1 0,0 1 0,0-1 0,1 1 0,-1 0 0,0-1 0,0 1 0,1 0 0,-1 0 0,0 0 0,0 0 0,0 0 0,0-1 0,1 1 0,-1 1-68,-35-1 1062,29 0-928,3 1-108,1 0 0,-1 0 0,0 0 0,0 1 0,1-1-1,-1 1 1,1 0 0,-1 0 0,1 0 0,0 0-1,0 1 1,0-1 0,0 1 0,0 0 0,0 0 0,1 0-1,-1 0 1,1 0 0,0 1 0,0-1 0,0 1-1,1-1 1,-1 1 0,0 3-26,-3 6 7,1-1 0,0 2 0,1-1 0,1 0 0,0 1 0,0 10-7,1-14 4,1 1-1,0-1 1,1 0-1,0 0 1,1 0-1,0 0 1,0-1-1,4 10-3,-3-13-43,0-1 0,0 0 0,0 1 0,0-2 0,1 1 0,0 0 1,0-1-1,0 0 0,0 0 0,1 0 0,0 0 0,0-1 0,0 1 0,0-1 0,4 1 43,5 2-627,-1 0 1,1-1-1,0 0 1,0-2-1,1 1 1,-1-2-1,4 0 627,26 2-6950,34-3 6950,-57-1-1361,16 0 956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29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0 411 9700,'0'0'1470,"0"0"-1067,0 0 142,0 0 266,0 0-62,0 0-186,22 3-304,-8 1-221,-5-2-21,0 0 0,0-1 0,0 1 0,0-2 0,1 1 0,0-1-17,-6-1 8,0 1 1,0-1-1,0 0 1,0 0-1,0 0 1,0 0-1,0-1 1,-1 1-1,1-1 1,0 0 0,-1 0-1,0-1 1,1 1-1,-1-1 1,0 1-1,0-1 1,0 0-1,2-3-8,10-14 43,0-1-1,-1-1 1,-2 0-1,0-1 1,-1-1-1,0-4-42,-5 14-85,-2 0-1,0-1 1,0 1-1,-2-1 1,0 1-1,0-1 1,-1 0-1,-1 0 1,-1 0-1,0 1 1,-2-9 85,3 21 9,-1-1 0,0 1 0,0 0 0,0-1 0,0 1 0,-1 0 0,1 0 0,-1 0-1,1 0 1,-1 0 0,0 0 0,1 0 0,-1 0 0,0 1 0,0-1 0,-1 1 0,1-1 0,0 1 0,0 0 0,-1 0 0,1 0 0,-1 0 0,1 0 0,0 0 0,-1 1 0,-1-1-9,1 1 41,-1-1-1,0 1 1,1 0 0,-1-1-1,0 2 1,1-1 0,-1 0-1,0 1 1,1 0 0,-1-1-1,1 2 1,-1-1 0,1 0-1,0 1 1,-1-1 0,1 1-1,0 0 1,0 0 0,0 1-41,-4 4 23,0 0 1,1 1 0,0 0 0,1 0 0,0 1 0,0-1 0,1 1 0,0 0-1,0 1 1,1-1 0,-2 8-24,-3 18 32,1 0-1,-1 24-31,2 15 36,3 1 0,6 74-36,-1-133-708,-1 0-1,2 0 1,0 1 0,4 9 708,-6-23-189,-1 0 1,1 0-1,0 0 1,0 0-1,0 0 1,1 0-1,-1-1 1,1 1-1,0 0 0,0-1 1,-1 1-1,2-1 1,-1 0-1,0 0 1,0 0-1,1 0 1,-1 0-1,1 0 1,-1-1-1,1 1 1,0-1-1,0 0 1,0 1-1,0-1 1,0-1-1,0 1 0,1 0 189,12-1-4535,-6 0 1483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0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1 1473,'0'0'2841,"0"0"-917,0 0-625,0 0 384,0 0 873,0 0-1481,-13 0-440,4 0-587,-1 1-1,1 0 1,0 0-1,0 1 1,0 0 0,0 1-1,0 0 1,0 0-1,0 1 1,1 0 0,0 1-1,0 0-47,4-3-12,-8 6 201,0 0-1,1 1 1,1 0-1,0 1 1,-1 1-189,9-9 36,0 0 0,0 0 0,1 0 0,-1 0 0,0 1-1,1-1 1,0 0 0,0 1 0,-1-1 0,1 1 0,1 0 0,-1-1 0,0 1-1,1 0 1,-1-1 0,1 1 0,0 0 0,0 0 0,0-1 0,0 1 0,0 0 0,1-1-1,-1 1 1,1 0 0,0-1 0,0 1 0,0 0 0,0-1 0,1 2-36,1 0 9,1 1 0,-1-1 0,1 1 0,1-1 0,-1-1 0,1 1 0,-1 0 0,1-1 0,0 0 0,0 0 0,0-1 0,1 1 0,1 0-9,10 3-27,0 0 1,0-2-1,17 3 27,31 2-624,-14-8-4080,-17-1-4289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0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485 433 12662,'0'0'760,"0"0"-392,0 0 57,0 0 204,0 0-245,-14 13-106,-48 37-11,60-48-259,0-1 0,0 1 0,-1-1 1,1 0-1,-1 0 0,1 0 1,-1 0-1,1 0 0,-1-1 0,0 1 1,1-1-1,-1 1 0,0-1 0,0 0 1,1 0-1,-1-1 0,0 1 1,1 0-1,-1-1 0,0 0 0,1 1 1,-1-1-1,1 0 0,-1 0 1,1-1-1,-1 1 0,-1-2-8,-1 0 17,-9-4 5,2-1 0,-1-1 0,1 0 0,0-1 1,1 0-1,0-1 0,1 0 0,-5-7-22,2 1 28,0-1-1,2 0 1,0-1-1,1 0 0,-6-15-27,11 21-18,1 0 0,1 0 0,0-1-1,0 1 1,1-1 0,1 1 0,0-1-1,1 1 1,1-1 0,1-6 18,-2 14-19,1 0 0,0 0 1,0 0-1,1 0 1,0 1-1,0-1 0,0 1 1,1-1-1,0 1 1,0 0-1,0 0 0,0 0 1,1 0-1,0 1 0,0 0 1,0-1-1,0 1 1,1 1-1,0-1 0,0 1 1,0 0-1,0 0 0,0 0 1,5-1 18,-9 3-64,1 0 1,0 1-1,0-1 1,-1 1-1,1-1 1,0 1-1,0 0 1,0 0-1,0 0 1,-1 0-1,1 0 0,0 0 1,0 0-1,0 1 1,0-1 63,-2 1-30,1-1-1,0 0 1,0 1-1,0-1 1,-1 1 0,1 0-1,0-1 1,0 1 0,-1 0-1,1-1 1,-1 1 0,1 0-1,-1 0 1,1-1 0,-1 1-1,1 0 1,-1 0 0,0 0-1,1 0 1,-1 0-1,0 0 31,1 6-21,0-1-1,-1 1 0,0 0 1,0 0-1,-1 0 0,0 0 1,0 1 21,-2 6 13,0 0 0,-1-1 0,-1 1 0,0-1-1,0 0 1,-1 0 0,-3 2-13,-17 30 70,-13 12-70,15-21 40,17-26 0,-20 31 380,2 1 0,-3 9-420,22-37 89,0 0 1,0 0-1,2 0 1,0 1 0,0-1-1,1 1 1,1 0-1,1 0 1,0 4-90,1-14 17,0 0 0,1 0 0,0 0 0,0 0 0,0-1 0,1 1 0,-1 0 0,1-1 0,0 1 0,0-1 0,1 0 0,0 1 0,-1-1 0,1 0 0,0-1 0,1 1 0,-1 0 0,1-1 0,0 0 0,-1 0 0,2 0 0,-1 0 0,0-1 0,0 0 0,1 0 0,3 2-17,7 2-8,1-1 1,0 0-1,1-1 1,-1-1-1,1 0 1,-1-2-1,10 1 8,-15-2-226,21 2-104,0-2 0,5-2 330,-26 1-823,0-1 0,0 0 0,0 0 0,0-1 0,-1 0 0,1-1 0,-1-1 0,3-1 823,20-12-8121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3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10405,'0'0'971,"0"0"-720,0 0 74,2 18 870,7 288 766,-10-202-1854,0 29-155,4-46-3130,-3-102-3962,0-15 7661,-1 1 0,-2-7-521,-1-21 3625,4 56-3600,0 0-1,1 0 0,-1 0 0,1 0 0,-1 0 0,1 0 1,-1 0-1,1 1 0,-1-1 0,1 0 0,0 0 0,0 0 1,-1 1-1,1-1 0,0 0 0,0 1 0,0-1 0,0 1 0,0-1 1,0 1-1,0-1 0,0 1 0,0 0 0,0-1 0,0 1 1,0 0-1,0 0 0,0 0 0,0 0-24,40-5 212,-32 4-79,30-1-4,2-1 45,1-1-1,7-4-173,-36 5-102,0 0-1,0-1 1,0 0 0,-1-1 0,0-1 0,0 0 0,0 0 0,9-8 102,-3 0-181,-1-1 1,9-10 180,27-24-64,-53 49 66,1 0-1,-1 0 1,0 0-1,0 0 1,1 0-1,-1 0 1,0 0-1,0 0 1,1 0-1,-1 0 1,0 0-1,0 0 1,1 0-1,-1 0 1,0 1-1,0-1 1,1 0-1,-1 0 1,0 0-1,0 0 1,0 0-1,1 1 1,-1-1-1,0 0 1,0 0-1,0 0 1,0 1-1,1-1 1,-1 0-1,0 0 0,0 1 1,0-1-1,0 0 1,0 0-1,0 1 1,0-1-1,0 0 1,0 0-1,0 1 1,0-1-1,0 0 1,0 0-1,0 1 1,0-1-1,0 0 1,0 0-1,0 1 1,0-1-1,0 0 1,0 0-1,0 1 1,0-1-2,0 22 152,0-17-107,0 8-26,-1 11 42,2-1-1,1 1 0,1 4-60,-1-19 10,0 0 0,1 0 1,0-1-1,0 1 0,1-1 0,0 1 0,0-1 0,1 0 1,0 0-1,1-1-10,1 3-155,1-1 0,0 0 1,1 0-1,0-1 0,10 8 155,-14-13-110,0 0 0,0 0 0,0 0 0,0 0 0,1-1 0,-1 0 0,1 0 0,0 0 0,-1-1 0,1 0 0,0 0 0,0 0 0,1-1 110,-6 0-61,0 0 1,-1 0-1,1 0 0,0 0 0,0 0 1,-1-1-1,1 1 0,0 0 1,-1 0-1,1-1 0,0 1 0,-1 0 1,1-1-1,-1 1 0,1-1 0,-1 1 1,1-1-1,-1 1 0,1-1 0,-1 1 1,1-1-1,-1 1 0,1-1 1,-1 0-1,0 1 0,1-1 61,4-24 59,-6 17 219,1 1 1,-1-1-1,0 1 1,0-1-1,-3-5-278,-2-1 412,0 0-1,-1 1 1,-1 0-1,-1 0 1,1 1-1,-2 0 1,0 1-1,0 0 1,-1 1-1,0 0 1,-1 0-1,-3-1-411,15 11-40,0 1 0,0-1 0,0 0-1,1 0 1,-1 0 0,0 1 0,0-1 0,0 0-1,0 0 1,0 1 0,0-1 0,0 0 0,0 0-1,0 0 1,0 1 0,0-1 0,-1 0 0,1 0-1,0 0 1,0 1 0,0-1 0,0 0 0,0 0-1,0 0 1,0 1 0,0-1 0,-1 0 0,1 0-1,0 0 1,0 0 0,0 1 0,0-1-1,-1 0 1,1 0 0,0 0 0,0 0 0,0 0-1,-1 0 1,1 0 0,0 0 0,0 1 0,0-1-1,-1 0 1,1 0 0,0 0 0,0 0 0,-1 0-1,1 0 1,0 0 0,0 0 0,0 0 0,-1-1-1,1 1 1,0 0 0,0 0 0,-1 0 0,1 0-1,0 0 1,0 0 0,0 0 0,0 0 0,-1-1-1,1 1 1,0 0 0,0 0 0,0 0-1,0 0 1,-1-1 40,1 3-542,0 8-3270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77 4850,'0'0'6048,"0"0"-4039,0 0-1046,0 0-298,0 0-385,-11 14-136,-32 46-117,42-59-30,0-1 1,1 1-1,-1 0 1,0 0-1,1-1 1,-1 1 0,1 0-1,-1 0 1,1 0-1,-1 0 1,1 0 0,0 0-1,0 0 1,-1 0-1,1-1 1,0 1-1,0 0 1,0 0 0,0 0-1,0 0 1,0 0-1,0 0 1,0 0 0,0 0-1,1 0 1,-1 0-1,0 0 1,1 0-1,-1 0 1,1 0 0,-1 0-1,1-1 1,-1 1-1,1 0 1,-1 0 0,1-1-1,0 1 1,-1 0-1,1-1 1,0 1-1,0 0 1,0-1 0,-1 1-1,1-1 1,0 1-1,0-1 1,0 0 0,0 1-1,0-1 3,5 1-34,0 1-1,0-1 1,0-1 0,1 1-1,-1-1 1,3 0 34,-6 0-41,1 0 2,-1 0 1,1 0-1,0-1 0,-1 1 0,1-1 1,-1 0-1,1 0 0,-1 0 1,0 0-1,1-1 0,-1 1 0,0-1 1,0 0-1,0 0 0,0 0 0,0 0 1,0-1-1,-1 1 0,1-1 1,-1 1-1,1-1 0,-1 0 0,0 0 1,0 0-1,-1 0 0,1-1 1,0 1-1,-1 0 0,0-1 0,0 1 1,0-1-1,0 1 0,-1-1 0,1 1 1,-1-4 38,1 0 149,-1 1 0,1-1 0,-2 1 1,1-1-1,0 1 0,-1-1 0,-1 1 0,1 0 1,-2-3-150,3 7 5,-1 0 0,0 0 0,0 0 0,0 0 1,-1 0-1,1 0 0,0 1 0,-1-1 0,1 0 1,-1 1-1,1-1 0,-1 1 0,0 0 0,0-1 1,-1 1-6,1-1-322,0 1-1,-1 1 1,1-1 0,0 0 0,-1 1 0,1-1-1,-1 1 1,1 0 0,-1-1 0,0 1 322,18 1-86,1 0 1,-1 1-1,0 0 0,1 1 1,-1 1-1,-1 1 0,1 0 1,0 1-1,1 1 86,-13-5 11,-1 0 0,0 0 1,0 0-1,1 1 0,-1-1 1,-1 1-1,1-1 0,0 1 0,0 0 1,-1-1-1,0 1 0,1 2-11,-1-3 11,-1 0 1,1 0-1,0 0 0,0 0 1,0-1-1,0 1 0,0 0 0,0 0 1,0-1-1,1 1 0,-1 0 1,1-1-1,-1 0 0,1 1 0,0-1 1,-1 0-1,1 0 0,0 0 1,0 0-1,0 0 0,0 0 0,0 0 1,0-1-12,11 1-26,-1-1 1,0-1 0,1 0-1,-1 0 1,0-2 0,5-1 25,-7 2 153,0-1 0,0 2 0,0-1 0,0 1 0,0 1-1,1 0 1,-1 0 0,0 1 0,9 2-153,-14-2 93,0 0 1,0 0-1,0-1 0,0 1 0,0-1 0,0 0 0,1-1 0,-1 1 0,0-1 1,0 0-1,0 0 0,0-1 0,0 1 0,0-1 0,-1 0 0,1-1 0,3-1-93,0-2-245,0 1 0,-1-2 0,1 1-1,-1-1 1,0 0 0,-1 0 0,0-1-1,5-8 246,2-2-3913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2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 7235,'0'0'1889,"0"0"-192,0 0-251,0 0-11,-18 2-442,3 0-836,9-2-121,0 0 1,0 1-1,0-1 0,0 1 1,0 1-1,0-1 0,0 1 1,1 0-1,-1 0 0,0 1 1,1 0-1,0 0 0,0 0 1,0 0-1,0 1 0,0 0 0,1 0 1,-4 4-37,-4 9 49,1 0-1,1 0 1,0 1 0,2 1 0,0-1 0,1 1-1,0 1 1,2-1 0,1 1 0,0 0 0,1 1-49,-4 49 86,2 0 0,4 34-86,1-70-10,-1 2 51,2-1-1,1 0 1,6 29-41,-5-52 3,-1-1 1,2 0-1,-1-1 1,2 1-1,-1-1 1,1 1-1,1-1 1,0-1-1,0 1 1,1-1-1,0 0 1,1 0-1,0-1 1,0 0-4,1-1-166,0 0 0,0-1 1,1 0-1,-1 0 1,2-1-1,-1 0 1,0-1-1,1 0 0,0 0 1,0-2 165,7 3-1406,1-2-1,-1-1 1,1 0 0,0-1 0,4-1 1406,4-2-4504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2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8036,'0'0'397,"0"0"-167,0 0 277,17 14-142,57 42-146,-69-52-187,1 0-1,0 0 1,0-1 0,1 0 0,-1 0-1,0-1 1,1 0 0,0 0 0,0 0 0,-1-1-1,1 0 1,0 0 0,0-1 0,0 1 0,0-2-1,1 1-31,8 0 25,-10-1 6,0 1-1,-1-1 0,1 1 1,0-1-1,-1-1 0,0 1 1,1-1-1,-1 0 0,0 0 0,0-1 1,0 0-1,0 0 0,0 0 1,0 0-1,-1-1 0,0 1 1,0-1-1,0 0 0,0-1 0,0 1 1,-1-1-1,0 1 0,0-1 1,0 0-1,-1 0 0,1 0 1,-1-1-1,0 1 0,-1 0 1,1-1-1,-1 1 0,0-1 0,-1 0 1,1 1-1,-1-1 0,0 0 1,-1 1-1,1-1 0,-2-2-30,2 5 111,-1 1-1,0-1 1,0 0 0,0 1-1,0-1 1,0 1-1,0 0 1,-1-1 0,1 1-1,-1 0 1,0 0-1,0 0 1,0 0-1,0 0 1,0 0 0,-2-1-111,0 0 200,-1 0 0,0 0-1,0 1 1,0 0 0,0 0 0,-1 0 0,1 1 0,-2-1-200,-12-1 381,1 1 0,-1 0 0,0 2 0,-10 1-381,28-1-4,-1 0 0,0 0 0,0 0 0,1 0 0,-1 1 0,0-1-1,1 1 1,-1-1 0,0 1 0,1-1 0,-1 1 0,1 0 0,-1 0 0,1 0 0,-1 0-1,1 0 1,0 0 0,0 0 0,-1 1 0,1-1 0,0 0 0,0 1 0,0-1 4,-1 3-434,1-1 0,0 0 0,0 0 0,0 1 0,0-1-1,0 1 1,1-1 0,-1 1 0,1-1 0,0 1 0,0 0 434,0 8-4370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39 6051,'0'0'1841,"0"0"160,0 0 15,0 0 148,0 0-835,-15-7-713,-43-21-413,58 28-204,0-1 1,-1 1 0,1 0 0,-1-1-1,1 1 1,-1 0 0,1 0-1,-1-1 1,1 1 0,-1 0-1,1 0 1,-1 0 0,1 0 0,-1-1-1,1 1 1,-1 0 0,1 0-1,-1 0 1,1 0 0,-1 0-1,1 1 1,-1-1 0,1 0 0,-1 0-1,1 0 1,-1 0 0,1 0-1,-1 1 1,1-1 0,-1 0-1,1 1 1,-1-1 0,0 1 0,2 9-47,-1-8 37,1 3 8,-1-1 0,1 0 1,0 0-1,0 0 0,0 0 0,0 0 0,1 0 1,-1 0-1,1-1 0,0 1 0,1 0 0,1 2 2,38 44 6,-33-42-200,-1 1 1,0 0-1,0 1 0,-1 0 1,4 9 193,-9-15-34,-1-1 0,1 0 0,-1 1 1,0 0-1,0-1 0,0 1 1,-1 0-1,0-1 0,1 1 0,-1 0 1,0-1-1,-1 1 0,1 0 0,-1-1 1,1 1-1,-1 0 0,0-1 0,-1 1 1,1-1-1,0 1 0,-1-1 1,0 0-1,0 0 0,0 0 0,0 0 1,-1 0-1,1 0 0,-1 0 0,1-1 1,-1 1-1,0-1 0,-2 2 34,-9 6 148,-1-1-1,0 0 1,-1-1-1,0-1 0,0 0 1,-5 0-148,-8 2 171,29-9-216,-1 0 1,0 1-1,0-1 1,0 0-1,0 1 1,1-1-1,-1 0 1,0 0-1,0 0 0,0 0 1,0 0-1,0 0 1,1 0-1,-1 0 1,0 0-1,0 0 1,0 0-1,0 0 1,0-1-1,1 1 1,-1 0-1,0-1 1,0 1 44,3-4-1247,5-9-2122,8-5-887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10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0,'0'0'7235,"0"0"-6818,-4 93-49,6-29 144,16 2 400,5-11 49,7-11-385,6-13-32,7-11 225,7-12-433,10-8-96,4-1-240,2-31 272,-2-11-272,-8-7-752,-11-6-161,-41 32-3425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3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0 192,'0'0'2625,"0"0"-992,0 0-16,0 0 352,0 0-417,0 0-655,21 56 1424,-19 1-1281,-2 11-575,0 4 47,2 3-512,-1-3 160,5-1-144,-2-8-16,0-9-881,-4-48-2848,0-6-3619</inkml:trace>
  <inkml:trace contextRef="#ctx0" brushRef="#br0" timeOffset="1">6 434 7812,'0'0'2465,"0"0"-624,-6-93-737,40 69-272,15 4-479,11 7-177,11 6 112,6 7-288,15 2-2898,9 18-5681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1169,'0'0'8065,"0"0"-5240,30 7-2452,81 14 1655,72 3-2028,569 8 3047,-403-24-2508,-309-7-515,142 9 113,-151-6-210,0 0 0,0 2 0,-1 2 0,19 7 73,-43-13-274,0 0 0,0 0 0,-1 1 0,1 0 0,-1 0 0,1 1 1,-1 0-1,0-1 0,0 2 0,-1-1 0,1 0 0,1 3 274,-6-6-125,0-1-1,1 0 1,-1 0 0,0 1-1,0-1 1,1 0 0,-1 1-1,0-1 1,0 0 0,0 1-1,0-1 1,1 0 0,-1 1-1,0-1 1,0 0 0,0 1 0,0-1-1,0 0 1,0 1 0,0-1-1,0 0 1,0 1 0,0-1-1,0 0 1,0 1 0,0-1-1,0 1 1,-1-1 0,1 0-1,0 1 1,0-1 0,0 0-1,0 0 1,-1 1 0,1-1-1,0 0 1,0 1 0,-1-1-1,1 0 1,0 0 125,-20 10-8543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1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13 400,'0'0'2295,"0"0"4153,0 0-4042,0 0-2032,1-2-342,-1 2-21,0-1 0,1 1 1,-1-1-1,1 1 0,-1-1 1,1 1-1,-1-1 0,1 1 0,-1-1 1,1 1-1,0 0 0,-1 0 1,1-1-1,0 1 0,-1 0 0,1 0 1,0-1-1,-1 1 0,1 0 1,0 0-1,-1 0 0,1 0 0,0 0 1,-1 0-1,1 0 0,0 0-11,67-3 2481,64 4-2481,-40 1 542,634-2 1470,-613 5-1945,-99-3-114,-1-1 0,1 2-1,-1 0 1,1 1 0,-1 0-1,3 2 48,-16-6-56,1 0 0,-1 0 0,1 0 0,-1 0 0,1 1 0,-1-1 0,1 0 0,-1 0 0,1 1 0,-1-1 0,0 0 0,1 0 0,-1 1 0,1-1 0,-1 0 0,0 1 0,1-1 0,-1 1 0,0-1 0,0 1 0,1-1 0,-1 0 0,0 1 0,0-1 0,0 1 0,1-1 0,-1 1 0,0-1 0,0 1 0,0-1 0,0 1 0,0 0 56,0-1 0,0 11-4805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2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10037,'0'0'2017,"0"0"-1873,0 0 96,0 119 960,0-33-255,-13 5-529,-2 0-256,-4 0 240,0-3-400,2-5 16,2-14-32,6-18-224,5-19-1089,4-32-2448,0-7-1586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3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6531,'0'0'3650,"6"-120"-3330,32 83-272,10 10 192,7 12 160,-1 15-400,-1 0 80,-6 22-48,-6 22-32,-9 11-48,-10 10-64,-22-37-1921,0-2-4354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5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9316,'0'0'2193,"0"0"-1953,0 0-128,0 0 753,0 0-353,2 141-464,-4-74 80,-9-1-128,0-7 0,-1-5 32,1-13-32,6-11-464,5-10-464,-2-10-1041,2-10 48,0 0-1393,-2-15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5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98 6627,'0'0'1521,"0"0"1312,0 0-1200,0 0-401,0 0-928,0 0 49,-8-89-321,51 85 272,17 1 352,6 1-624,2 2 128,-5 0-160,-6 0-416,-9 7-496,-4 12-1105,-39-9-432,-3 0-1073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6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10949,'0'0'2049,"0"0"-1857,0 0-112,0 0-80,0 0 0,158 87 48,-81-87-224,0 0-336,-53-7-2001,-7-5-1537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7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2673,'0'0'8452,"0"0"-6232,0 0-1911,5 13-213,-3-9-90,3 6 11,-1 1 0,0 0-1,0 1 1,-2-1-1,1 1 1,-1-1-1,-1 1 1,0 4-17,-1 107-243,0-135 390,1 0-1,0 1 0,1-1 1,0 1-1,0-1 0,1 1 1,1 0-1,0 0 0,0 0 0,1 1 1,1-1-1,0 1 0,1-2-146,-6 11 13,0 0 0,0 0-1,0 0 1,0 0 0,0 0-1,0 0 1,0 0 0,0 0-1,1 0 1,-1 0-1,0 1 1,1-1 0,-1 1-1,0-1 1,1 1 0,-1-1-1,1 1 1,-1 0 0,0-1-1,1 1 1,-1 0-1,1 0 1,-1 0 0,1 0-1,-1 0 1,1 1 0,-1-1-1,1 0 1,-1 1-1,0-1 1,1 1 0,-1-1-1,0 1 1,1 0 0,-1 0-1,0-1 1,0 1 0,0 0-1,1 0 1,-1 0-1,0 0 1,0 0 0,-1 1-1,1-1 1,0 0 0,0 0-1,0 1 1,-1-1 0,1 0-1,-1 1 1,1-1-1,-1 0 1,1 1-13,3 38 174,-4-33-193,0-1 0,1 1 1,0 0-1,0 0 0,0 0 1,1 0-1,0-1 0,3 6 19,-5-12-19,0 0 19,0 0-8,1 1 0,-1-1-1,0 0 1,1 0-1,-1 0 1,0 0-1,1 0 1,-1 0-1,0 0 1,1 0 0,-1 0-1,0 0 1,1 0-1,-1 0 1,0 0-1,0 0 1,1-1-1,-1 1 1,0 0-1,1 0 1,-1 0 0,0 0-1,1-1 1,-1 1-1,0 0 1,0 0-1,0 0 1,1-1-1,-1 1 1,0 0 0,0 0-1,0-1 1,1 1-1,-1 0 1,0-1-1,0 1 9,25-46-19,-21 37 21,-1 1 1,1 0-1,1 0 1,0 0-1,0 1 1,0 0-1,1-1 1,0 2-1,0-1 1,1 1-1,1-1-2,-7 6-16,0 1 1,-1 0-1,1-1 0,0 1 0,0-1 0,0 1 0,-1 0 0,1 0 1,0-1-1,0 1 0,0 0 0,0 0 0,0 0 0,0 0 0,-1 0 1,1 0-1,0 0 0,0 0 0,0 0 0,0 1 0,0-1 0,-1 0 1,1 1-1,0-1 0,0 0 0,0 1 0,-1-1 0,1 1 1,0-1-1,0 1 0,-1-1 0,1 1 0,-1 0 0,1-1 0,0 1 1,-1 0-1,1-1 0,-1 1 0,0 0 0,1 0 0,-1 0 0,0-1 1,1 1-1,-1 0 0,0 0 16,3 7-283,0 1 1,0-1-1,-1 1 0,0 5 283,1-1-226,-3-10 110,1 1 0,0-1 0,0 0 0,0 1 0,1-1 0,-1 0 0,1 0 0,0 0 0,-1 0 0,1-1 0,0 1 0,1 0 0,-1-1 1,0 0-1,1 1 0,0-1 0,-1 0 0,2 0 116,1 1-349,1-1-1,-1-1 1,1 1 0,0-1 0,-1 0 0,1 0 0,0 0 0,-1-1 0,1 0-1,2 0 350,30-4-350,15-1 349,-50 5 14,0 0 1,-1 0 0,1 0 0,0 1 0,0-1 0,-1 1-1,1 0 1,-1 0 0,1 0 0,-1 0 0,1 0-1,-1 0 1,1 1 0,-1-1 0,0 1 0,1 0-14,3 6 55,0-1 1,0 1-1,-1 0 1,0 0-1,0 1 1,-1 0-1,0-1 1,-1 2-1,0-1 1,0 0-1,-1 0 1,0 1-1,0 6-55,2 23 349,-2 0-1,-3 32-348,0-25 340,0-17-212,1-26-111,-1-6-37,-3-47-516,2-1 157,-1 4 305,3-1 1,1 1-1,4-12 74,-4 52 10,0 0 1,1 0 0,0 0-1,0 0 1,1 0-1,-1 1 1,1-1 0,1 1-1,-1 0 1,1 0-1,0 0 1,5-4-11,-5 6 24,0 0 1,0 0-1,0 1 1,1-1-1,0 1 0,0 0 1,0 1-1,0-1 1,0 1-1,0 0 0,1 0 1,-1 0-1,1 1 1,-1 0-1,1 0 0,1 1-24,4-1 42,11-2 13,0 2 1,15 1-56,-32 0 10,0 1 0,0-1 0,-1 1 1,1 0-1,0 0 0,0 0 0,-1 1 1,1 0-1,-1 0 0,1 0 1,-1 0-1,0 1 0,0-1 0,3 3-10,-6-4-1,0 0-1,0 1 1,1-1-1,-1 0 0,0 1 1,0-1-1,0 1 0,-1-1 1,1 1-1,0-1 1,0 1-1,-1-1 0,1 1 1,-1 0-1,1-1 1,-1 1-1,0 0 0,0 0 1,0-1-1,0 1 0,0 0 1,0-1-1,0 1 1,-1 0-1,1 0 0,0-1 1,-1 1-1,0 0 0,1-1 1,-1 1-1,0-1 1,0 1-1,0-1 0,0 1 1,0-1-1,0 0 1,0 1-1,0-1 0,0 0 1,-2 1 1,-5 5-8,-1 1 0,0-1 0,-1-1 0,1 0 1,-7 3 7,10-6-11,-2 3-31,-4 3-344,6-7-2943,6-2-2124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2193,'0'0'3794,"0"0"-2938,0 0-680,2-2 160,-1 2-311,-1 0 0,0 0 0,0 0 0,0 0 0,1-1 0,-1 1 0,0 0 0,0 0-1,0 0 1,1 0 0,-1 0 0,0 0 0,0 0 0,1 0 0,-1 0 0,0 0 0,0 0 0,1 0 0,-1 0-1,0 0 1,0 0 0,1 0 0,-1 0 0,0 0 0,0 0 0,1 0 0,-1 0 0,0 0 0,0 0-1,0 0 1,1 0 0,-1 1 0,0-1 0,0 0 0,0 0 0,1 0 0,-1 0 0,0 1 0,0-1-1,0 0-24,5 15 883,-5 38 432,2 2-782,-1-52-527,0-1 0,0 1 0,0-1-1,0 1 1,1-1 0,-1 0 0,1 0-1,-1 0 1,1 0 0,0 0 0,-1 0-1,1 0 1,0 0 0,0-1 0,1 1-1,-1-1 1,0 0 0,0 1 0,1-1-1,-1 0 1,1 0 0,-1-1 0,1 1-1,-1 0 1,1-1-6,1 1-51,0 0 0,0-1 0,0 0-1,0 0 1,1 0 0,-1 0 0,0-1 0,0 1 0,0-1-1,0 0 1,0 0 0,0-1 0,-1 1 0,1-1 0,0 0-1,0 0 52,5-5-381,0 0-1,-1-1 1,0 0-1,0 0 1,0-1-1,4-7 382,-2 2-425,1 1-1,12-10 426,-22 24 1939,-1 6-999,-5 18-822,1 1-119,3-20-218,1 3 321,-1 0 0,1 1 1,1-1-1,0 0 1,1 5-103,-2-13-140,0 1 0,0 0 0,1-1 0,-1 1 1,1-1-1,0 1 0,-1 0 0,1-1 1,0 0-1,0 1 0,0-1 0,0 0 0,0 1 1,0-1-1,0 0 0,0 0 0,1 0 1,-1 0-1,0 0 0,1 0 0,-1 0 1,1 0-1,-1-1 0,1 1 0,-1 0 0,1-1 1,-1 1-1,1-1 0,0 0 0,-1 0 1,1 1-1,1-1 140,-1 0-2481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16.8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86 41 96,'0'0'3079,"0"0"-1060,0 0-567,0 0-417,0 0-93,0 0-190,-12-5-16,-54-19 1057,59 20-1275,10 1-25,13 0 22,382 1-456,-203 4-30,36 6-10,263-14 106,-6 4-86,-249 4-64,630-4-85,-822 4 105,32 6 5,35 2 5,72-3-15,63 15 10,-172-16-2,0-4 1,49-5 1,-33-3 39,51 0-19,253 6 118,-396 0-141,0 0 0,0 0 0,0 0 0,0 0 0,1 0 1,-1 0-1,0 0 0,0 1 0,0-1 0,0 0 0,0 1 0,0-1 0,0 1 0,0-1 0,0 1 0,0-1 0,0 1 0,0 0 0,0 0 0,0-1 0,0 1 0,0 0 3,2 11-2848,-3-4-1906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7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4226,'0'0'1982,"0"0"-901,0 0-388,0 0 142,0 0-141,1 0-455,-1-1-1,0 1 1,1-1 0,-1 1 0,1-1-1,-1 1 1,0-1 0,1 1-1,-1 0 1,1-1 0,-1 1-1,1 0 1,-1-1 0,1 1 0,-1 0-1,1 0 1,0-1 0,-1 1-1,1 0-238,1 2 15,0 1 0,0-1 0,0 0 1,0 1-1,-1 0 0,1-1 0,-1 1 0,1 0 0,-1 0 0,0 0 0,-1 0 0,1 0 0,0 0 0,-1 0 0,1 2-15,2 48 145,-3-48-162,1 0-1,-1 1 1,1-1 0,0 0-1,0 0 1,1 4 17,-2-9-75,0 1 0,1 0 0,-1 0 0,0 0 0,1-1 0,-1 1-1,0 0 1,1 0 0,-1-1 0,1 1 0,-1 0 0,1-1 0,-1 1 0,1-1 0,0 1 0,-1-1 0,1 1 0,0-1 0,-1 1 0,1-1 0,0 1 0,0-1 0,-1 0 0,1 1 0,0-1 0,0 0 0,0 0 0,-1 0 0,1 0 0,0 0 0,0 1 0,0-1 0,0-1 0,-1 1 0,1 0 0,0 0 0,0 0 0,0 0 0,0-1-1,-1 1 1,1 0 0,0-1 0,0 1 0,-1 0 0,1-1 0,0 1 0,0-1 75,2-2-4,0 0-1,0 0 1,0 0-1,-1-1 1,1 1-1,-1 0 1,0-1-1,0 0 1,1-2 4,10-16 24,-10 19-61,0-1 0,0 1 0,0 0 0,1-1 1,-1 1-1,1 1 0,0-1 0,-1 0 0,1 1 0,0 0 0,1 0 0,1-1 37,22-1-3631,-28 4 953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18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1937,'0'0'1200,"0"0"-191,0 0 175,0 0-159,0 0 432,43 88-1297,-28-81-144,9-7-16,6 0-256,8-19-961,0-13-352,-1-3-2144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1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9941,'0'0'2849,"0"0"-1649,0 0-303,0 0-529,0 0-336,0 0-32,0 0-512,-54 84-2129,52-74-3826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1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 12566,'0'0'1488,"0"0"-1392,0 0 97,-7 88-161,-12-21-32,2 4 96,2 3-96,2-3-289,2-7-1199,1-11-257,-1-13 32,9-36-240,-2-4-2032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2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111 130 2785,'0'0'3669,"-16"-12"-1028,-6-3-1912,6 4 193,0 0 0,0-1 0,-4-6-922,20 18 24,0 0 1,0 0 0,-1 0 0,1 0-1,0-1 1,0 1 0,-1 0-1,1 0 1,0 0 0,0-1-1,0 1 1,-1 0 0,1 0-1,0-1 1,0 1 0,0 0 0,0 0-1,-1-1 1,1 1 0,0 0-1,0 0 1,0-1 0,0 1-1,0 0 1,0-1 0,0 1-1,0 0 1,0-1 0,0 1 0,0 0-1,0 0 1,0-1 0,0 1-1,0 0 1,0-1 0,0 1-1,0 0 1,1 0 0,-1-1-1,0 1 1,0 0 0,0-1 0,0 1-1,1 0 1,-1 0 0,0 0-1,0-1 1,0 1 0,1 0-1,-1 0 1,0 0 0,0 0-1,1-1 1,-1 1 0,0 0 0,1 0-25,20-5-265,-15 4 377,50-11-88,1 4 1,0 1-1,0 3 1,0 3-1,31 4-24,-80-2-8,0 0 0,-1 0 0,1 1 0,-1 0 0,1 0 0,-1 1 0,0-1 0,0 2-1,0-1 1,0 1 0,-1 0 0,1 1 0,-1-1 0,0 1 8,2 4 8,0-1-1,0 1 1,-1 0 0,0 0-1,0 1 1,-1 0 0,-1 0-1,5 10-7,4 18 55,-2 1-1,-1 0 0,-2 0 0,3 37-54,-9-56 3,7 51-120,-4 0 0,-2 1-1,-6 50 118,1-105-219,0-1-1,-2 0 1,0-1-1,-4 15 220,5-25-37,1-1 0,-1 1 0,0 0 0,0 0-1,0-1 1,-1 1 0,1-1 0,-1 0 0,0 0 0,-1 0-1,1 0 1,-1 0 0,0-1 0,1 1 0,-1-1 0,-5 2 37,9-4 30,-1 0 1,0-1-1,0 1 1,0-1-1,1 1 1,-1-1-1,0 0 1,0 1 0,0-1-1,0 0 1,0 0-1,0 1 1,0-1-1,0 0 1,0 0-1,0 0 1,0 0 0,0 0-1,0 0 1,0-1-1,0 1 1,1 0-1,-1 0 1,0-1-1,0 1 1,0 0 0,0-1-1,0 1 1,0-1-1,1 0 1,-1 1-1,0-1 1,0 1-1,1-1 1,-1 0-1,1 0 1,-1 1 0,0-1-1,1 0 1,-1 0-1,1 0 1,0 1-1,-1-1 1,1 0-1,0 0 1,-1 0 0,1 0-31,-1-7 196,-1 1 0,1 0 0,1-1 0,0 1 0,0-8-196,0 5 70,0-5 2,0 1 1,1-1-1,1 1 0,0 0 0,1-1 1,1 1-1,0 1 0,0-1 0,2 0 1,0 1-1,0 0 0,5-6-72,60-90-838,64-72 838,-113 155-2881,-12 16-2188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3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38 449 10533,'0'0'2230,"0"0"-1309,0 0-569,0 0-270,0 0-108,-7 7-12,8-7 36,-1 1 0,1-1 0,-1 0 0,1 0 0,-1 0 0,1 0 0,-1 0 0,1 0 0,-1 1 0,1-1 0,-1 0 0,1-1 0,-1 1 0,1 0 0,-1 0 0,1 0 0,-1 0 0,1 0 0,-1 0-1,1-1 1,-1 1 0,1 0 0,-1 0 0,1-1 0,-1 1 0,0 0 0,1-1 0,-1 1 0,0 0 0,1-1 0,-1 1 0,0-1 0,1 1 0,-1 0 0,0-1 2,17-19-9,-4-3 48,-1 0 0,-1 0 0,-2-1 0,0 0 0,-1-1 0,1-11-39,0-7-40,-2-1-1,-1 1 0,-2-15 41,-3-3 62,-3 61-28,1-1 0,-1 1 0,1-1 1,0 1-1,-1 0 0,1-1 0,-1 1 0,1 0 1,-1 0-1,0 0 0,1 0 0,-1 0 0,0 1-34,-1-1 81,0 0-74,0 1 0,0 0 0,0 0 0,0 0 0,0 1-1,0-1 1,0 1 0,0 0 0,0-1 0,1 1 0,-1 0-1,1 1 1,0-1 0,-1 0 0,1 1 0,0-1-1,0 1 1,1 0 0,-1-1 0,1 1 0,-2 2-7,-6 12 23,1 0 0,0 1 1,1 1-24,-5 19 65,1 1 1,3 0-1,0 0 1,3 1-1,2-1 1,1 1-1,2 0 1,1 0-1,4 12-65,-3-40 13,-1-1 0,2 0 0,0 0 0,0 0 0,1 0 0,0-1 0,1 0 0,0 1 0,1-2-1,3 6-12,-5-9-30,1-1-1,-1 1 0,1-1 1,0 0-1,0-1 0,1 1 1,0-1-1,-1 0 1,1 0-1,1-1 0,-1 0 1,0 0-1,1 0 0,0-1 1,-1 0-1,1 0 0,3 0 31,41 1-1715,-48-3 1347,-1 0 0,0 0 0,1 0 0,-1 0 0,1 0 0,-1-1 0,1 1 1,-1-1-1,0 1 0,2-2 368,13-16-5000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4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0 189 10341,'0'0'843,"0"0"-323,0 0-563,17-2-514,-10 1 457,-2 1 10,0 0 1,1 0-1,-1-1 0,0 0 0,0 0 0,0 0 0,0-1 0,0 0 1,0 0-1,0 0 0,-1 0 0,1-1 0,-1 0 0,1 0 0,-1 0 0,0 0 1,0-1-1,-1 1 0,1-1 0,-1 0 0,0 0 0,0 0 0,1-2 90,1-4-70,0 0 0,-1-1 0,0 1 0,-1-1 0,0 0-1,0 0 1,-1-1 0,-1 1 0,0 0 0,-1-4 70,0 15 43,0-1 1,-1 1 0,1 0 0,-1-1-1,1 1 1,-1-1 0,1 1-1,-1 0 1,1 0 0,-1-1-1,1 1 1,-1 0 0,0 0 0,1 0-1,-1-1 1,1 1 0,-1 0-1,0 0 1,1 0 0,-1 0-1,1 0 1,-1 0 0,0 0 0,1 1-1,-1-1 1,1 0 0,-1 0-1,0 0 1,0 1-44,-20 4 459,15 0-371,-1 1 0,1-1 1,0 1-1,0 0 0,0 0 1,1 0-1,0 1 0,1 0 1,-1 0-1,1 1-88,-6 11 405,0 0 1,1 1 0,-1 8-406,5-14 160,1-1 0,1 1 1,0 0-1,1 0 0,1 0 1,0 1-1,1 10-160,0-19 14,0 0 0,1 0-1,0 0 1,0 0 0,1 0-1,-1 0 1,1-1-1,1 1 1,-1 0 0,1-1-1,0 0 1,0 0 0,0 0-1,1 0 1,0 0 0,0 0-1,0-1 1,4 3-14,0 0-18,1-1-1,-1-1 1,1 0-1,0 0 1,0-1-1,0 0 1,0 0-1,10 1 19,25 1-2541,-21-6-1269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5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1 545 9588,'0'0'649,"20"-9"-484,-8 3-156,0 2 16,-1-1-1,0 0 1,-1-1 0,1 0-1,-1-1 1,0 0-1,-1-1 1,0 0 0,0 0-1,0-1 1,-1 0-1,5-7-24,3-11 77,-1-1-1,-2 0 0,0 0 1,-2-1-1,-1-1 0,-1 0 1,-2 0-1,-1-1 0,-1 1 1,-2-1-1,-1-1 0,-2 1 1,-1-5-77,1 35 62,0 1 0,0-1 0,0 1 0,0-1-1,-1 1 1,1-1 0,0 1 0,0-1 0,0 1 0,-1-1 0,1 1 0,0-1 0,-1 1 0,1 0 0,0-1 0,-1 1 0,1 0 0,-1-1 0,1 1 0,0 0 0,-1 0 0,1-1 0,-1 1 0,1 0 0,-1 0 0,1 0-1,-1-1 1,1 1 0,-1 0 0,1 0 0,-1 0 0,1 0 0,-1 0 0,1 0 0,-1 0 0,0 0-62,0 0 93,-1 0 0,1 1 0,-1-1 0,1 0 0,-1 1 0,1-1 0,0 0 0,-1 1 0,1 0 0,0-1 0,-1 1 0,1 0 0,0 0-93,-4 5 76,0 0 1,1 1 0,0 0 0,0 0-1,0 0 1,1 1 0,0-1 0,1 1-1,-2 6-76,0-4 33,-24 85-9,4 0 1,5 2 0,3 0-1,-2 95-24,16 50-2160,3-146-1584,-1-95 3737,0-1 0,0 0 0,0 0 0,0 1 0,0-1 0,-1 0 0,1 1 0,0-1 0,0 0 0,0 1-1,0-1 1,0 0 0,0 1 0,0-1 0,-1 0 0,1 0 0,0 1 0,0-1 0,0 0 0,-1 0 0,1 1 0,0-1 0,0 0 0,-1 0-1,1 1 1,0-1 0,-1 0 0,1 0 0,0 0 0,0 0 0,-1 0 0,1 0 0,0 0 0,-1 1 0,1-1 0,0 0 0,-1 0 0,1 0-1,0 0 1,-1 0 0,1 0 0,0 0 0,-1-1 0,1 1 0,0 0 0,-1 0 0,1 0 7,-15-8 762,13 5-623,-1 0-1,1-1 1,1 1 0,-1 0 0,0-1 0,1 0-1,0 1 1,0-1 0,0 0 0,0 0-1,0 1 1,1-1 0,0 0 0,0 0 0,0 0-1,0 0 1,1-2-139,-1 1 59,0 0-1,1 1 1,0-1 0,0 0-1,1 1 1,-1-1 0,1 1-1,0-1 1,0 1-1,0 0 1,1 0 0,-1 0-1,1 0 1,1-1-59,14-9 50,1 0 0,0 1-1,0 1 1,2 1 0,11-5-50,27-15-166,-52 27-8,61-36-2190,15-14 2364,-24 7-3620,-54 43-624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5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 8404,'0'0'2929,"0"0"-792,-5 15-1046,-17 59-194,3 0-1,1 16-896,8 1 283,5 1-1,4 44-282,1-134 1,0 20-212,2 0-1,0 0 1,3 8 211,9 31-4286,-15-58 2183,-3-6 1774,-7-8 627,-2-4 60,1-1 1,1 0-1,1 0 0,0-1 1,1-1-1,0-1-358,4 8 326,1 0-1,0 0 1,1 0-1,0 0 1,1-1-1,0 1 1,1-1-1,0 1 1,1-1-1,0 1 0,1-5-325,0 13 22,-1 0-1,1 0 0,0 0 1,0 0-1,1 1 0,-1-1 1,0 0-1,1 1 0,-1-1 1,1 1-1,0-1 0,0 1 1,0 0-1,0 0 0,1 0-21,2-3 20,1 1-1,0 0 0,0 0 0,0 1 1,1-1-1,3 0-19,9-3 1,1 0-1,0 2 1,-1 1-1,8-1 0,35-2-319,-13 6-4420,-14 1-3836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6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21 2497,'0'0'3108,"0"0"-1643,0 0-777,0 0 318,0 0 635,-1-3 186,-6-9 732,7 12-1927,0 0-152,0 0-333,0 18 221,0-15-349,0-2-126,1-2-102,-1 1 0,1 0 1,-1 0-1,1 0 0,-1 0 0,1 0 0,-1 0 0,1 0 1,-1-1-1,1 1 0,-1 0 0,1 0 0,-1-1 1,0 1-1,1 0 0,-1-1 0,0 1 0,1 0 0,-1-1 1,0 1-1,1 0 0,-1-1 0,0 1 0,0-1 0,1 1 1,-1-1-1,0 1 0,0-1 0,0 1 209,3-19-3375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4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7924,'0'0'1344,"0"0"529,0 0-656,0 0-353,0 0-176,0 0-608,-36 35 96,34 8-176,0-3 32,2-3 1,0-3 47,0-7-80,0-7 0,0-6-833,0-14-1792,0 0-272,-5-7-4307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6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28 8660,'0'0'2374,"0"0"-311,0 0-460,0 0-434,0 0-116,-3-8-292,-9-11-546,12 19-210,-1 0 0,1 0 0,0 0 0,-1 0 0,1 0 0,0 0 0,0 1-1,-1-1 1,1 0 0,0 0 0,0 0 0,-1 1 0,1-1 0,0 0 0,0 0 0,-1 1-1,1-1 1,0 0 0,0 0 0,0 1 0,0-1 0,-1 0 0,1 1 0,0-1 0,0 0 0,0 1-1,0-1 1,0 0 0,0 0 0,0 1 0,0-1 0,0 0 0,0 1 0,0-1 0,0 0-1,0 1-3,-2 64 201,2-24-196,-9 470-1999,9-509 897,16-11-2060,-8 1 3162,4-5 44,1 2 0,1 0 0,6-5-50,-14 13 4,-1 0-1,1 0 0,0 0 0,0 0 0,1 1 1,-1 0-1,0 0 0,1 1 0,-1 0 0,1 0 1,0 0-4,-1 1 10,0-1 0,0 1 1,0 0-1,0 0 1,0 0-1,-1 1 0,1 0 1,4 1-11,-9-1 14,1 0-1,-1 1 1,1-1 0,-1 0 0,1 0 0,-1 1 0,1-1-1,-1 0 1,0 1 0,0 0 0,0-1 0,0 1 0,0 0-1,0-1 1,0 1 0,-1 0 0,1 0 0,-1 0 0,1 0-1,-1-1 1,1 1 0,-1 0 0,0 0 0,0 0 0,0 0-1,-1 1-13,2 8 81,-1-1 0,0 1 0,-1 0-1,0 0 1,-1 0 0,0-1-1,-1 1 1,0-1 0,-2 4-81,-1 0 89,-1-1 0,-1 1 1,0-1-1,0-1 0,-2 0 0,-3 4-89,-39 41 262,46-52-344,-1 1-1,0-1 1,1 0 0,-2 0-1,1 0 1,0-1 0,-8 2 82,14-10-6462,1-11-360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7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3233,'0'0'2209,"0"0"115,0 0-221,0 0-108,9 20-821,-1-3-1010,0-2-85,-1 0-1,-1 0 0,0 0 0,-1 1 0,-1 0 0,-1 0 1,0 0-1,0 2-78,-2 1 35,3 17 118,6 32-153,-8-58 2,1 0 0,0 0-1,1 0 1,0 0 0,0 0 0,1-1 0,0 0-1,6 8-1,-11-16-41,1 0 0,0 1-1,1-1 1,-1 0 0,0 0-1,0 1 1,0-1-1,1 0 1,-1 0 0,1 0-1,-1-1 1,0 1-1,1 0 1,1 0 41,-3-1-59,1 0 0,-1 0 1,1 0-1,0 0 0,-1 0 0,1 0 0,-1 0 0,1 0 1,0 0-1,-1-1 0,1 1 0,-1 0 0,1 0 0,0-1 1,-1 1-1,1 0 0,-1 0 0,1-1 0,-1 1 0,1-1 1,-1 1-1,0-1 0,1 1 0,-1-1 0,1 1 59,2-5-136,-1 0-1,1 0 0,-1 0 1,0 0-1,0 0 0,-1 0 1,1-3 136,10-39 87,3-12 560,6-11-647,-14 53 288,-1 0 0,2 1 0,0 0 0,1 0 0,1 0 0,3-2-288,-9 13 6,1 1 0,0-1 0,0 1 0,0 1 0,0-1 0,1 0 0,0 1 0,-1 0 0,1 1 0,0-1 0,1 1 0,-1 0 0,0 1 0,0 0 0,1 0 0,-1 0 0,6 0-6,-7 1-299,0-1 0,1 1 0,-1 0 0,0 1 0,0-1 1,0 1-1,0 0 0,0 0 0,0 1 0,0 0 0,0 0 0,0 0 0,-1 0 0,1 1 0,-1-1 0,1 1 0,-1 0 0,0 1 0,0-1 0,0 1 0,-1-1 0,1 2 299,5 10-4562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7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24 4738,'0'0'2623,"0"0"-1148,0 0 291,0 0 171,0 0-496,-13-6-331,5 3-921,3 0-100,0 1 1,-1 0-1,1 0 1,0 0-1,-1 1 1,-2-1-90,5 2 30,1 0 0,0 0 0,0 0 1,0 0-1,0 0 0,0 1 1,0-1-1,0 1 0,0-1 1,0 1-1,0 0 0,0-1 0,0 1 1,0 0-1,0 1 0,0-1 1,1 0-1,-1 0 0,0 1 1,1-1-1,-1 1 0,0 1-30,-5 5 15,2 0-1,-1 0 0,1 1 1,0-1-1,1 1 0,0 1 1,0-1-1,1 1 0,0-1 1,1 1-1,0 0 0,1 0 1,0 0-1,0 0 0,1 0 1,0 1-15,0-10-53,0 1 1,1-1 0,-1 0 0,0 0 0,1 1 0,-1-1 0,1 0-1,-1 0 1,1 0 0,-1 0 0,1 1 0,0-1 0,-1 0-1,1 0 1,0-1 0,0 1 0,0 0 0,0 0 0,0 0-1,0 0 1,0-1 0,0 1 0,0 0 0,0-1 0,1 1-1,-1-1 1,0 0 0,0 1 0,0-1 0,1 0 0,0 1 52,1-1-198,-1 0 1,1 0 0,0 0 0,0 0-1,0 0 1,-1 0 0,1-1 0,0 1 0,0-1-1,-1 0 1,1 0 0,-1 0 0,1 0-1,0 0 1,1-1 197,2-4-409,1 1 0,-1-1-1,0 0 1,-1-1 0,1 1-1,-1-1 1,-1 0 0,2-3 409,33-62-757,-33 58 426,-5 11 2635,-1 8 200,0 7-1578,0-5-776,-1 6-25,2-1-1,-1 1 1,2-1-1,0 0 0,1 6-124,-2-15-5,0 0 0,-1 0 0,1-1 0,1 1 0,-1-1 0,0 1 0,1-1 0,-1 1 0,1-1 0,-1 0 0,1 1 0,0-1 0,0 0 0,0 0 0,1-1 0,-1 1 0,0 0 0,1-1 0,-1 1 0,1-1 0,-1 0 0,1 0 0,0 0 0,-1 0 0,1 0 0,0-1 0,0 1 5,1-1-135,0 1-1,0-1 1,0 0 0,0 0 0,0 0-1,0 0 1,0-1 0,0 0-1,0 0 1,0 0 0,0 0-1,0-1 1,0 1 0,0-1-1,-1 0 1,1 0 0,0-1 135,5-5-67,0 1 0,-1-2 1,0 1-1,0-1 0,1-3 67,31-32 1340,-38 42-1189,-1 1 0,0-1 0,1 1 0,0 0 0,-1 0 0,1 0 0,0 0-1,-1 0 1,1 0 0,0 0 0,0 0 0,0 1 0,0-1 0,0 1 0,0-1 0,1 1-151,-3 1 35,1 0 0,0 1 0,-1-1 0,1 0 0,-1 1 0,1-1 0,-1 0 0,0 1 0,1-1 0,-1 1 0,0-1 0,0 1 0,0-1 0,0 1-35,0 0 73,2 42 522,3 18-374,-5-57-234,1 1 1,1-1-1,-1 0 1,1 0 0,-1 0-1,2 0 1,-1 0-1,0-1 1,4 5 12,-5-7-37,0-1 0,0 0 0,0 0 0,0 1 0,0-1 0,0 0 0,0 0 0,0 0 0,1 0 1,-1 0-1,1 0 0,-1-1 0,0 1 0,1 0 0,-1-1 0,1 1 0,0-1 0,-1 1 0,1-1 0,-1 0 0,1 0 0,0 1 0,-1-1 0,1 0 0,-1-1 1,1 1-1,0 0 0,-1 0 0,1-1 0,-1 1 0,1-1 0,-1 1 0,1-1 0,-1 0 0,1 0 0,0 0 37,6-4-61,0-1 0,0 0 0,-1-1 0,0 0 0,6-7 61,8-7 58,-17 18-11,-1 1 0,1-1 0,0 1 0,0 0 0,0 0 1,1 0-1,-1 1 0,0-1 0,1 1 0,-1 0 0,1 0 0,2 1-47,-4-1 20,-1 1 0,0 0 0,0 0 0,0 0 0,0 1 0,0-1-1,1 1 1,-1-1 0,0 1 0,0-1 0,0 1 0,0 0 0,0 0 0,0 0 0,-1 0 0,1 1 0,0-1 0,0 0 0,-1 1 0,1-1 0,-1 1 0,1-1 0,-1 1-1,0 0 1,0 0 0,1 1-20,8 18-155,-2 0-1,0 0 0,5 23 156,-12-36-2443,-1-4-2410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8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230 357 5410,'0'0'1201,"0"0"-475,0 0-206,0 0 187,-20 11 758,-67 39 501,76-44-1620,1 0 0,1 1 0,-1 1 0,1-1 0,1 1 0,-1 1 0,2 0 0,-1 0 0,1 0 0,-5 9-346,9-11 60,-1 0 0,1 1 0,0-1 0,1 1 0,0 0 0,0-1 0,1 1 0,0 0 0,0 0 0,1 0 0,0 0 0,0 1 0,1-1 0,0 0-60,-1-6-12,1 1 0,0 0 0,0 0 0,0-1-1,0 1 1,0 0 0,0-1 0,1 1 0,-1-1-1,1 1 1,0-1 0,0 0 0,-1 0 0,1 0-1,1 0 1,-1 0 0,0 0 0,0-1 0,1 1-1,-1-1 1,1 1 0,0-1 0,-1 0 0,1 0-1,0 0 1,-1-1 0,1 1 0,0-1 0,2 1 12,1 0-110,1 0 0,-1-1 1,1 0-1,0 0 0,-1-1 0,1 1 1,-1-1-1,1-1 0,-1 1 1,1-1-1,-1-1 0,6-2 110,21-13-461,22-18 461,-29 18 7,0 2 0,1 1 0,8-3-7,-1 7 12,-28 9 2,1 0 1,0 0 0,-1-1 0,0 0 0,1 0 0,-1 0 0,0-1 0,4-3-15,-8 4 96,0 0 1,0 0-1,-1 0 1,1 0-1,-1 0 0,0-1 1,1 1-1,-1 0 1,-1-1-1,1 1 1,0-1-1,-1 0-96,4-13 150,42-129 280,-24 81-386,-2-1-1,-3-1 0,-2-8-43,-12 43 593,-3 31 76,0 1-20,-5 15 188,-4 15-815,1 1-1,1 1 0,2-1 1,1 1-1,2 0 0,1 0 1,1 0-1,2 0 0,1-1 1,7 31-22,-2-33-7,1-1 0,2 0 1,1 0-1,1-2 0,2 1 0,4 4 7,17 33-18,-27-32-583,-8-30 56,-1 0 0,0-1 1,0 1-1,0-1 0,0 1 0,0-1 0,-1 1 0,1-1 0,0 1 1,-1-1-1,1 1 0,-1 0 545,-2 1-9578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2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0 720,'0'0'7735,"0"0"-4550,0 0-1544,0 0-691,-5 27-694,-1 12-165,1 0 0,1 1 0,3-1 1,1 1-1,3 14-91,39 432 1724,-28-304-1317,-12-158-386,0 15 4,2-1 0,2 0 0,1-1 0,12 37-25,-18-69-42,1 0 1,0 0 0,1 0-1,-1 0 1,1-1 0,0 1 0,1 0 41,-3-3-147,0-1 0,1 0 0,-1 1 0,1-1 1,-1 0-1,1 0 0,-1 0 0,1 0 0,0 0 0,0 0 0,-1 0 1,1-1-1,0 1 0,0-1 0,0 1 0,0-1 0,0 0 1,0 0-1,1 0 147,-2 0-182,1 0 1,-1 0 0,0-1-1,0 1 1,0 0-1,0-1 1,1 1 0,-1-1-1,0 1 1,0-1-1,0 0 1,0 0-1,0 1 1,0-1 0,0 0-1,-1 0 1,1 0-1,0 0 1,0 0 0,-1 0-1,1 0 1,0 0-1,-1 0 1,1 0 0,-1 0-1,0-1 1,1 1-1,-1 0 1,0 0-1,0 0 1,0-1 181,5-44-4065,-5 42 3453,0-36-2739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0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102 243 848,'0'0'11526,"-99"-65"-9589,97 49-961,2-11-800,41-6 0,25-10-192,18 8 16,12 15 0,3 16 144,-3 4-96,-6 42-48,-9 23 16,-6 19-16,-6 11-464,-58-55-1777,-3-1-2945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1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1 544,'0'0'12246,"0"0"-11558,0 0-608,0 0 48,0 0 32,169 50 801,-12-11-273,35-7-336,27-5 144,6-6-431,6-8-33,-9-1 160,1 0-80,2-2-80,2 3-32,-4 1-272,-172-11-1873,-19 9-6675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0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3346,'0'0'9233,"0"0"-6504,1 18-2451,8 108-43,15 71-235,-22-184-19,-2-8-23,1-1 0,-1 1 0,1-1 0,0 0 0,1 1 0,-1-1-1,1 0 1,-1 1 0,1-1 0,0 0 0,1 0 0,-1-1 0,3 3 42,-5-5-42,0-1-1,1 0 1,-1 1 0,1-1 0,-1 0-1,0 0 1,1 1 0,-1-1 0,1 0-1,-1 0 1,1 0 0,-1 0-1,1 0 1,-1 0 0,1 1 0,-1-1-1,1 0 1,-1 0 0,1-1 0,-1 1-1,1 0 1,-1 0 0,1 0-1,-1 0 1,1 0 0,-1 0 0,1-1-1,-1 1 1,1 0 0,-1 0-1,1-1 1,-1 1 0,0 0 0,1-1-1,-1 1 1,0 0 0,1-1 0,-1 1-1,0-1 1,1 1 0,-1 0-1,0-1 1,0 0 42,11-23-804,-10 19 606,23-68 3,-10 31 732,0 1 1,7-8-538,-19 45-1,0-1 0,1 1 0,0 0-1,0 1 1,0-1 0,0 0 0,1 1 0,0 0-1,-1 0 1,1 0 0,0 0 0,0 1-1,1-1 1,-1 1 0,0 0 0,1 0-1,0 0 2,13-3-2382,0 0-1,0 2 1,18-2 2382,-4 0-4416,-11 2 4303,0 1-1,0 1 0,4 0 114,-23 2 250,0-1 1,0 0-1,0 1 0,0-1 1,-1 1-1,1 0 0,0 0 1,0-1-1,0 1 0,-1 1 0,1-1 1,-1 0-1,1 0 0,-1 0 1,1 1-1,-1-1 0,1 1 1,-1-1-1,0 1 0,0 0 1,0-1-1,0 1 0,0 0 1,0 0-1,-1 0 0,1-1 1,-1 1-1,1 2-250,3 10 997,-1-1-1,-1 1 1,2 14-997,-2-6 1190,-1-15-1013,1 0-1,-1 1 1,1-1 0,1 0-1,2 7-176,-4-13-48,-1 0 0,1 1-1,0-1 1,0 0-1,0 1 1,-1-1-1,1 0 1,0 0 0,0 0-1,1 0 1,-1 0-1,0 0 1,0 0-1,0 0 1,1 0-1,-1-1 1,0 1 0,1 0-1,-1-1 1,1 1-1,-1-1 1,1 0-1,-1 1 1,1-1 0,-1 0-1,1 0 1,-1 0-1,1 0 1,-1 0-1,1 0 1,-1 0 0,1-1-1,0 1 49,-1-1-214,1 0-1,0 1 1,-1-1-1,1 0 1,-1 0-1,0 0 1,1 0-1,-1 0 1,0 0-1,1 0 1,-1 0-1,0 0 1,0-1-1,0 1 1,0 0-1,0-1 1,0 1-1,0-1 1,-1 1-1,1-1 1,-1 0-1,1 1 1,-1-1-1,1 0 1,-1 0 214,6-23-5093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1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8340,'0'0'2209,"0"0"-720,0 0-1057,0 0-432,0 0-1409,0 0-1312,23 95-4482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1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78 502 5875,'0'0'1686,"0"0"-182,0 0 207,0 0 124,0 0-533,0 8-459,-1 291-571,0-286-427,-1-1 1,0 0-1,-1 1 0,-1-1 1,0 0-1,0-1 0,-1 1 0,-1-1 1,-2 4 154,1-2-165,1 1 1,0 0 0,0 0-1,2 0 1,-3 12 164,7-25-72,0-1 0,-1 1 0,1 0 0,0 0 0,0 0-1,0 0 1,0 0 0,0-1 0,0 1 0,0 0 0,0 0 0,1 0 0,-1 0 0,0-1 0,0 1 0,1 0 0,-1 0 0,1 0 72,-1-1-116,0 0 0,1 0 1,-1 1-1,0-1 0,1 0 1,-1 0-1,0 0 1,1 0-1,-1 1 0,1-1 1,-1 0-1,0 0 0,1 0 1,-1 0-1,1 0 0,-1 0 1,0 0-1,1 0 1,-1 0-1,1 0 0,-1 0 1,0 0-1,1-1 0,-1 1 1,0 0-1,1 0 116,2-1-338,0-1 0,-1 1 0,1-1-1,0 0 1,-1 0 0,1 0 0,-1 0 0,1 0 0,-1-1 338,23-29 264,-2-1 1,-1-1 0,-2-1 0,2-8-265,5-6 776,54-91 919,60-113-720,-121 211-898,-2-1 0,-2-1 0,-1 0 0,-3-1 0,0-7-77,-9 29 1210,0 0 1,-2 0 0,0-17-1211,-1 37 271,0 2-192,0 0-1,0 0 1,0 1-1,0-1 1,0 0 0,0 0-1,0 0 1,0 0 0,0 1-1,-1-1 1,1 0 0,0 0-1,0 0 1,-1 1 0,1-1-1,0 0 1,-1 0 0,1 1-1,-1-1 1,1 0-1,-1 1 1,1-1 0,-1 1-1,0-1 1,1 1 0,-1-1-1,0 1 1,1-1 0,-1 1-1,0-1 1,0 1 0,1 0-1,-1 0 1,0-1 0,0 1-1,0 0 1,1 0-1,-2 0-77,1 0 32,0 0 1,0 0 0,0 1 0,-1-1 0,1 1 0,0-1-1,0 1 1,0-1 0,0 1 0,0 0 0,0-1 0,0 1-1,0 0 1,0 0 0,0 0 0,0 0 0,0-1 0,1 1-1,-1 1 1,0-1 0,1 0 0,-1 0 0,1 0 0,-1 0-1,1 0 1,-1 1-34,-4 24-48,0 0-1,2 0 0,0 0 1,2 0-1,1 0 1,2 18 48,-1-24-157,0-8-2,0 0 0,1 0 0,0 0-1,0 0 1,2 0 0,-1-1 0,2 1 0,0-1-1,0 0 1,1 0 0,5 7 159,-2-4-345,2-1 1,-1 0-1,2-1 0,0 0 0,0-1 1,1 0-1,0-1 0,7 3 345,51 38-985,-24-18 201,15 8 784,-47-33-24,0 0-1,0-1 1,0 0 0,1-1-1,0-1 1,10 2 24,-13-5 59,0-1 0,1 0 1,-1-1-1,0-1 0,1 0 0,-1 0 0,0-1 1,0-1-1,0 0 0,0-1 0,0-1 1,-1 0-1,0 0 0,0-1 0,0-1 0,-1 0 1,4-3-60,-1 0-102,1-2 0,-2 1 0,0-1 0,0-1 0,-1-1 0,0 1 0,-2-2 0,1 0 0,-2 0 1,0 0-1,-1-1 0,5-13 102,-3 0-693,-2-1 0,-1 0 0,-1 0 0,1-23 693,-1-35 623,-4-3 4655,-2 91-4766,0 6-357,3 162 525,-2-59-765,10 56 85,-10-156-442,3 27 2,-4-11-5438,0-25-344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1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157 514 6867,'0'0'1902,"0"0"-496,0 0 168,0 0-144,0 0-338,-13-2-543,-44-2-167,54 4-361,0-1 1,0 1-1,-1 0 1,1 1-1,0-1 1,0 0-1,0 1 1,0 0-1,0 0 1,0 0-1,0 0 1,0 0-1,1 0 1,-1 1-1,0-1 1,1 1-1,-1 0 0,1 0 1,-1 0-1,1 0 1,0 0-1,0 1 1,0-1-1,0 1 1,0-1-1,1 1 1,-1 0-1,1-1 1,0 1-1,-1 1-21,0 3-3,0 0-1,0 0 1,1 0-1,0 1 1,0-1-1,0 0 0,1 1 1,0-1-1,1 1 1,0-1-1,0 1 4,0-5-19,-1-1 0,1 0 1,0 0-1,0 1 0,0-1 0,0 0 0,1 0 0,-1 0 0,1 0 0,-1-1 0,1 1 1,-1 0-1,1-1 0,0 1 0,0-1 0,0 1 0,0-1 0,0 0 0,0 0 0,0 0 1,0 0-1,1 0 0,-1 0 0,0-1 0,1 1 0,-1-1 0,1 1 19,10 1-1040,-1-1 0,1 0 0,0 0 0,7-2 1040,-19 1-228,3 0 9,0 0 0,0-1 0,0 0 1,-1 1-1,1-1 0,0 0 0,-1-1 0,1 1 1,-1-1-1,1 1 0,-1-1 0,0 0 0,2-2 219,3-2-97,-1-1 0,-1 0 0,1 0-1,2-4 98,17-19 2081,-26 33-1944,0 0-1,1-1 1,-1 1-1,1 0 1,-1 0-1,1-1 1,0 1-1,0-1 0,0 1 1,2 2-137,-2-3 132,1 2-135,0 0 0,0 0-1,0 0 1,0 0 0,1-1 0,0 1-1,0-1 1,0 0 0,0 1 0,0-2 0,1 1-1,-1 0 1,1-1 0,0 1 0,0-1-1,0 0 1,0 0 0,0-1 0,0 1-1,1-1 1,-1 0 0,0 0 0,1 0-1,-1-1 1,1 1 3,1-1-91,1 0-1,0 0 0,-1 0 1,1-1-1,0 0 0,-1-1 1,1 1-1,-1-1 0,1 0 1,-1-1-1,0 1 0,0-1 1,0-1-1,0 1 0,-1-1 1,4-3 91,13-13 47,-2-1 0,0 0 0,-2-2 0,0 0 1,-2-1-1,0-1 0,5-14-47,23-50-1493,16-54 1493,-19 43-3378,-25 62 3152,-8 18 1259,0 0-1,2 0 0,0 0 0,3 0-1032,-13 20 115,0 0 0,0 0 0,0 1 0,0-1-1,0 0 1,0 0 0,0 0 0,0 0 0,0 0 0,0 0-1,0 1 1,0-1 0,0 0 0,0 0 0,0 0 0,0 0 0,0 0-1,0 0 1,0 0 0,1 1 0,-1-1 0,0 0 0,0 0 0,0 0-1,0 0 1,0 0 0,0 0 0,0 0 0,1 0 0,-1 0-1,0 0 1,0 0 0,0 0 0,0 0 0,0 0 0,1 0 0,-1 0-1,0 0 1,0 0 0,0 0 0,0 0 0,0 0 0,0 0 0,1 0-1,-1 0 1,0 0 0,0 0 0,0 0 0,0 0 0,0 0 0,0 0-1,1 0 1,-1 0 0,0-1 0,0 1 0,0 0 0,0 0-1,0 0 1,0 0 0,0 0 0,0 0 0,0 0 0,0-1 0,0 1-1,0 0 1,1 0 0,-1 0 0,0 0-115,1 20 1577,-4 28-1794,-6 3 326,-3 13-6,3 1-1,3 7-102,5-46-76,-2 116-2193,4-117 1457,1 0 1,1 0-1,1 0 1,4 12 811,-12-69-4718,4 25 4932,-1 1 1,1 0 0,-1 0 0,0 0-1,-2-4-214,-6-12 1694,-1 1-1,-1 1 0,-1-2-1693,0 1 1454,11 21-1434,1-1-1,0 1 1,-1-1-1,1 0 1,0 1 0,-1-1-1,1 1 1,0-1-1,0 0 1,0 1 0,-1-1-1,1 0 1,0 1-1,0-1 1,0 0 0,0 1-1,0-1 1,0 0 0,0 1-1,0-1 1,1 0-1,-1 1 1,0-1 0,0 0-1,0 1 1,1-1-1,-1 0 1,0 1 0,1-1-1,-1 1 1,1-1-1,-1 1 1,0-1 0,1 1-1,-1-1 1,1 1-1,-1-1 1,2 1-20,24-9 430,-20 8-407,183-37-660,-151 33 407,1 1 1,0 2-1,35 3 230,-72-1-11,-1 0 0,1 0 1,-1 0-1,1 1 0,-1-1 0,1 0 1,-1 1-1,1 0 0,-1-1 0,0 1 0,1 0 1,-1-1-1,0 1 0,0 0 0,1 0 1,-1 0-1,0 0 0,0 0 0,0 1 1,0-1-1,0 0 0,-1 0 0,1 1 1,0-1-1,-1 0 0,1 1 0,-1-1 1,1 1-1,-1-1 0,1 1 0,-1 0 11,1 6 67,0 1 0,0-1 0,-1 0 0,-1 1 0,0 3-67,0 9 108,1 7-91,0 7-532,0-12-6131,0-23-1977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5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9412,'0'0'2994,"0"0"-1330,0 0-991,0 0-593,0 0-32,0 0-48,72-96 0,-22 84 0,3 1 96,-1 5-64,1 6-64,-4 0-1201,-38 6-2000,-5 5-801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2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13830,'0'0'625,"0"0"-577,190 67 112,-40-55-64,21-3 448,1-3-128,-5-2-16,-22-1-352,-27 4-96,-103-5-1008,-13 1-4515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4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1 531 10789,'0'0'85,"0"0"203,21 8-18,13 6-113,25 6-157,-56-19 10,1 0-1,-1 0 1,1-1 0,-1 1-1,1-1 1,-1 0-1,1 0 1,-1 0-1,1-1 1,-1 1 0,1-1-1,-1 1 1,1-1-1,-1 0 1,0-1-1,1 1 1,0-1-10,1-1 10,-1-1 1,1 0-1,-1 0 1,1 0-1,-1 0 0,-1-1 1,4-3-11,-2 1 12,11-15 75,0 0 0,-2-2 0,-1 0-1,-1 0 1,-1-1 0,-1-1-1,0-1-86,3-17 135,-1 0 0,-3-1 0,4-36-135,-11 55 96,-1-1 0,-1-11-96,0 36 37,0 1-1,0 0 1,-1 0 0,1 0 0,0 0 0,0 0 0,-1 0 0,1 0 0,-1 0 0,1 0-1,-1 0 1,0 0 0,1 0 0,-1 0 0,0 0 0,0 0 0,1 1 0,-1-1 0,0 0 0,0 1-1,0-1 1,0 0 0,0 1 0,0-1 0,0 1 0,0-1 0,0 1 0,0 0 0,0-1-1,0 1 1,0 0 0,-1 0 0,1 0 0,-1 0-37,0 0 96,0 0 1,0 0-1,0 0 0,0 0 1,-1 0-1,1 1 0,0-1 0,0 1 1,0 0-1,0-1 0,0 1 1,0 0-1,0 0 0,0 0 1,1 1-1,-1-1 0,0 0 0,1 1 1,-2 0-97,-1 3 41,1 1-1,-1 0 1,1 0 0,0 0 0,0 0 0,0 0 0,1 1 0,0-1 0,0 1-1,0 4-40,-7 74 71,8-76-49,-7 276 29,5-123-1865,-13 70 1814,15-218-189,0-7 11,1 0 1,-1 0-1,0-1 0,0 1 1,-1 0-1,0 0 1,0-1-1,0 1 1,-1-1-1,0 1 0,-4 4 178,7-11-1,0 1-1,0-1 0,0 0 0,-1 1 0,1-1 0,0 0 0,0 0 0,0 1 0,-1-1 1,1 0-1,0 0 0,0 1 0,-1-1 0,1 0 0,0 0 0,0 0 0,-1 0 0,1 1 0,0-1 1,-1 0-1,1 0 0,0 0 0,-1 0 0,1 0 0,0 0 0,-1 0 0,1 0 0,0 0 0,0 0 1,-1 0-1,1 0 0,0 0 0,-1 0 0,1 0 0,0 0 0,-1 0 0,1 0 0,0-1 0,-1 1 1,1 0-1,0 0 0,0 0 0,-1 0 0,1-1 0,0 1 0,0 0 0,-1 0 0,1-1 0,0 1 1,0 0-1,0 0 0,0-1 0,-1 1 0,1 0 0,0-1 0,0 1 2,-4-20-24,3 3 18,1 0 0,0 0 0,1 0 0,1 0 0,1 0 0,0 1 0,2-1 0,-1 1 0,2 0 0,0 0 0,1 0 0,3-2 6,3-7 4,1 1 0,1 1 0,1 0 0,1 0 0,1 2 0,1 0 0,1 2 0,1 0-4,10-1-121,-30 19 112,0 1-1,0-1 0,0 0 0,1 1 0,-1-1 0,0 1 0,0 0 0,0-1 0,1 1 0,-1 0 0,0 0 0,0 0 0,1 0 0,-1 0 0,0 0 0,0 0 0,1 0 0,-1 0 0,0 1 0,0-1 0,0 0 0,1 1 0,-1-1 0,0 1 0,0 0 0,0-1 0,0 1 10,3 4 77,0 1-1,-1-1 1,0 1 0,0 0-1,-1-1 1,0 1-1,0 0 1,0 1-77,0 0 15,0 0 1,1-1-1,0 1 1,0-1-1,0 0 1,1 0-1,0 0 1,1 2-16,-2-5-26,1 0 0,-1 0 0,1-1 0,0 1 0,0-1 0,0 0 0,0 0 0,0 0 0,0-1 1,1 1-1,-1-1 0,1 0 0,-1 0 0,1 0 0,-1-1 0,1 0 0,-1 0 0,1 0 0,0 0 26,8-1-797,0-1-1,0 0 1,0-1 0,0 0-1,11-5 798,-22 7-38,-1 0 0,1 1 0,-1-1 0,1 1 0,-1-1 0,1 1 0,0 0 0,-1-1 0,1 1 0,-1 0 0,1 0 0,0 0 0,-1 0 0,1 0 0,0 1 0,-1-1 0,1 0 0,-1 1 0,1 0 0,0-1 0,-1 1 0,0 0 0,1-1 0,-1 1 0,1 0 0,-1 0 0,0 0 0,0 0 0,1 1 0,-1-1 0,0 0 38,5 4 108,-4-3-138,1 0-1,-1-1 0,1 0 0,0 1 0,-1-1 0,1 0 1,0 0-1,0 0 0,0-1 0,-1 1 0,1-1 1,0 1-1,0-1 0,0 0 0,0 0 0,0 0 0,0-1 1,0 1-1,0-1 0,0 1 0,0-1 0,-1 0 1,3-1 30,3-2-297,0 0 1,0 0 0,-1 0 0,1-1-1,-1 0 1,-1 0 0,3-3 296,27-26 1774,-36 34-651,0 0 128,0 0-477,25 0-285,-20 1-527,-1-1 1,1 1 0,-1-1-1,1 0 1,-1-1-1,1 1 1,-1-1 0,1 0-1,-1 0 1,0 0 0,1-1-1,-1 1 1,0-1-1,0 0 1,2-2 37,-3 2 1,-2 1 0,-1 1 1,1-1-1,-1 1 0,1-1 1,-1 1-1,1-1 0,-1 1 1,1 0-1,0-1 1,-1 1-1,1 0 0,0-1 1,-1 1-1,1 0 0,0 0 1,-1 0-1,1 0 0,0 0 1,-1 0-1,1 0 0,0 0-1,0 7 433,0 2-210,5 36 356,-5-42-632,-1 0 1,1-1 0,0 1 0,0 0 0,1 0 0,-1-1 0,1 1-1,-1-1 1,1 0 0,0 1 0,-1-1 0,1 0 0,1 0 0,0 1 52,-1-2-93,0 0 1,0 0 0,0-1 0,0 1-1,0 0 1,0-1 0,0 1 0,0-1-1,0 0 1,0 0 0,1 0 0,-1 0-1,0 0 1,0 0 0,0-1 0,1 1 92,32-12-1136,-25 6 1225,0 0 1,0 1-1,0 0 1,1 1-1,0 0 1,0 0-1,0 2 1,0-1-1,0 1 1,1 1-1,1 0-89,-8 0 116,-1 1-1,1 1 1,0-1 0,-1 1-1,1 0 1,0 0 0,-1 0-1,1 0 1,-1 1 0,1 0-1,-1 0 1,2 1-116,-3-1 23,1 1-1,-1 0 1,-1 0-1,1 0 1,0 0-1,-1 0 1,1 0-1,-1 1 1,0-1-1,0 1 1,0 0-1,-1 0 1,2 3-23,-1 5-963,-2-5-2890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6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0 256,'0'0'9124,"0"0"-6867,0 0-912,-107 29-64,89 5-705,6 11-432,9 8 144,3-1-288,0-3 16,26-13 64,12-13-16,5-11-128,4-12-64,1-14-2337,-33-7-993,-5-5-2689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7956,'0'0'4354,"0"0"-1985,0 0-1377,0 0-143,0 0-529,0 0-208,-32 121-32,29-63-80,3-2 0,0-2 32,0-5-32,0-11-32,0-4-352,1-7-737,-1-7-592,0-6-1808,0-14-513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6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48 148 2737,'0'0'3519,"0"0"-699,0 0-445,0 0-577,-11-7-915,0 1-819,9 5-62,-1 0 0,1-1 0,-1 1 0,1-1 1,0 1-1,0-1 0,0 0 0,0 1 0,0-1 0,0 0 0,0-1-2,2 3 1,0 0 0,1-1-1,-1 1 1,0 0 0,0 0 0,0-1 0,0 1 0,0 0 0,1-1-1,-1 1 1,0 0 0,0 0 0,0-1 0,1 1 0,-1 0 0,0 0-1,0 0 1,1-1 0,-1 1 0,0 0 0,0 0 0,1 0 0,-1 0-1,0 0 1,1 0 0,-1-1 0,0 1 0,1 0 0,-1 0 0,0 0-1,1 0 1,-1 0 0,0 0 0,1 0-1,31-2 148,9 0-75,-1-2 1,0-1 0,0-2-74,-1-1 49,1 3 0,0 1 0,1 2-49,-39 2 6,0-1 1,1 1-1,-1 0 0,0 0 1,1 1-1,-1-1 0,0 0 1,1 1-1,-1-1 0,0 1 1,0 0-1,1 0 0,-1 0 1,0 0-1,0 0 0,0 0 1,0 0-1,0 1 0,0-1 0,-1 1 1,1 0-1,0-1 0,-1 1 1,1 0-1,-1 0 0,0 0 1,1 0-1,-1 0 0,0 0 1,0 0-1,-1 0 0,1 1 1,0-1-1,-1 0 0,1 1 1,-1-1-1,0 0 0,0 2-6,3 13 98,-2 0 0,0-1 0,-1 3-98,-1-9-169,1 0 0,0 0 0,1 1 0,0-1 0,1 0 0,0 0 0,0 0 0,1 0 0,3 7 169,-4-16-3327,-1-1-1216</inkml:trace>
  <inkml:trace contextRef="#ctx0" brushRef="#br0" timeOffset="1">404 1 7956,'0'0'2705,"0"0"-2145,0 0-560,0 0-1072,0 0-1970,0 0-1152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7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0 172 10053,'0'0'1606,"0"0"-467,0 0-69,0 0-198,1 18-341,7 54-435,-7-69-94,0 0 0,-1-1-1,1 1 1,0-1 0,0 1 0,0-1 0,1 0-1,-1 1 1,0-1 0,1 0 0,0 0 0,-1 0-1,1 0 1,0 0 0,0 0 0,0 0 0,0-1-1,1 1 1,-1-1 0,0 0 0,0 1 0,1-1-1,-1 0 1,1-1 0,1 2-2,4-1-12,0 1 1,0-1 0,0-1-1,0 1 1,1-1-1,4-1 12,-5 0-64,-5 1 39,0 0 0,-1-1-1,1 0 1,-1 1 0,1-1 0,-1 0 0,0 0 0,1-1-1,-1 1 1,0 0 0,0-1 0,0 1 0,0-1 0,0 0-1,0 0 1,0 1 0,0-1 0,-1-1 0,1 1 0,-1 0-1,0 0 1,1 0 0,-1-1 0,0 1 0,0-1 0,-1 1-1,1-1 1,0 1 0,-1-1 0,1-1 25,2-12-29,-1 0-1,-1-1 1,0 1 0,-1-9 29,0 16-6,-1 4 56,1-1 1,-1 1-1,0-1 0,-1 1 0,0 0 0,1-1 0,-2 1 1,1 0-1,0 0 0,-1 0 0,0 1 0,0-1 0,-1 1 1,1-1-1,-1 1 0,0 0 0,0 0 0,0 1 0,-1-1 1,-2-1-51,-13-8 749,0 1 0,-1 0-1,0 1 1,-5 0-749,30 11 114,-1-1-107,-1 1 0,1-1 0,-1 1 0,1 0 0,0 0 0,-1 0 0,1 0 0,-1 0 0,1 1 1,1-1-8,4 5 72,0-1 0,0 1 0,0 0 0,6 6-72,-13-10 2,-1 0 70,0-1 51,0 0-38,0 0-55,0 0-94,39-1-201,-16 0 239,0 1-1,21 3 27,-37-2 10,0 0 0,0 0 0,-1 1 0,1 0 0,-1 0 0,1 1 0,-1 0 0,0 0 0,0 1 0,0-1 0,4 4-10,-1 1-39,-1 1 0,0 0 0,0 0 0,-1 0 0,0 1 0,-1 0 0,0 0 0,4 10 39,-8-18-72,-1-1 1,0 1-1,0-1 1,1 0 0,-1 1-1,1-1 1,-1 0 0,1 0-1,0 0 1,-1 0-1,1 0 1,0-1 0,0 1-1,0 0 1,-1-1 0,1 1-1,0-1 1,0 0 0,0 0-1,0 1 1,0-1-1,0 0 1,0-1 0,0 1-1,0 0 1,0-1 0,-1 1-1,1-1 1,1 0 71,8-2-551,-1 0 1,0 0 0,0-1-1,6-4 551,-3 2-34,0 1 0,1 0 1,-1 1-1,1 1 0,-1 0 0,1 0 0,0 2 0,0-1 0,0 2 0,2 0 34,-15 0 23,1 1-1,-1-1 0,0 1 0,1-1 0,-1 1 0,0 0 0,0 0 1,1-1-1,-1 1 0,0 0 0,0 0 0,0 0 0,0 0 0,0 0 0,0 0 1,-1 0-1,1 0 0,0 1 0,0-1 0,-1 0 0,1 0 0,-1 1 1,1-1-1,-1 1 0,1 0-22,11 45 234,-9-31-200,4 1-82,-1-1-1218,-4-5-3553,-2-10-1747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47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13334,'0'0'2001,"0"0"-1937,0 0-64,0 0-880,0 0-2498,0 0-2769</inkml:trace>
  <inkml:trace contextRef="#ctx0" brushRef="#br0" timeOffset="1">30 281 9188,'0'0'1377,"0"0"-1377,0 0-3026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7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1 136 176,'0'0'486,"6"-19"-244,21-59-60,-19 44 2319,-8 29 2146,0 10 760,-17 671-4223,4-330-866,10 162-5050,4-311 3058,-2-162-292,-2-28-1091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38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26 6035,'0'0'1046,"0"0"-529,0 0 35,0 0 358,0 0 352,0-4 144,-4-8 1958,3 35-2345,2 1-940,1 0-1,1 0 0,1 0 0,2 0 0,0-1 0,1 0 1,5 9-79,0-5 31,0 0-1,2-1 1,1 0 0,1-1 0,18 22-31,-27-39 3,0-1 0,0 1 1,1-1-1,0 0 0,0-1 0,1 0 0,0 0 1,9 3-4,-14-6-1,1-1 0,-1-1 0,1 1 0,0-1 0,-1 1 0,1-1 0,0-1 0,0 1 0,0-1 0,0 1 0,0-2 0,0 1-1,0 0 1,0-1 0,0 0 0,-1 0 0,1 0 0,0-1 0,-1 0 0,2 0 1,2-3-3,0 0 0,-1-1 0,0 0 0,0 0 0,-1 0 0,1-1 0,-2 1 0,1-2 0,2-3 3,44-73 14,-52 83-14,18-30 48,-1-2 1,-2 0-1,-1-1 1,-1-1-1,-3 0 0,0 0 1,0-17-49,-9 15-248,-1 37-5235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42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1473,'0'0'9412,"0"0"-6643,0 0-2016,0 0-289,0 0-320,7 140 144,-14-32 240,1-3-496,2-11 96,4-8-128,0-13 64,0-14-128,0-12-624,0-13-481,0-12-1680,0-15-576,-4-7-1826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5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7748,'0'0'1072,"0"0"-778,0 19-238,-1 4-42,-1 23 134,4 42-148,-1-77 17,0-1 0,1 1 0,0-1-1,0 0 1,1 1 0,0-1 0,1 0-17,-4-10-14,0 0 1,0 0-1,0 1 0,1-1 1,-1 0-1,0 1 1,0-1-1,0 0 1,0 0-1,0 1 0,0-1 1,1 0-1,-1 0 1,0 1-1,0-1 1,0 0-1,1 0 0,-1 0 1,0 1-1,0-1 1,1 0-1,-1 0 1,0 0-1,0 0 0,1 1 1,-1-1-1,0 0 1,1 0-1,-1 0 1,0 0-1,0 0 0,1 0 1,-1 0-1,0 0 1,1 0-1,-1 0 1,0 0-1,1 0 1,-1 0-1,0 0 0,0 0 1,1 0-1,-1-1 1,0 1-1,0 0 1,1 0-1,-1 0 0,0 0 1,0-1-1,1 1 1,-1 0-1,0 0 1,0 0-1,1-1 0,-1 1 1,0 0-1,0 0 1,0-1-1,0 1 1,0 0-1,1 0 0,-1-1 1,0 1-1,0 0 1,0-1-1,0 1 1,0 0-1,0 0 0,0-1 14,7-22-326,-7 21 439,1-1-83,4-20 452,1-1 0,1 1 0,4-8-482,-9 26 40,0 0-1,0-1 1,1 1-1,0 0 1,0 0-1,0 1 1,1-1-1,-1 1 1,1-1-1,0 1 1,0 0-1,1 1 1,-1-1-1,1 1 0,0 0 1,0 0-1,1 0-39,-2 1-5,0 1 0,1 0-1,-1 0 1,0 1 0,0-1-1,1 1 1,-1 0 0,0 0-1,0 0 1,4 1 5,-6 0-144,-1-1-1,1 0 1,0 1 0,0-1-1,-1 1 1,1-1 0,0 1 0,-1 0-1,1 0 1,0-1 0,-1 1 0,1 1-1,-1-1 1,0 0 0,1 0 0,-1 0-1,0 1 1,0-1 0,0 1-1,1-1 1,-2 1 0,1-1 0,0 1-1,0-1 1,0 2 144,-1 3-3810</inkml:trace>
  <inkml:trace contextRef="#ctx0" brushRef="#br0" timeOffset="1">275 121 3314,'0'0'1907,"0"0"-1072,0 0 91,0 0 330,0 0-490,4 11-416,12 37-286,-15-47-62,0 1 0,0-1 0,0 1 0,0-1 0,0 0 0,0 1 0,0-1 0,0 0 0,1 0 1,-1 1-1,0-1 0,1 0 0,-1-1 0,1 1 0,-1 0 0,1 0 0,0 0 0,-1-1 0,1 1 0,0-1 0,-1 0 1,1 1-1,0-1 0,-1 0 0,1 0 0,0 0 0,0 0 0,-1 0 0,1 0 0,0-1-2,2 1 6,1-1 0,-1 0 0,1 0-1,-1 0 1,0-1 0,0 1 0,1-1 0,-1 0-1,1-1-5,3-4-22,0 0 0,0 0 0,0-1 0,-1 0 0,1-2 22,25-25-44,-33 35 62,0 0 1,1 0-1,-1 0 1,0 0-1,1 0 1,-1 0-1,1 0 1,-1 0 0,0 0-1,1 0 1,-1 0-1,0 1 1,1-1-1,-1 0 1,0 0-1,1 0 1,-1 0-1,0 1 1,1-1 0,-1 0-1,0 0 1,0 1-1,1-1 1,-1 0-1,0 0 1,0 1-1,1-1 1,-1 0-1,0 1 1,0-1 0,0 0-1,0 1 1,0-1-1,0 0 1,1 1-1,-1-1 1,0 1-1,0-1 1,0 0-1,0 1 1,0-1 0,0 0-1,0 1 1,0-1-19,5 25 196,-4-20-99,2 12-309,1 0 0,1 0 0,0 0-1,1 0 1,1-1 0,1 0-1,4 7 213,-4-15-4471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4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7844,'0'0'992,"0"0"113,-13 88 223,13-27 209,0-2-657,21-7 145,9-5-481,11-13-48,8-12 96,11-14-495,5-8-81,5-15-16,-1-29 0,2-15-961,-50 25-1872,-4 4-3298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43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5122,'0'0'8180,"0"0"-6691,0 0-1121,0 0-112,0 0 208,0 0 241,12 91-545,-12-10 128,-6 5-16,0-8-160,4-5-112,1-6 0,1-3-144,0-1-480,0-9-1297,0-10-2529,0-43-2401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44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36 10165,'0'0'1760,"0"0"-1391,-13 105 559,13-46 385,18-3-193,12-11-672,8-11 49,9-19-497,13-15 0,15-13 160,15-40-112,6-18-96,-3-8-417,-12-2-1119,-66 51-1698,-13 8-5154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4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1255 35 3618,'0'0'1398,"0"0"-931,0 0-203,-17-2-3,-139-15 969,118 12-476,6 0-517,1 2 0,-3 1-237,25 2 6,0 0 0,0 1 0,0 0 0,0 0-1,0 1 1,1 0 0,-1 0 0,0 1 0,-3 2-6,-33 22 4,1 1 0,1 2 1,2 2-1,-19 19-4,37-31-1,-35 30 79,3 2 0,2 3 0,-10 18-78,29-31 9,2 2-1,3 2 1,1 0-1,2 2 1,2 2-9,-15 40 12,4 1 1,4 2-1,3 1 0,5 1 0,-5 63-12,21-89 333,2 1 0,4 0 0,3 0 0,6 29-333,8-9 293,4 0 0,4-2 0,11 21-293,-34-106 12,16 47 183,1 0 0,3-1 0,2-1 0,12 15-195,-15-32 94,0-1 1,3 0-1,0-2 1,1-1 0,2-1-1,22 18-94,-8-13 22,1-2-1,2-2 1,0-1 0,2-3-1,0-1 1,2-2 0,19 4-22,-10-7-6,-1-2 0,2-3 1,0-2-1,0-3 0,1-2 0,21-2 6,-32-3 9,0-1-1,1-2 1,-1-3 0,0-1-1,42-14-8,-46 7-21,0-3 0,-1-1 0,-1-2 0,-1-2 0,0-1 0,-2-3 0,-1-1-1,32-30 22,-40 30-83,0-2 0,-2-1 0,-2-1 0,0-1 0,-2-1-1,-2-2 1,-1 0 0,-2-1 0,-1 0 0,3-14 83,-3-5-114,-2-2 1,-2 0 0,-3 0 0,-3-1-1,-2-2 114,3-295 123,-8 316-88,-2-63 109,-5 0-1,-4 1 0,-5 0 0,-4 2 0,-4 0 1,-33-86-144,43 149 96,-2 1 0,-1 1 1,-1 0-1,-2 1 1,-1 1-1,-21-23-96,31 42-209,0 0-1,-1 1 1,-1 0 0,1 1-1,-2 0 1,0 1 0,0 1 0,0 0-1,-1 1 1,-1 1 0,1 0-1,-1 1 1,0 1 0,-1 0-1,-14-2 210,6 7-2251,8 10-1628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49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891 131 5539,'0'0'763,"-19"-6"-379,-5 0-318,-41-13 828,-21-1-894,67 17 368,1 1 0,-1 0 0,0 2 0,1 0-1,-1 0 1,0 2-368,8 0 108,0 0 0,1 0-1,0 1 1,-1 1-1,1-1 1,0 2 0,1-1-1,-1 1 1,1 1-1,0 0 1,-1 1-108,-15 14 84,1 1 0,1 1 0,1 1 0,1 1 0,1 1 0,-11 19-84,-10 24 5,3 1 1,-3 13-6,13-20-3,3 2 1,3 0-1,3 1 1,2 2 0,1 15 2,1 25 50,4 2 0,4 101-50,8-171 3,1-1-1,2 1 1,2-1 0,2 0-1,1 0 1,2-1 0,2 0-1,4 6-2,11 21 9,4-2 0,1-1-1,4-1 1,11 11-9,17 14-68,3-2 0,35 29 68,-83-93-19,1 0 0,0-1 0,1-1 0,21 12 19,-30-22-17,0-1 1,0 0-1,1-1 0,0-1 1,0 0-1,1-1 0,-1 0 1,1-1-1,0-1 0,2 0 17,12 0-13,0-2 0,1 0 0,-1-2 0,0-1 0,0-1 0,1-2 13,-9 1 3,-1-1 0,0-1 0,0-1 0,-1-1 0,0 0 1,-1-1-1,0-1 0,13-11-3,5-8-100,-1-2 0,-2-1-1,-1-2 1,-1 0 0,-3-3 0,0 0 0,-3-2 0,1-5 100,15-31 6,-4-3 1,-3 0-1,22-82-6,-29 65 37,-5-1 0,-3-1 0,2-69-37,-10 8 116,-9-149-116,-4 265 108,-1-1 1,-3 0 0,-1 1-1,-3 0 1,-1 1-1,-2 0 1,-1 0-1,-18-31-108,20 50 185,0 0 0,-2 1-1,0 1 1,-1 0 0,-2 1-1,0 1 1,-1 0 0,0 2 0,-2 0-1,0 1 1,-1 0 0,0 2-1,-2 1 1,1 1 0,-15-6-185,18 10 78,-2 0 1,1 2-1,-1 0 1,0 1-1,-16-1-78,37 6-43,0 0 0,0 0-1,-1 0 1,1-1 0,0 1 0,0 0-1,0 0 1,0 0 0,0 0-1,-1 0 1,1 0 0,0 0 0,0 0-1,0 0 1,0 0 0,0 0 0,-1 0-1,1 0 1,0 0 0,0 0 0,0 0-1,0 1 1,0-1 0,0 0 0,-1 0-1,1 0 1,0 0 0,0 0 0,0 0-1,0 0 1,0 0 0,0 0-1,0 0 1,0 1 0,-1-1 0,1 0-1,0 0 1,0 0 0,0 0 0,0 0-1,0 0 1,0 1 0,0-1 0,0 0-1,0 0 1,0 0 0,0 0 0,0 0-1,0 0 1,0 1 0,0-1-1,0 0 1,0 0 0,0 0 0,0 0-1,0 0 1,0 1 0,0-1 0,0 0-1,0 0 1,0 0 43,1 3-1136,0 13-4162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2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1184 4930,'0'0'1233,"0"0"157,0 0-617,0 0-364,0 0-148,0 0-79,3-14 79,1-1-93,1 1 1,0-1-1,1 1 1,1 1-1,0-1 1,1 1-1,6-9-168,48-53 833,2 4 0,4 2 0,20-13-833,230-178 1164,-195 166-806,4 5 0,57-26-358,-123 81 22,2 2 0,2 3 0,0 4 0,2 2 1,0 3-1,33-4-22,-44 17-571,-23 6-2804,-30 3 109,-3 6-2139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3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6323,'0'0'1649,"0"0"-705,0 0-576,0 0 273,0 0-273,-30 115 160,30-59 96,6-6-96,26-7-31,9-15 47,6-16-496,11-12 32,8-2-160,5-36-208,-45 7-2321,-1-3-1713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04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10 482 4722,'0'0'1737,"0"0"-22,0 0-50,0 0-376,0 0-361,0 0-493,-4-3-387,4 3-45,-1-1 0,1 1-1,-1-1 1,1 1 0,0-1 0,-1 1-1,1-1 1,-1 0 0,1 1 0,0-1-1,0 1 1,-1-1 0,1 0 0,0 1 0,0-1-1,0 0 1,-1 1 0,1-1 0,0 0-1,0 1 1,0-1 0,0 0 0,0 1-1,1-1 1,-1 0 0,0 1 0,0-2-3,14-20 134,-1 9 17,1 0-1,12-7-150,-7 4 82,402-324 553,-410 331-1196,18-12 1233,-8 15-8592,-21 6 4972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04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5795,'0'0'1406,"0"0"-819,0 0-313,16 0 143,51 1 47,-65-1-417,0 0 0,0 0 0,0 1 0,0-1 0,0 1 0,0-1 1,0 1-1,0 0 0,0-1 0,0 1 0,0 0 0,0 0 0,-1 1 0,1-1 0,0 0 1,-1 1-1,1-1 0,-1 1 0,1-1 0,-1 1 0,0-1 0,0 1 0,1 0 0,-1 0 1,0 0-1,0 1-47,1 3 124,-1 0 1,1 0 0,-1 0 0,-1 0 0,1 1 0,-1-1-1,0 2-124,0 1 63,0 8 31,0 0 1,-1 0-1,-1 0 1,-1 0 0,0-1-1,-2 1 1,1-1-1,-2 0 1,-1 2-95,-4 15 19,9-25-495,-1 0 0,0 0 0,0-1 0,0 1 0,-4 5 476,4-11-3367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2196 0 208,'0'0'8783,"0"0"-6339,0 0-1567,0 0-303,-4 24-353,0-2-165,-6 35 446,-14 45-502,12-65 79,-1 0 0,-2-1-1,-2 0 1,-1-1 0,-1-2 0,-2 0 0,-2 0 0,0-2-1,-2-1 1,-2-2 0,-1 0-79,-40 36 132,-3-3 0,-2-4 0,-3-2 0,-49 24-132,-35 11 40,-142 55-40,132-76-216,-3-7 0,-3-8 0,-132 21 216,218-55-4994,-22 12 4994,104-30-3282,8-2-1517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6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1 187 6579,'0'0'614,"0"0"-665,0 0-96,16 3 16,51 5 14,-65-8 133,0-1-1,0 1 1,0 0-1,0-1 1,0 1 0,-1-1-1,1 0 1,0 1-1,0-1 1,-1 0-1,1 0 1,0 0 0,-1 0-1,1-1 1,-1 1-1,1 0 1,-1-1-1,0 1 1,1-1-16,16-28 1123,-15 23-760,1-3 37,-1 1 0,0-2 0,0 1 1,-1 0-1,-1 0 0,0-1 0,0 1 0,-1-1 0,0 1 0,-1-3-400,1-3 780,-1 15-663,0 0 1,0 0-1,0 0 0,0 0 1,0 1-1,0-1 0,0 0 1,-1 1-1,1-1 0,0 1 0,0-1 1,-1 1-1,1 0 0,0-1 1,-1 1-1,1 0 0,0 0 1,-1 0-1,0 0-117,1 0 59,-1-1 1,0 1-1,0 0 1,1 0-1,-1 0 0,0 0 1,0 0-1,1 0 1,-1 1-1,0-1 0,0 1 1,1-1-1,-1 1 1,0-1-1,1 1 1,-1 0-1,0 0-59,0 5 4,0 0 1,0-1-1,0 1 0,1 0 1,0 0-1,0 0 1,1 0-1,-1 1 0,1-1 1,1 0-1,-1 0 0,1 0-4,0 15-36,-1-17 52,0 1 0,0-1 0,1 1 0,0-1 1,0 1-1,0-1 0,1 0 0,-1 1 0,1-1 0,0 0 0,0 0 1,0 0-1,1 0 0,0-1 0,-1 1 0,1-1 0,1 1 0,-1-1 1,0 0-1,1 0 0,-1-1 0,1 1 0,0-1 0,0 1 0,0-1 1,3 1-17,3 1-190,0 0 0,0-1 0,0 0 1,0-1-1,2 0 190,51 3-5383,-46-5-1252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1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 1 6067,'0'0'1179,"0"0"190,0 0-134,0 0-203,-21 22-503,3-4-448,-7 7 125,1 1 0,2 1-1,0 1 1,2 1-1,-2 6-205,10-15 149,-61 115 686,63-114-620,1 0-1,1 0 1,1 1 0,1 0-1,-1 14-214,6-31 56,0 1 0,0 0 0,1-1 0,-1 1 0,1 0 0,1-1-1,-1 1 1,1 0 0,0-1 0,1 1 0,-1 0 0,1-1 0,0 1-56,0-2 14,1-1 1,-1 0-1,1 1 1,0-1-1,0 0 1,0 0-1,0-1 1,0 1-1,0-1 1,1 1-1,-1-1 1,1 0-1,0 0 0,0-1 1,-1 1-1,1-1 1,0 0-1,1 0-14,19 5 31,0 0 0,0-2 0,0-1 0,18-1-31,102-3-75,-126 1 50,14 0-202,-19 0 113,0 0-1,0-1 0,0 0 0,6-2 115,-11 1-619,0-1 1,0 0-1,0 0 0,0 0 0,4-3 619,18-12-4781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4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36 112,'0'0'1630,"0"0"3802,0 0-3578,0 0-1590,0 0-184,0 0 35,2-6 77,4-18-128,-5 24-51,-1 0-1,0-1 1,0 1 0,1-1-1,-1 1 1,0 0 0,1-1-1,-1 1 1,1 0-1,-1 0 1,0-1 0,1 1-1,-1 0 1,1 0 0,-1 0-1,0-1 1,1 1-1,-1 0 1,1 0 0,-1 0-1,1 0 1,-1 0 0,1 0-1,-1 0 1,1 0-1,-1 0 1,1 0 0,-1 0-1,0 0 1,1 0 0,-1 1-1,1-1 1,-1 0-1,1 0 1,-1 0 0,0 1-1,1-1 1,-1 0 0,1 1-1,-1-1 1,0 0-1,1 1 1,-1-1 0,0 0-1,0 1 1,1-1-13,14 14-2574,-12-12 282,-3 0-1981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4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1040,'0'0'8356,"0"0"-6115,0 0-1360,0 0-721,0 0-16,0 0-96,0 0 336,105 9-96,-49-1 64,1 1-320,-1-4 48,-3 2-80,-7-2-640,-8 0-1665,-36-4-816,-2 1-3042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5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6995,'-17'4'1924,"-7"2"-1240,3-1 113,-1 0 1,1 2-1,-1 1-797,20-8 42,1 1 0,0-1 0,0 1 1,-1-1-1,1 1 0,0 0 0,0-1 0,0 1 0,0 0 1,0 0-1,0 0 0,0 0 0,0 0 0,0 0 1,0 0-1,0 0 0,1 0 0,-1 0 0,0 0 1,1 0-1,-1 1 0,1-1 0,-1 0 0,1 0 0,0 1 1,-1-1-1,1 0 0,0 1 0,0-1 0,0 0 1,0 1-1,0-1 0,0 0 0,0 1 0,1-1 0,-1 0 1,0 1-1,1-1 0,-1 0 0,1 0 0,0 2-42,3 4-14,0 0 1,0-1-1,0 1 0,1-1 0,0 0 0,3 3 14,36 36 52,-24-26-30,-2 1 0,0 0 0,0 4-22,-12-17 6,-1 1 0,-1-1 1,0 1-1,0 1 0,0-1 0,-1 1 1,0-1-1,-1 1 0,0 0 0,0 0 1,-1 3-7,0-3 10,0-1 0,-1 1 0,0 0 0,-1 0 0,1 0 0,-2 0 0,0 0 1,0 0-1,-3 8-10,2-11 12,0 1 0,-1-1 1,0 1-1,0-1 1,-1-1-1,1 1 1,-1 0-1,-1-1 0,1 0 1,-1 0-1,1-1 1,-3 1-13,1 1-26,-1 0 0,1-1 0,-1 0 1,-1 0-1,1-1 0,-1 0 0,0 0 0,0-1 1,0 0-1,0-1 0,0 0 0,-3 0 26,13-5-2030,3-2 766,-1 0 0,1 0 0,0 1-1,0-1 1,1 1 0,2-2 1264,16-9-3791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5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9893,'1'22'1806,"3"158"-19,-4-170-1744,1 0 0,0 1 0,0-1 0,1 0 0,1 1 0,0-1 0,0-1 0,1 1 0,0 0 0,1-1 0,0 0 0,1 1-43,-2-5 3,0 1-1,0-1 0,1-1 1,-1 1-1,1 0 0,0-1 1,1 0-1,-1 0 0,1-1 1,0 0-1,-1 0 0,1 0 1,1 0-1,-1-1 0,0 0 0,1-1 1,-1 1-1,1-1 0,2 0-2,-2 0-8,1-1 0,-1 0-1,0 0 1,0 0 0,0-1-1,0 0 1,1-1 0,-1 1-1,-1-2 1,1 1 0,0-1-1,0 1 1,-1-2 0,0 1-1,0-1 1,0 0 0,1 0 8,4-6 18,-1-1 1,1 1 0,-1-1 0,-1-1-1,0 0 1,-1 0 0,6-13-19,-1 3 128,-1-2 1,-2 1-1,0-2 1,-1 1-1,-2-1 1,0-1-1,-2 1 1,-1-1-1,-1 0 1,-1 0-1,-1 0 1,-1-4-129,-1 23 88,0 0 1,0 0-1,0 1 1,-1-1-1,0 0 1,0 0 0,0 1-1,-1-1 1,0 1-1,-1 0 1,1 0-1,-1 0 1,0 0-1,-1 1 1,1 0-1,-1-1 1,0 2-1,0-1 1,-1 1-1,0-1 1,-3-1-89,-2 0 136,0 0-1,-1 1 1,0 0-1,0 1 1,0 0 0,-1 1-1,1 0 1,-1 1-1,0 0 1,1 1 0,-5 1-136,5-1-166,-20 1 446,31 0-385,1 0 1,-1 0-1,0 0 0,1 0 0,-1 0 1,0 0-1,1 1 0,-1-1 0,1 0 1,-1 0-1,0 1 0,1-1 0,-1 0 1,1 1-1,-1-1 0,1 0 0,-1 1 1,1-1-1,-1 1 0,1-1 1,-1 1-1,1-1 0,-1 1 0,1-1 1,0 1-1,-1 0 0,1-1 0,0 1 1,0-1-1,-1 1 0,1 0 0,0-1 1,0 1-1,0 0 105,0 13-6582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33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19 224,'0'0'358,"0"0"1512,0 0 3975,0 0-3185,38-5-2121,14-2-284,0 3-1,24 1-254,-37 6 232,-1 1-1,0 3 1,0 0-1,5 4-231,398 117 1197,4 23 16,-67-22-2199,-14-19-3690,-315-98-841,-38-11 1355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35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0 608,'0'0'8436,"0"0"-5024,0 0-2419,0 0-713,7 3-293,19 4 121,1 0 1,0-2 0,0-1 0,24 0-109,119-1 420,-120-3-403,317 0-340,-819 14 449,162 4 1768,310-18-1899,51 0-40,0-3-1,11-4 46,2-4-1536,8 5 1536,-18 4-4422,-111 4 4753,1 2 0,-18 4-331,-25 4 1038,57-10-710,-76 8 3484,-13-4-3812,171-9-19,-1-3 0,32-8 19,-26 4-826,0 3-1,9 2 827,-16 4-2463,-53 3 1454,-10 4 939,-12 4 373,-17 4 285,-2-1 0,0-3 0,-22 5-588,-114 14 3004,237-30-2615,-9 2-397,69-13-87,-58 5-1893,36 2 1988,-92 7-462,-20 1 708,5-1-220,-302 98 2196,305-99-2210,-1-1-1,1 0 0,0 1 0,0-1 0,0 1 0,0 0 1,0-1-1,0 1 0,0 0 0,0 0 0,0-1 0,0 1 1,0 0-1,0 1-11,1-2-44,0 1 0,0-1 0,-1 1 0,1-1 0,0 0 0,0 1 0,0-1 0,0 1 0,0-1 0,0 1 0,0-1 0,0 1-1,0-1 1,0 0 0,0 1 0,0-1 0,0 1 0,1-1 0,-1 1 0,0-1 0,0 0 0,0 1 0,0-1 0,1 1 0,-1-1 44,2 2-395,-1-1 0,1 1 0,-1-1 0,1 0 0,0 1 0,-1-1 0,1 0 0,0 0 0,0 0 0,0-1-1,0 1 1,0 0 0,2 0 395,18 4-6365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6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0 657 9220,'0'0'1750,"0"0"-1211,11-20-357,-4 8-144,-1-1 26,1 0 1,1 0-1,0 1 1,1 0-1,0 0 1,1 1-1,0 0 1,1 0-1,0 2 1,9-7-65,23-11 494,1 2 0,2 3 1,36-14-495,151-47 1061,-203 73-932,262-81 414,4 14 0,91-5-543,-295 69-1373,12 3 1373,-88 8-663,-11 2 233,-2 0-41,0 0-1,-1 0 0,1-1 1,-1 1-1,1-1 0,-1 1 0,1-1 1,-1 0-1,0 0 0,1 0 1,0-1 471,-3 2-62,0 0 0,0 0 0,0 1 0,-1-1 1,1 0-1,0 0 0,0 0 0,0-1 1,0 1-1,0 0 0,0 0 0,0 0 1,0 0-1,0 0 0,0 0 0,0 0 1,0 0-1,-1 0 0,1 0 0,0 0 1,0 0-1,0 0 0,0 0 0,0 0 1,0 0-1,0 0 0,0 0 0,0 0 0,0 0 1,0 0-1,0 0 0,0 0 0,0-1 1,0 1-1,0 0 0,0 0 0,0 0 1,0 0-1,0 0 0,0 0 0,0 0 1,0 0-1,0 0 0,0 0 0,0 0 1,0 0-1,0-1 0,0 1 0,0 0 0,0 0 1,0 0-1,0 0 0,0 0 0,0 0 1,0 0-1,0 0 0,0 0 0,0 0 1,0 0-1,0 0 62,-17-3-2420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6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8964,'0'0'571,"20"2"-318,-5-1-192,-2-1 13,-1 1-1,1 0 1,0 1-1,0 1 0,-1 0 1,0 0-1,1 1 1,-1 1-1,-1 0 1,5 3-74,-3 0 236,0 1 0,-1 0 0,0 1 0,0 0 0,-1 1 0,-1 0 0,1 1 0,-2 0 0,0 0 0,1 4-236,-5-8 55,-1 0 1,0 0 0,0 0-1,-1 1 1,0 0-1,-1 0 1,0-1 0,0 1-1,-1 0 1,0 1-1,-1-1 1,0 0 0,0 0-1,-1 0 1,0 0-1,0 0 1,-4 9-56,1-6 21,-1 1 1,0-1-1,-1 0 0,-1 0 1,0-1-1,-1 0 0,-7 9-21,-17 17 155,-19 16-155,41-43 32,-40 41-964,-3-3-1,-35 24 933,66-61-3543,14-10-2217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19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1 215 9636,'0'0'1628,"0"0"-254,0 0-771,0 0-451,0 0 48,14-19 48,-5 7-225,6-8-2,1 0-1,0 1 1,2 1 0,0 1-1,1 0 1,1 1-21,-5 5 31,2 0 0,13-6-31,-24 14-84,1 0 0,-1 1 1,0 0-1,1 0 0,-1 0 1,1 1-1,0 0 0,0 0 1,3 1 83,-9 0-22,-1 0-1,1 0 1,0 0 0,-1 0 0,1 1 0,0-1-1,-1 0 1,1 0 0,0 1 0,-1-1 0,1 0-1,-1 1 1,1-1 0,-1 0 0,1 1 0,-1-1 0,1 1-1,-1-1 1,1 1 0,-1-1 0,1 1 0,-1 0-1,0-1 1,1 1 0,-1-1 0,0 1 0,0 0-1,1-1 1,-1 1 0,0 0 0,0-1 0,0 2 22,1 25-20,-1-20 21,-2 223 472,2-229-547,0 0-1,0 1 1,0-1 0,0 0 0,0 1 0,0-1 0,0 0 0,1 0 0,-1 1 0,0-1 0,1 0 0,-1 0 0,1 0 0,-1 1 0,1-1-1,0 0 1,-1 0 0,1 0 0,0 0 0,0 0 0,0 0 0,0 0 74,1 0-298,0 0 0,0 0 0,1-1 0,-1 1 1,0-1-1,1 0 0,-1 1 0,0-1 0,1 0 0,-1 0 0,2-1 298,29-3-3249,-30 3 2909,-1 0 0,0 0 0,1-1 0,-1 1 0,0-1 0,0 1 0,0-1 0,0 0 0,0-1 340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7523,'0'0'2850,"0"0"-2002,0 0-176,0 0 145,-2 102-657,-9-41 112,1-4-224,6-5-48,4-6 0,0-21-192,0-11-1233,0-14-1040,0-4-2321,0-19 464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20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5779,'0'0'760,"0"0"-370,0 15 103,0 50 99,-1-62-565,1-1-1,0 1 0,1-1 1,-1 1-1,0 0 0,1-1 1,-1 1-1,1-1 0,0 1 1,0-1-1,0 0 1,0 1-1,0-1 0,0 0 1,1 0-1,-1 1 0,1-1 1,-1 0-1,1-1 0,0 1 1,0 0-1,0 0 0,0-1 1,0 1-1,0-1 0,1 0 1,-1 1-1,0-1 0,1 0 1,-1-1-1,3 2-26,5 0 18,0-1 0,0 0 0,0 0-1,0-1 1,0 0 0,11-2-18,-12 1 26,-3 0-19,0 1 0,0-2 0,0 1 0,0-1-1,0 0 1,0 0 0,-1 0 0,1-1 0,-1 0 0,0 0 0,1 0 0,-1-1 0,-1 1-1,1-1 1,0-1 0,-1 1 0,0-1 0,0 1 0,0-1 0,-1 0 0,1-2-7,1-2 43,0-1 0,0 0 1,-1 0-1,0 0 0,-1-1 1,-1 1-1,1-1 1,-1 0-1,-1 0 0,0 0 1,-1-5-44,0 13 107,0 0 0,0 0 0,-1-1 1,1 1-1,-1 0 0,0 0 0,1 0 0,-1 0 1,-1 0-1,1 1 0,0-1 0,-1 0 0,0 0 1,1 1-1,-1-1 0,0 1 0,0 0 0,0-1-107,-2 0 191,-1 0-1,1 0 0,0 0 1,-1 0-1,1 1 0,-1-1 0,0 1 1,0 0-1,0 1 0,-2-1-190,-13-2 457,0 0 1,-1 2-1,0 1 0,-20 0-457,39 1-11,1 0-37,1 1 1,-1-1-1,1 0 0,-1 0 0,1 0 0,-1 1 0,1-1 1,-1 0-1,1 1 0,-1-1 0,1 0 0,-1 1 0,1-1 0,0 1 1,-1-1-1,1 1 0,0-1 0,-1 1 0,1-1 0,0 1 1,0-1-1,-1 1 0,1-1 0,0 1 0,0-1 0,0 1 1,0 0-1,0-1 0,0 1 0,0-1 0,0 1 0,0-1 0,0 1 1,0 0-1,0-1 0,0 1 0,0-1 48,0 3-331,0-1 0,1 1-1,-1-1 1,1 1 0,0-1 0,-1 1-1,1-1 1,0 0 0,1 2 331,20 19-2924,-1-11-1868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2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46 0,'0'0'2897,"0"0"2597,0 0-3253,0 0-1769,0 0-294,-8 19-95,-23 64-29,30-80-58,0-1 1,1 0-1,-1 1 1,0-1 0,1 1-1,0-1 1,0 1-1,0-1 1,0 1 0,0-1-1,0 1 1,0-1-1,1 0 1,0 1 0,-1-1-1,1 1 1,0-1-1,0 0 1,0 0 0,0 1-1,1-1 1,-1 0-1,0 0 1,1 0 0,0 0-1,-1 0 1,1-1-1,0 1 1,0-1 0,0 1-1,0-1 1,0 1-1,2-1 4,4 3-24,0 0 0,0-1 0,1-1 0,-1 1 0,1-1 0,-1-1 0,7 1 24,-5-1-10,1 0-1,0 0 0,-1-1 0,1-1 1,0 0-1,-1 0 0,1-1 0,-1 0 1,0-1-1,5-2 11,-10 3 11,-1 0 0,0 0 0,0 0 1,0-1-1,0 0 0,0 0 0,0 0 0,-1 0 0,1 0 0,-1-1 1,0 1-1,0-1 0,0 0 0,-1 0 0,0 0 0,1 0 0,-1-1 1,0 1-1,-1-1 0,1 1 0,-1-1 0,0 0 0,0 1 0,-1-2-10,1 1 134,0 0 1,-1 1 0,1-1 0,-1 0 0,-1 0 0,1 0 0,-1 0 0,1 1 0,-1-1 0,-1 0 0,1 1 0,-1-1 0,0 0 0,-1-2-136,0 2 164,-1 1 0,1 0 0,-1 0 0,1 0-1,-1 1 1,0-1 0,-1 1 0,1 0 0,-1 0 0,1 0 0,-1 1-1,0 0 1,-1-1-164,-1 0 151,2 0-105,1 1 0,-1 0 0,0 1 0,0-1 0,0 1 0,0 0 0,0 0 0,-1 0 0,1 1 0,-3-1-46,8 3-486,0 0 1,0 0-1,0 0 0,1 0 0,-1 0 0,0 0 1,1 0-1,0 0 0,-1-1 0,1 2 486,6 7-1679,0-1 1,0 0-1,1 0 0,8 7 1679,2-1-3153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20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17 102 96,'0'0'7633,"0"0"-4253,0 0-2147,0 0-577,0 0-312,-3 18-275,-9 63-61,12-77-9,-1 0-1,1 1 0,0-1 0,-1 0 1,2 1-1,-1-1 0,1 0 0,-1 0 1,1 1-1,0-1 0,1 0 0,-1 0 0,1 0 1,-1 0-1,1 0 0,0-1 0,1 1 1,-1 0-1,1-1 0,0 0 0,-1 1 1,1-1-1,1 0 0,-1-1 0,0 1 1,1-1-1,-1 1 0,1-1 0,0 0 0,0 0 1,0-1-1,0 1 0,4 0 2,2 1-18,0-1 0,1 0-1,-1-1 1,1-1 0,0 1 0,-1-1-1,1-1 1,-1 0 0,1-1 0,-1 0-1,0 0 1,9-4 18,-5 0 82,-2 0-1,1 0 1,-1-1-1,0-1 1,0 0-1,-1 0 1,0-1-1,0-1 1,-1 0 0,1-2-82,-6 7 106,-1 0 1,1-1-1,-1 1 1,0-1 0,0 0-1,-1-1 1,0 1 0,0 0-1,0-1 1,-1 0-1,0 1 1,0-1 0,-1 0-1,0 0 1,0 0 0,-1 0-1,1 0 1,-2-1-1,1 1 1,-1 0 0,0-2-107,-1 5 61,1 1 1,-1-1 0,0 1 0,0-1-1,0 1 1,-1 0 0,1 0 0,-1 0-1,0 0 1,1 0 0,-1 0-1,0 1 1,-1-1 0,1 1 0,0 0-1,-1 0 1,1 1 0,-1-1-1,0 0 1,0 1 0,-2-1-62,-9-2 176,-1 0 0,1 1 0,-1 1 1,-14-1-177,-56 2 56,84 1-132,0 0 1,0 0-1,0 0 1,0 0-1,0 0 1,-1 1-1,1-1 1,0 1-1,0 0 1,0-1-1,0 1 1,1 0-1,-2 1 76,-5 8-2305,5 7-3685,3-2-1258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8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2849 794 400,'0'0'2689,"0"0"2071,-12-15-2431,-77-90-283,-10 3-931,-3 5-1,-5 4 0,-90-58-1114,156 122 65,-1 2 0,-1 1-1,-1 3 1,-1 1 0,-1 2-1,0 3 1,-2 1 0,0 3-1,-1 1 1,0 3 0,0 2-1,-30 0-64,7 5 48,0 2-1,-1 4 0,1 4 0,1 2 1,-18 7-48,34-3 24,0 2 1,1 2 0,1 3-1,0 2 1,2 3 0,-44 29-25,37-15-15,1 2 0,3 3 0,1 2 0,3 2 1,-36 46 14,34-30-16,2 2 1,4 2-1,3 2 1,-26 59 15,45-77 15,2 2 0,3 0 0,2 2 0,3-1 0,2 2 0,3 0 0,2 0 0,1 44-15,5-62-10,2 0 0,1 0-1,3-1 1,1 1 0,1-1 0,3 0 0,1-1 0,2 0 0,1-1 0,2 0 0,1-1 0,3-1 0,13 19 10,-13-26 3,2 0 1,1-1-1,1-1 0,1-2 0,1 0 1,1-2-1,2 0 0,0-2 1,0-2-1,2 0 0,8 1-3,11 3 5,1-2-1,1-3 1,0-2 0,2-2-1,-1-2 1,52 3-5,34-2 29,0-7 1,1-5-1,0-6 0,-1-7 1,74-18-30,-3-15 39,-2-9 0,-3-9 0,1-11-39,-118 42 25,-2-4 0,-2-4 1,27-20-26,-78 41-3,-2-1 0,-1-2-1,0-1 1,-2-1 0,-1-1 0,-1-1 0,-1-2 0,-2 0 0,16-27 3,-13 10 13,-3-1-1,-1-1 0,-3-1 1,-2-1-1,-2 0 1,1-14-13,9-59 18,-6-2 1,-5-1-19,-5 25 33,-4-1 1,-7-81-34,0 159-2,-1 1 1,0 0 0,-2 0-1,-1 0 1,-1 1 0,0 0-1,-2 0 1,-1 0 1,3 7-6,-1 1 0,-1 1 1,0 0-1,-1 0 0,0 1 0,-1 0 0,-1 1 1,0 0-1,0 1 0,-1 0 0,-12-7 6,3 5-87,-1 2 0,0 0 1,0 2-1,-1 0 0,0 1 0,-1 2 0,1 1 0,-1 0 0,-14 1 87,17 3-1312,1 0-1,-21 3 1313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6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35 7299,'0'0'1121,"0"0"-275,0 0 90,0 0-10,-16-5-40,-53-17 15,60 20-723,0 0 0,0 0 0,-1 1 0,1 1 0,0-1 0,-1 1 0,1 1 0,0 0 0,0 0-1,-7 2-177,12-2 67,-1 1 0,0-1 0,1 1-1,-1 0 1,1 1 0,-1-1-1,1 1 1,0 0 0,0 0 0,0 0-1,1 0 1,-1 1 0,1-1-1,-1 1 1,1 0 0,1 0 0,-3 3-67,3-2 3,0-1-1,0 1 1,1-1 0,0 1 0,0 0 0,0-1 0,0 1 0,1 0 0,-1 0 0,1 0 0,0-1 0,1 1 0,-1 0 0,1 0 0,0 0 0,1 1-3,1 4-6,0-1 0,1 1 0,0-1 0,0 0 0,1 0 0,0 0 0,1 0 6,16 21 40,-5-6-384,0 0 0,4 14 344,-16-30-375,-2 0 1,1 0-1,-1 1 0,0-1 0,-1 1 0,0 0 0,-1 0 0,1 0 0,-2 0 0,1 0 375,-1-6-140,0 0-1,0 0 1,0-1-1,0 1 1,-1 0 0,1 0-1,-1 0 1,0-1-1,1 1 1,-1 0-1,0-1 1,-1 1 0,1-1-1,0 1 1,-1 0 140,-1-1-13,0 1 0,0-1 1,0 0-1,0 0 0,0 0 0,0-1 1,0 1-1,0-1 0,-1 1 1,1-1-1,-3 0 13,-37 10-690,34-12-1528,27-10-378,-1 3 1118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7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0 6515,'0'0'1998,"0"0"-656,0 0-421,0 0-86,-15 17-123,-50 54-178,61-66-493,-1 1 1,1-1 0,0 1 0,1 0-1,-2 2-41,2 16 63,3-19-62,0-4-40,0 0 0,1 0 0,-1-1-1,1 1 1,0 0 0,-1-1 0,1 1 0,-1 0 0,1-1 0,0 1 0,-1-1 0,1 1 0,0-1 0,0 0 0,-1 1 0,1-1 0,0 1 0,0-1 0,0 0 0,0 0 0,0 0 0,-1 0 0,1 1 0,0-1 0,0 0-1,0 0 1,0-1 0,0 1 0,-1 0 0,1 0 0,0 0 0,0 0 0,0-1 39,4 1-355,-1-1 0,0 0-1,0 1 1,0-2 0,0 1 0,0 0 0,4-2 355,-1-3-280,0 0 0,0 0 1,-1-1-1,1 0 0,-1 0 1,-1-1-1,1 1 0,-1-1 0,-1 0 1,1-1-1,-1 1 0,2-8 280,-5 0 558,-1 15 773,-4 9 1233,0 8-2389,0 0 1,1 0-1,1 0 0,1 0 0,0 0 1,1 1-1,1 2-175,-1-1 142,-1-16-134,1 1 0,0 0 0,1 0 0,-1-1 0,0 1 1,1 0-1,-1 0 0,1-1 0,0 1 0,0-1 0,0 1 0,0 0 0,0-1 1,1 0-1,-1 1 0,1-1 0,0 0 0,-1 0 0,1 0 0,0 0 1,2 1-10,-1-1-11,0 0 0,0-1 0,0 0 0,1 0 0,-1 0 0,1 0 0,-1 0 0,1-1 0,-1 1 0,1-1 0,-1 0-1,1 0 1,-1 0 0,1-1 0,-1 1 0,1-1 0,0 0 12,3-1-149,1-1-1,-1 0 1,0 0-1,-1-1 1,1 0-1,0 0 1,-1 0-1,0-1 1,0 0 0,0 0-1,-1 0 1,4-5 149,13-15-313,-2-2 0,4-5 313,-24 31 2,33-50 756,-32 50-6,-1 1 462,0 0-187,0 0-400,0 6-248,-10 180-590,10-185 107,0-1 24,0 0-11,0 0 54,0 0 0,0 0 10,7-28 32,1 13 89,1 1-1,1 0 1,0 0 0,0 1-1,2 0 1,0 1-1,0 0 1,11-7-94,-13 10 110,2 50 400,-10-36-628,0 0 1,1 0 0,-1-1-1,1 1 1,0-1-1,0 1 1,0-1 0,1 0-1,-1 0 1,1-1 0,0 1-1,3 1 118,4 3-976,1-1-1,1 0 1,-1-1-1,2 0 977,-7-3-418,-2-1 283,-1-1 0,1 1 0,0-1 0,-1 0 0,1 0 0,0 0 0,0-1 0,0 0 0,0 0 0,-1 0 0,1 0 0,0-1 0,0 0 0,2 0 135,7-4-211,1 0 0,-1 0 0,12-8 211,-16 9 308,-4 1-151,0 1 0,1 0 0,-1 0 0,1 1 0,-1 0 1,1 0-158,-5 0 37,-1 1 1,1 0 0,0-1 0,-1 1 0,1 0-1,-1 0 1,1 0 0,0 1 0,-1-1 0,1 0 0,0 0-1,-1 1 1,1-1 0,-1 1 0,1 0 0,-1-1 0,1 1-1,-1 0 1,0 0 0,1 0 0,-1 0 0,0 0-1,0 0 1,0 0 0,1 0 0,-1 0 0,0 1-38,2 11 160,0 0 0,0 1 1,-1-1-1,-1 1 0,0 0 0,-1 0 1,0-1-1,-2 7-160,1 19 217,3 193-356,-2-230-210,0-6 250,-1-79 100,2-110 97,0 178-70,0 1 0,1 0 0,1 0 0,0 0 1,0 0-1,2 0 0,0 0 0,0 1 0,3-4-28,-5 12 71,0-1 0,0 1 0,1 1 0,-1-1 0,1 0 0,0 1 0,0 0 0,1 0 0,-1 0 0,1 0 0,0 1 0,0 0 0,0 0 0,0 0 0,1 0 0,-1 1 0,1 0 0,-1 0 0,1 1 0,0-1 0,0 1 0,0 0 0,2 1-71,2-1 150,0 1 0,0 0-1,0 0 1,0 1 0,0 0 0,0 1-1,0 0 1,7 3-150,-14-3 27,0-1-1,0 0 1,-1 1-1,1 0 1,0 0-1,-1 0 1,1 0-1,-1 0 1,1 1-1,-1-1 0,0 0 1,0 1-1,0 0 1,0 0-1,-1-1 1,1 1-1,-1 0 1,0 0-1,0 0 1,0 1-1,0-1 1,0 0-1,-1 0 1,1 0-1,-1 1 1,0-1-1,0 0 1,0 2-27,0 0 26,-1 1 0,0-1 1,0 0-1,0 0 0,0 0 1,-1 0-1,0-1 0,0 1 1,0 0-1,-1-1 0,1 1 1,-1-1-1,0 0 0,-1 0 1,1 0-1,-1 0 0,1-1 1,-1 1-1,0-1 0,0 0 1,-1 0-1,1-1 0,-1 1 1,1-1-1,-1 0 0,0 0 1,0 0-1,0-1 0,0 0 1,0 0-1,-2 0-26,6 0-34,0-1 1,1 0-1,-1 0 0,1 0 1,-1 0-1,1 0 0,-1 0 1,0 0-1,1 0 0,-1 0 1,1 0-1,-1 0 0,1 0 1,-1 0-1,0-1 0,1 1 1,-1 0-1,1 0 0,-1-1 1,1 1-1,-1 0 0,1 0 1,-1-1-1,1 1 0,0-1 1,-1 1-1,1 0 0,-1-1 1,1 1-1,0-1 34,-3-17-5308,3-2-2954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8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0 408 9140,'0'0'568,"0"0"-333,0 0 35,0 0 341,17-8 410,-4 2-866,-5 3-118,0-1-1,0 0 0,0 0 1,0 0-1,-1-1 0,0 0 1,0-1-1,0 0 0,-1 0 0,0 0 1,0-1-1,-1 1 0,4-6-36,0-4 13,0-1-1,-1 0 1,0 0-1,-1-1 1,-2 0-1,1 0 0,-2-2-12,1-11-126,-1 0-1,-1 0 0,-2-26 127,0 56 41,-1 0 1,0 0-1,0 0 1,0 1-1,0-1 1,0 0-1,0 0 1,0 0-1,0 1 1,0-1-1,0 0 1,0 0-1,-1 0 1,1 1-1,0-1 0,-1 0 1,1 0-1,0 1 1,-1-1-1,1 0 1,-1 1-1,1-1 1,-1 0-1,1 1 1,-1-1-1,0 1 1,1-1-1,-1 1 1,0-1-1,1 1 1,-1-1-1,0 1 0,1 0 1,-1-1-1,0 1 1,0 0-1,0 0 1,1 0-1,-1-1 1,0 1-1,0 0 1,0 0-1,1 0 1,-1 0-1,0 0 1,0 1-1,0-1-41,-1 0 52,0 1 0,-1 0-1,1 0 1,0 0 0,0 1 0,0-1-1,0 0 1,0 1 0,0-1 0,0 1-1,0 0 1,1-1 0,-1 1 0,1 0-1,-1 0 1,0 2-52,-10 20 27,1 0 0,1 1 0,1 0 0,1 1 0,2 0 0,0 0 0,1 6-27,-3 31 63,3 0 0,3 33-63,2-83 9,1 1 0,0-1 1,1 0-1,1 0 0,0 0 0,0 0 0,3 4-9,-4-10-82,1-1 0,0 0 0,0 0 0,0-1 0,1 1 1,0-1-1,0 1 0,0-1 0,1-1 0,-1 1 0,1 0 0,0-1 0,1 0 0,3 2 82,-8-5-259,0-1 1,0 1 0,1 0-1,-1-1 1,0 1 0,1-1-1,-1 0 1,0 1-1,1-1 1,-1 0 0,0 0-1,1 0 1,-1 0 258,-1 0 0,14 0-4330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8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10325,'0'0'603,"0"0"-395,0 0 13,0 0 227,17 3-226,57 11-107,-68-13-92,-1-1 0,1 1 0,-1-1 0,1 0 0,-1 0 0,1-1 1,-1 0-1,1 0 0,-1 0 0,3-1-23,-5 1-6,0-1-1,0 1 1,0-1 0,0 1 0,0-1-1,-1 0 1,1 0 0,-1 0 0,0 0 0,1-1-1,-1 1 1,0 0 0,1-3 6,1-2-51,-1 0 0,0 0 0,-1 0 1,1 0-1,-1-1 0,-1 1 0,1-1 1,-1 1-1,-1-1 0,1 1 0,-2-8 51,1 12 65,0 1-1,-1-1 1,1 1-1,-1 0 1,1-1-1,-1 1 1,0 0-1,0-1 1,0 1-1,0 0 1,-1 0-1,1 0 1,-1 0-1,1 0 1,-1 0-1,1 0 1,-1 0-1,0 1 1,0-1-1,0 1 1,0-1-1,0 1 1,0 0-1,-1 0 1,1 0-1,0 0 1,-1 0-1,1 0 1,0 1-1,-1-1 1,1 1-1,-1 0 1,1-1-1,-1 1 1,1 0-1,-1 1 1,1-1-1,-1 0 1,1 1-1,-1-1 1,1 1-1,0 0 1,-1 0-1,1 0 1,0 0-1,0 0 1,0 0-1,-1 1 1,1-1-1,1 1 1,-1-1-1,0 1 1,0 0-1,1 0 1,-1 0-1,0 0 1,0 2-65,-3 5 37,0 0-1,1 0 1,0 1 0,0 0 0,1 0 0,1 0 0,0 0 0,0 3-37,-1 9 13,1 1-1,2-1 1,0 10-13,1-26-90,0 0 0,0 0 0,0 1-1,1-1 1,0 0 0,0 0 0,0 0 0,1-1-1,0 1 1,0-1 0,1 1 0,-1-1 0,1 0-1,0 0 1,1 0 0,-1-1 0,1 0 0,0 0-1,0 0 1,0 0 0,1 0 90,-4-3-400,-1 0 0,1 0 0,0 0 0,0 0 0,-1-1 0,1 1 0,0-1 0,0 1 1,0-1-1,0 1 0,0-1 400,17 0-7289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7:59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490 1 7972,'0'0'2395,"0"0"-682,0 0-309,0 0-313,-16 0-283,2 0-584,0 1 0,-1 0 0,-8 3-224,20-3 20,1 0-1,0 0 0,0 0 0,0 0 0,-1 0 1,1 1-1,0-1 0,0 1 0,1-1 1,-1 1-1,0 0 0,0 0 0,1 0 0,-1 0 1,1 0-1,0 0 0,0 0 0,0 0 0,0 1 1,0-1-1,-1 2-19,0 6 33,-1-1 0,2 0 0,-1 1 0,1 5-33,0-11 17,1 73 100,1-53-85,-1-1 0,-2 23-32,1-39 3,-1 0-1,1 0 1,-1 0 0,0 0-1,0 0 1,-1 0 0,0-1-1,0 0 1,-1 1 0,0-1-1,-3 4-2,-3 1 21,-1 0-1,0-1 1,-1 0 0,0-1-1,0 0 1,-1-1-1,0 0 1,0-1-1,-1 0 1,-5 0-21,-2 1-258,0-1 0,0 0 0,-1-2 0,1-1 0,-1-1 0,-11 0 258,16-3-2427,11-4-2490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10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1759 10053,'0'0'122,"9"-21"150,139-305 43,-116 254-144,140-288 968,-125 274-812,3 1 1,4 3-1,7-2-327,2 7 111,2 4 0,4 2 0,3 3 0,2 4 0,4 3-1,2 3 1,86-46-111,-165 104 0,84-44-539,-75 40 253,0 0 1,0 0 0,0 1-1,1 1 1,0 0 0,-1 0-1,2 1 286,-12 1-71,0 0 0,0 0-1,0 0 1,0 0 0,0 0 0,0 1 0,0-1-1,0 0 1,0 0 0,0 0 0,0 0-1,0 0 1,0 0 0,0 1 0,0-1-1,0 0 1,0 0 0,0 0 0,0 0-1,0 0 1,0 0 0,0 0 0,0 1-1,0-1 1,0 0 0,0 0 0,0 0 0,0 0-1,0 0 1,0 0 0,0 0 0,0 1-1,1-1 1,-1 0 0,0 0 0,0 0-1,0 0 1,0 0 0,0 0 0,0 0-1,0 0 1,0 0 0,1 0 0,-1 0 0,0 0-1,0 0 1,0 0 0,0 0 0,0 0-1,0 0 1,1 0 0,-1 0 0,0 0-1,0 0 1,0 0 0,0 0 0,0 0 71,-14 20-6769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7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6611,'0'0'1969,"0"0"-576,62-87-449,-28 69-448,3 6-32,5 4-416,1 6 81,0 2 47,-4 0-176,-3 2-801,-30 9-783,-6 3-930</inkml:trace>
  <inkml:trace contextRef="#ctx0" brushRef="#br0" timeOffset="1">118 273 2033,'0'0'8068,"0"0"-8068,0 0-160,0 0 160,0 0-16,130 45 80,-78-23-128,-33-12-1393,-2 1-5890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10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123 171 5667,'0'0'3268,"-11"21"-1980,7-13-1230,-10 17 12,2 0 1,1 2 0,1-1-1,1 1 1,-4 20-71,0 18 769,2 1 1,3-1-1,2 21-769,6-85 19,0 0 1,0 0-1,0 1 0,0-1 1,0 0-1,0 0 0,1 1 1,-1-1-1,0 0 0,1 0 1,-1 0-1,1 1 0,-1-1 1,1 0-1,0 0 0,-1 0 1,1 0-1,0 0 0,0 0 1,0 0-1,-1-1 0,1 1 1,0 0-1,0 0 1,1-1-1,-1 1 0,0 0 1,0-1-1,0 1 0,0-1 1,0 0-1,1 1 0,-1-1 1,0 0-1,0 0 0,1 1-19,4-1 12,0 0 0,0 0 0,0-1 0,0 0-1,0 0 1,0 0 0,3-2-12,2 0 22,0-1 1,0-1-1,-1 0 1,0 0-1,0-1 1,9-6-23,8-9 278,21-21-278,34-38 88,-3-3 0,29-45-88,40-68-4543,-112 137-1988,-22 25 4127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26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29 2721,'0'0'2601,"0"0"-1037,0 0 119,0 0 225,0 0-513,0 0-264,0 0 30,-12-6-142,-38-15-432,49 21-583,1-1 0,0 1 0,-1 0-1,1 0 1,-1 0 0,1-1 0,0 1 0,-1 0 0,1 0 0,-1 0 0,1 0-1,0 0 1,-1 0 0,1 0 0,-1 0 0,1 0 0,-1 0 0,1 0 0,0 0 0,-1 0-1,1 1 1,-1-1 0,1 0 0,0 0 0,-1 0 0,1 0 0,0 1 0,-1-1-1,1 0 1,0 0 0,-1 1 0,1-1 0,0 0 0,0 1 0,-1-1 0,1 0 0,0 1-1,0-1 1,-1 0 0,1 1 0,0-1 0,0 0 0,0 1 0,0-1 0,0 1-1,0-1 1,-1 1 0,1-1 0,0 0 0,0 1 0,0-1 0,1 1 0,-1-1 0,0 0-1,0 1 1,0-1 0,0 1 0,0-1 0,0 0 0,0 1 0,1-1 0,-1 0-1,0 1 1,0-1 0,1 1-4,-1 1 31,0 148 305,0-147-340,0-1 0,0 0 1,1 0-1,-1 1 0,1-1 0,-1 0 1,1 0-1,0 0 0,-1 0 0,1 0 1,0 0-1,1 0 0,-1 0 1,0 0-1,0 0 0,1-1 0,-1 1 1,1 0-1,0-1 0,-1 1 0,1-1 1,0 0-1,0 0 0,0 1 0,0-1 1,0-1-1,0 1 0,0 0 1,0 0-1,0-1 0,1 1 0,-1-1 1,0 0-1,1 1 4,1-1-37,1 1-1,-1-1 1,1 0 0,0 0 0,-1-1-1,1 1 1,-1-1 0,1 0 0,-1 0-1,0-1 1,1 1 0,-1-1 0,0 0-1,0 0 1,0 0 0,3-3 37,5-7-29,-1 0-1,0-1 1,-1 0 0,0 0-1,-1-1 1,0-1 0,-1 0 0,5-15 29,14-22 52,-25 65-214,-3 15-18,3 57 171,-1-77 19,0 1 0,0-1 1,1 0-1,0 0 0,0 0 0,1 0 1,0-1-1,4 8-10,-5-12-14,0-1 1,1 1-1,-1 0 1,1-1-1,-1 1 0,1-1 1,0 0-1,0 0 1,0 0-1,0 0 1,0 0-1,1-1 0,-1 0 1,0 1-1,1-1 1,-1 0-1,1-1 0,-1 1 1,1-1-1,-1 1 1,1-1-1,0 0 1,-1 0-1,1-1 0,-1 1 1,1-1-1,2 0 14,2-1-81,1 0 1,0-1-1,0 0 0,-1 0 1,0 0-1,0-1 0,0-1 1,0 1-1,0-1 0,1-3 81,12-10-1331,-1-1 0,16-21 1331,-21 16-3263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29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22 181 8356,'0'0'2625,"0"0"-637,0 0-460,0 0-421,0 0-501,0 0-494,-6 0-136,-9-1-17,15 1 40,0 0 1,1 0-1,-1 0 1,0 0-1,0 0 1,0 0 0,0 0-1,0 0 1,0-1-1,0 1 1,0 0-1,0 0 1,0 0-1,0 0 1,0 0 0,0 0-1,0 0 1,0 0-1,0 0 1,0 0-1,0 0 1,0 0-1,0 0 1,0 0-1,0 0 1,0 0 0,0 0-1,0-1 1,0 1-1,0 0 1,0 0-1,0 0 1,0 0-1,0 0 1,0 0 0,0 0-1,0 0 1,0 0-1,0 0 1,0 0-1,0 0 1,0 0-1,0 0 1,0 0-1,0 0 1,0 0 0,0 0-1,0 0 1,0-1-1,-1 1 1,1 0-1,0 0 1,0 0-1,0 0 1,0 0 0,0 0-1,0 0 1,0 0-1,0 0 1,0 0-1,0 0 1,0 0 0,26-8-8,3-1 53,-3 0-190,-1-1-1,0 0 1,-1-2 0,0-1-1,-1-1 1,13-10 145,-34 23-25,-1 0 1,0-1-1,1 1 0,-1 0 1,0-1-1,1 1 1,-1-1-1,0 1 0,0-1 1,0 1-1,0-1 1,-1 0-1,1 1 1,0-1-1,-1 0 0,1 0 1,-1 0-1,0 0 1,1 1-1,-1-1 1,0 0-1,0 0 0,0-1 25,-1 1 15,1 1 0,-1 0 0,1-1 0,-1 1 0,0 0 0,1-1 0,-1 1 0,0 0 0,0 0 0,0 0 0,0 0 0,0 0 0,0 0 0,0 0 0,0 0 0,0 0 0,-1 0-1,1 1 1,0-1 0,-1 0 0,1 1 0,0-1 0,-1 1 0,1-1 0,-1 1 0,1 0 0,0 0 0,-2 0-15,-4-1 96,1 0-1,-1 1 1,1-1 0,-1 2-1,1-1 1,-4 1-96,8 0 14,-1 0 0,0-1 0,1 1 0,-1 0 1,1 1-1,-1-1 0,1 0 0,-1 1 0,1-1 0,0 1 1,0 0-1,0 0 0,0 0 0,0 0 0,0 0 0,0 0-14,-5 9 18,1-1 0,0 1 0,0 0 0,1 0 0,1 0-1,0 1 1,0 0 0,1 0 0,0 0 0,2 0 0,-1 0-1,1 1 1,1-1 0,0 0 0,1 0 0,2 11-18,-3-19-3,1 0 1,0 0-1,1-1 0,-1 1 1,0 0-1,1-1 1,0 1-1,0-1 0,0 1 1,1-1-1,-1 0 1,1 0-1,-1 0 0,1 0 1,1 0 2,1 1 0,1 0-1,0 0 1,0 0 0,0-1 0,1 0 0,-1 0 0,1-1-1,2 1 1,12 2-41,-1-1-1,1-1 1,0 0-1,0-2 1,6-1 41,32 1-1254,-30-3-2319,-11-8-1122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2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10437,'0'0'1985,"0"0"-865,0 0-496,0 0-255,-50 103-241,38-56-80,9-3 64,3-9-112,0-7-80,13-15-753,-2-13-2592,2 0-833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0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6947,'0'0'833,"0"0"-833,0 0-2946,0 0-1888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0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236 398 5378,'0'0'2364,"0"0"-512,0 0-553,0 0-136,-19 2 163,-65 10-344,77-10-939,1 0 1,-1 0-1,1 0 1,0 0-1,0 1 1,0 0-1,0 0 1,1 1-1,-1 0 1,1 0-1,0 0 1,0 1-1,0-1 1,1 1-1,0 0 1,0 1-1,0-1 1,0 1-1,1-1 1,-2 4-44,5-8-6,-1 1 1,0 0-1,0-1 1,1 1-1,-1 0 1,1 0 0,-1-1-1,1 1 1,0 0-1,0 0 1,0 0-1,0 0 1,0-1 0,0 1-1,0 0 1,0 0-1,1 0 1,-1-1-1,1 1 1,0 0 0,-1-1-1,1 1 1,0 0-1,0-1 1,0 1-1,0-1 1,0 1 0,0-1-1,1 1 6,4 3-17,-1-1 0,2 1-1,-1-1 1,0-1 0,1 1 0,5 1 17,18 12-78,-22-12-107,-1 0 1,-1 1-1,1 0 1,-1 1-1,0-1 1,0 1-1,-1 0 1,0 0-1,-1 1 1,1 0-1,-1-1 0,0 1 1,-1 1-1,0-1 1,1 8 184,0 3-447,-1-1 1,-1 1-1,0-1 1,-2 1-1,0 0 1,-1 0-1,-1 0 447,0-7-114,0-1 0,-1 1 0,-1-1-1,1 0 1,-2 0 0,1 0 0,-2 0-1,1-1 1,-2 0 0,-3 6 114,-3 1 22,-1 0 1,0-1-1,-1-1 1,-1 0 0,-5 3-23,18-15 11,0-1 1,-1 1-1,0-1 1,1 0-1,-1 0 0,0 0 1,0 0-1,0-1 1,0 0-1,-3 1-11,6-2 9,1 0-1,-1 0 0,1 0 1,-1 0-1,1 0 0,-1-1 1,1 1-1,-1 0 1,1 0-1,-1 0 0,1-1 1,-1 1-1,1 0 0,-1-1 1,1 1-1,-1 0 0,1-1 1,0 1-1,-1-1 0,1 1 1,0-1-1,-1 1 0,1 0 1,0-1-1,-1 1 1,1-1-1,0 0 0,0 1 1,0-1-1,0 1 0,0-1 1,0 1-1,-1-1 0,1 1 1,0-1-1,0 1 0,1-1 1,-1 0-1,0 1 0,0-1 1,0 1-9,2-31 307,-1 28-284,2-11-9,1 0 0,0 1 0,1-1 0,1 1 0,0 0 0,1 0 0,0 1 0,1 0 1,7-9-15,5-8 51,44-62 530,39-39-581,-11 14 252,-67 82-220,-1-1 1,-2 0-1,-1-2 1,6-19-33,-17 33 26,-1-1 0,-1 0 0,-1-1 0,-1 0 0,-1 0 0,-2 0 0,1-26-26,-2 20 134,-1 18 186,0 0 0,-1-1 0,-1 1 0,0 0 0,-2-8-320,-7 7 1335,10 13-1300,-1 1 0,1 0-1,0 0 1,0-1-1,0 1 1,0 0 0,-1 0-1,1 0 1,0-1 0,0 1-1,0 0 1,-1 0-1,1 0 1,0-1 0,0 1-1,-1 0 1,1 0 0,0 0-1,0 0 1,-1 0-1,1 0 1,0 0 0,0 0-1,-1 0 1,1 0 0,0 0-1,-1 0 1,1 0-1,0 0 1,0 0 0,-1 0-1,1 0 1,0 0 0,-1 0-1,1 0 1,0 0-1,0 0 1,-1 0 0,1 0-1,0 1 1,0-1-1,-1 0 1,1 0 0,0 0-1,0 1 1,0-1 0,-1 0-1,1 0 1,0 0-1,0 1 1,0-1 0,0 0-1,-1 0 1,1 1 0,0-1-1,0 0 1,0 1-1,0-1 1,0 0 0,0 0-1,0 1 1,0-1 0,0 0-1,0 1 1,0-1-1,0 0-34,-14 131 39,6 0 0,6 44-39,2-166-108,0 3-182,0 0 0,0 1 0,2-1 0,-1 0 0,3 6 290,-3-16-121,-1 1-1,1-1 1,0 0-1,-1 0 1,1 0-1,0 0 0,1 0 1,-1 0-1,0 0 1,0 0-1,1 0 1,-1 0-1,1-1 1,0 1-1,0-1 1,-1 1-1,1-1 1,0 1-1,0-1 1,0 0-1,0 0 0,0 0 1,1 0-1,-1-1 1,0 1-1,0 0 1,1-1-1,-1 0 1,0 1-1,1-1 1,0 0 121,4-1-88,0 0 1,0 0 0,0-1 0,0 0-1,0 0 1,0-1 0,0 0-1,0 0 1,-1 0 0,0-1 0,0 0-1,6-5 88,-6 5 40,0-1-1,1 1 1,-1 0-1,1 1 1,0 0-1,0 0 1,0 0-1,0 1 1,1 0 0,-1 0-1,0 1 1,1 0-1,0 0-39,-4 1 49,1 1 1,-1-1-1,1 1 0,-1 0 1,0 1-1,0-1 0,0 1 0,1 0 1,-1 0-1,-1 0 0,1 0 0,0 1 1,-1-1-1,3 3-49,9 9 229,0 0 0,10 14-229,16 16 114,-33-37-155,0-1 1,0 0-1,1 0 0,-1-1 1,1 0-1,0 0 0,6 1 41,-11-4-568,1-1 0,0 0-1,-1 0 1,1 0-1,0-1 1,3 1 568,-2-1-4021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1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11749,'0'0'1873,"0"0"-528,0 0-897,0 0-144,0 0 336,-8 124-640,-1-53 16,1-2 49,1-2 31,5-2-64,-2-6-32,2-7-545,-1-8-1087,1-39-2210,-2-5-544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1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21 262 4690,'0'0'2881,"-20"-94"-976,20 58 624,11 3-1328,30-1-497,21 2-432,21 8-223,7 16-98,-55 8-2464,-8 5-5218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2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39 434 9444,'0'0'841,"0"0"-137,0 0-261,0 0-347,-9 15-83,1 0-33,0 0 0,-4 15 20,11-29-4,1-1 0,0 1-1,0-1 1,0 1 0,0-1-1,0 1 1,0-1 0,0 1-1,0 0 1,0-1 0,0 1-1,0-1 1,0 1 0,0-1-1,0 1 1,1-1 0,-1 1-1,0-1 1,0 1 0,1-1-1,-1 1 1,0-1 0,0 1-1,1-1 1,-1 1 0,1-1-1,-1 0 1,0 1 0,1-1-1,0 1 5,18 4-846,22-9-1899,-36 2 2665,-1 0 0,1 0 0,-1-1 1,1 0-1,-1 1 0,0-2 1,0 1-1,0 0 0,0-1 1,0 0-1,-1 0 0,0 0 0,0 0 1,0 0-1,0-1 0,-1 1 1,0-1-1,1 0 0,-2 1 1,1-1-1,-1 0 0,1 0 0,-1 0 1,0-2 79,-1 6 1795,-1 3 3127,1-2-4925,0 0-1,-1 1 1,1-1-1,0 1 0,0-1 1,0 1-1,0-1 1,0 1-1,0-1 0,0 0 1,0 1-1,1-1 1,-1 1-1,0-1 1,0 1-1,0-1 0,0 1 1,1-1-1,-1 0 1,0 1-1,0-1 0,1 0 1,-1 1-1,0-1 1,1 0-1,-1 1 1,0-1-1,1 0 0,-1 1 4,3 1-9,0 0 0,0-1 1,0 1-1,1 0 0,-1-1 0,0 0 0,0 0 0,1 0 0,-1 0 0,1-1 0,-1 1 0,1-1 9,47 2-10,-33-3-9,-2 0-61,1-1 0,-1 0 0,0-2 0,1 0 0,-2 0 0,1-2 0,0 0 0,-1 0 0,0-2 0,-1 0 0,0 0 0,0-2 0,0 0 0,4-5 80,7-6-286,-1-2 1,-2 0-1,0-1 1,-2-1-1,0-1 1,-2-1 0,-1 0 285,-6 8-341,-1 0 1,-1-1 0,0-1 340,-7 15 98,1-1 0,-1 1 1,-1-1-1,1 1 1,-1-1-1,-1 0 0,1 1 1,-1-1-1,0 0 1,0 0-1,-1-2-98,0 8 90,1 1-1,0 0 1,0-1-1,0 1 1,0 0 0,-1 0-1,1-1 1,0 1 0,0 0-1,-1 0 1,1-1-1,0 1 1,-1 0 0,1 0-1,0 0 1,0-1 0,-1 1-1,1 0 1,0 0-1,-1 0 1,1 0 0,-1 0-1,1 0 1,0 0 0,-1 0-1,1 0 1,0 0 0,-1 0-1,1 0 1,0 0-1,-1 0 1,1 0 0,0 0-1,-1 0-89,-11 4 827,8-2-704,0 1 0,1 0 0,-1 1 1,1-1-1,0 1 0,0-1 0,0 1 0,0 0 1,0 0-1,1 1 0,0-1 0,0 0 0,0 1 1,1-1-1,-1 3-123,0-3 43,-15 43 64,1 2 0,3 0 0,2 0 0,-2 31-107,-13 206 10,17-160-157,7-101 84,1-1-459,-1 0 0,-1 0 0,-1-1-1,-1 0 1,-1 0 0,-6 13 522,12-35-4,-1 1 0,1-1 1,-1 1-1,0-1 0,0 1 1,0-1-1,0 1 0,0-1 1,0 0-1,0 0 0,0 1 0,0-1 1,-1 0-1,1 0 0,0 0 1,-1 0-1,1-1 0,-1 1 1,1 0-1,-1-1 0,1 1 0,-1 0 1,-1-1 3,2 0 41,0 0-1,-1 0 1,1 0 0,0-1 0,0 1-1,0-1 1,0 1 0,0-1 0,0 1 0,0-1-1,0 1 1,0-1 0,0 0 0,0 1 0,0-1-1,0 0 1,0 0 0,1 0 0,-1 0-1,0 0 1,0 0 0,1 0 0,-1 0 0,1 0-1,-1 0 1,1 0 0,0 0 0,-1-1 0,1 1-1,0 0 1,0-1-41,-3-7 24,2 0 0,-1 0-1,1-1 1,1 1 0,0-1 0,0 1-1,0-1 1,1 1 0,1 0-1,0-1 1,1-2-24,2-3 20,0 1 0,1-1 0,1 1 0,0 0 0,1 1 0,5-8-20,9-8-56,2 1 0,0 1 0,2 1 0,1 1 0,5-2 56,-24 20-553,1 0 0,1 1 0,9-5 553,14-6-3732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3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24 7411,'0'0'2204,"0"0"-665,0 0-151,0 0-62,0 0-627,-21-5-222,-68-12 137,85 16-573,0 1 1,0-1-1,0 1 1,0 0-1,-1 0 0,1 1 1,0-1-1,0 1 1,0 0-1,0 0 1,0 0-1,0 1 1,-1 0-42,2-1 17,1 1 1,-1-1-1,1 1 1,0 0 0,0 0-1,0 0 1,0 0-1,0 0 1,0 0 0,1 0-1,-1 1 1,1-1-1,-1 0 1,1 1 0,-1 1-18,1-1 3,0 1 1,0-1 0,0 1 0,1 0-1,-1-1 1,1 1 0,0 0-1,0-1 1,0 1 0,0 0 0,1 0-1,0-1 1,-1 1 0,1-1-1,1 1 1,-1-1 0,0 1 0,1-1-1,0 1 1,0-1 0,0 0 0,0 0-1,1 1-3,43 38 58,-36-34-362,1 1 0,-1 1 0,0 0 0,3 5 304,-11-11-275,1 0 0,-1-1 0,1 1 0,-1 1-1,0-1 1,-1 0 0,1 1 0,-1-1 0,0 0 0,0 1 0,0 0 0,0-1-1,-1 1 1,0-1 0,0 3 275,0-5-2,-1 0 0,0 0 0,1 0 0,-1-1 0,0 1 0,0 0 0,0 0 0,0-1 0,0 1 0,0-1 0,0 1 0,-1-1 0,1 1 0,-1-1 0,1 0 0,-1 1 0,1-1 0,-1 0 0,0 0 0,1 0 0,-1-1 0,0 1 0,-1 0 2,-50 16 185,46-15-156,6-2-27,-14 4 380,-1 0-1,0-1 1,0-1 0,-16 1-382,35-4-34,1 0 1,-1 0-1,0 0 0,0-1 0,0 1 1,1 0-1,-1-1 0,-1 0 1,1 0-1,0 0 0,0 0 0,0-1 34,7-5-38,25-16-55,-5 2-52,0 2 0,1 1 1,0 2-1,2 0 1,28-9 144,-27 19-453,-33 7 415,0 0 0,0 0-1,0 0 1,0 0 0,0 0 0,0 0-1,1 0 1,-1 0 0,0 0 0,0 1-1,0-1 1,0 0 0,0 1 0,0-1-1,0 1 1,0-1 0,0 1 0,0-1-1,0 1 1,0 0 0,0-1 0,0 1 0,-1 0-1,1 0 1,0 0 0,-1 0 0,1-1-1,0 2 39,2 8-107,0 1 0,-1 0 0,0 0 0,0 1 0,-1 1 107,0 16-2986,-1-28-338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39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22 4722,'0'0'2988,"0"0"-1344,0 0-20,0 0-148,0 0-884,0 0-227,-14 1-258,-43 4-93,56-4-13,0-1 1,-1 1 0,1 0 0,0 0 0,0 0 0,0-1 0,0 1 0,0 0 0,0 0 0,0 0 0,0 1 0,0-1 0,0 0 0,0 0 0,1 0 0,-1 1 0,0-1 0,1 0 0,-1 1 0,1-1 0,0 0 0,-1 1 0,1-1-1,0 1 1,0-1 0,0 1 0,0-1 0,0 0 0,0 1 0,0-1 0,1 1 0,-1-1 0,1 0 0,-1 1 0,1-1-2,-1 5-7,0-6-5,0 1 0,0 0 0,1-1 0,-1 1 0,0-1 1,0 1-1,0-1 0,0 1 0,1-1 0,-1 1 0,0-1 0,0 0 0,1 1 0,-1-1 0,0 1 1,1-1-1,-1 0 0,1 1 0,-1-1 0,0 1 0,1-1 0,-1 0 0,1 0 0,-1 1 1,1-1-1,-1 0 0,1 0 0,-1 0 0,1 0 0,-1 1 12,22-2-559,-16 0 350,-1-1 1,1 1 0,-1-1-1,1 0 1,-1-1 0,3-1 208,24-25-1017,-27 24 984,0 0 0,0 0 1,0 0-1,0 1 1,1 0-1,0 0 1,0 0-1,0 1 1,2-1 32,-7 3-27,-1 23 475,0-13-410,0-1 1,0 1-1,1 0 0,0-1 0,0 1 1,1-1-1,0 0 0,0 0 0,1 1 1,0-2-1,1 1 0,0 0 0,0-1 1,0 1-1,3 1-38,6 1-1270,0-8-2393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3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8836,'0'0'2721,"0"0"-2208,0 0-513,0 0-161,0 0-3872,0 0-674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3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9540,'0'0'2423,"18"1"-2010,-4-1-411,46 3 140,30 6-142,-46-6 2691,4 0 570,-47-2-3281,0-1-1,0 1 0,-1-1 0,1 0 1,0 1-1,0 0 0,-1-1 0,1 1 0,0-1 1,-1 1-1,1 0 0,-1-1 0,1 1 0,-1 0 1,1 0-1,-1 0 0,1-1 0,-1 1 1,0 0-1,1 0 0,-1 0 0,0 0 0,0 0 1,0 0-1,1 0 0,-1-1 0,0 1 0,0 0 1,0 0-1,-1 0 0,1 0 0,0 0 1,0 0-1,0 0 0,-1 0 0,1-1 0,0 1 1,-1 0-1,1 0 0,-1 0 0,1-1 1,-1 1-1,0 0 21,-7 8-60,-1-1 1,0 0 0,-1 0-1,1-1 1,-2-1 0,1 1-1,-1-2 1,0 1 59,-9 5-147,-22 10 73,27-14 79,0 1-1,1 0 1,0 0-1,-12 11-4,26-19-3,-1 0-1,1 1 1,-1-1-1,1 0 1,0 1-1,-1-1 1,1 1-1,0-1 1,-1 1-1,1-1 1,0 1-1,0-1 1,-1 1-1,1-1 1,0 1-1,0 0 1,0-1-1,0 1 1,-1-1-1,1 1 1,0-1-1,0 1 1,0 0-1,0-1 1,1 1-1,-1-1 1,0 1-1,0-1 1,0 1-1,0 0 1,1-1 0,-1 1-1,0-1 1,0 1-1,1-1 1,-1 1-1,0-1 1,1 1-1,-1-1 1,1 0-1,-1 1 1,0-1-1,1 1 1,-1-1-1,1 0 1,-1 0-1,1 1 1,-1-1-1,1 0 4,26 12-130,-1-6-271,1-1-1,0-1 1,-1-1 0,1-2 0,0-1 0,24-2 401,-32-3-3839,-7-1-2113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34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10485,'0'0'2580,"17"-1"-1924,4 1-609,-8 0-12,1-1 0,0 0 1,0-1-1,-1 0 0,1-1 1,7-3-36,0 0 60,0-2 0,-1 0-1,3-3-59,-16 8 4,-1-1 0,1 1 1,-1-1-1,0-1 0,-1 1 0,1-1 0,-1 0 0,0 0 0,0-1 0,0 0 0,1-2-4,-5 6 11,1-1 0,-1 1 0,0-1 0,0 0 0,0 1 0,0-1 0,-1 0 0,1 0 0,-1 0 0,0 0 0,1 0-11,-1 2 13,0 0 0,0 0-1,0 0 1,-1 0 0,1 0 0,0 0 0,0 0 0,-1 0-1,1 1 1,0-1 0,-1 0 0,1 0 0,0 0 0,-1 0-1,0 1 1,1-1 0,-1 0 0,1 1 0,-1-1 0,0 0 0,1 1-1,-1-1 1,0 1 0,0-1 0,0 1 0,1-1 0,-1 1-1,0-1 1,0 1 0,0 0 0,0 0 0,0-1 0,0 1-1,0 0-12,-5-1 53,0 0 0,0 1 0,0-1-1,0 1 1,0 0 0,0 1-1,0 0 1,1 0 0,-1 0 0,0 0-1,0 1 1,0 0 0,1 0-1,-1 1 1,1-1 0,0 1-1,0 1 1,0-1 0,0 1 0,0-1-1,1 1 1,0 1 0,0-1-1,0 0 1,0 1 0,0 0 0,1 0-1,0 0 1,0 1 0,1-1-1,-1 1 1,1-1 0,0 1 0,1 0-1,-1-1 1,1 1 0,0 4-53,-1 2 14,1-1 0,0 1 1,0 0-1,1 0 0,1 0 1,0 0-1,1 0 0,0 0 1,1 0-1,2 5-14,-3-10-10,1 0 1,1-1-1,-1 0 0,1 1 1,0-1-1,0 0 0,1-1 0,0 1 1,0-1-1,0 0 0,1 0 1,-1-1-1,1 1 0,0-1 1,1 0-1,-1-1 0,5 2 10,-4-1-345,0-1 0,-1-1 0,1 1-1,0-1 1,1 0 0,-1-1 0,0 0 0,0 0-1,1 0 1,0-1 345,10 0-5474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40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31 768,'0'0'1438,"-17"2"3871,-20 2-3927,-19 1-375,14-1 3005,57-5-3616,0 1 1,0 0 0,12 2-397,18 0 266,741-21 2090,-573 16-2160,-5 0-242,-167-2-677,-40 5 630,-1 0 0,1 0 0,-1 0 0,0 0 0,1 0 0,-1 0 0,0 0 0,1 0 0,-1 0 0,0 0 0,1-1 0,-1 1 0,0 0 0,1 0 0,-1 0 0,0 0 0,1-1 0,-1 1 0,0 0 0,0 0 0,1-1 0,-1 1 0,0 0 0,0 0 0,1-1 0,-1 1 0,0 0 0,0-1 0,0 1 0,0 0 0,0-1 0,1 1 0,-1 0 0,0-1 0,0 1 93,0-11-7273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1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1 10277,'0'0'2870,"0"0"-834,0 0-910,0 0-665,0 23-116,0-15-324,-8 290 731,-2-151-1219,9 128 467,6-246-746,-1 1-4785,-6-33 1696,-6-2 2438,-1-2 735,-40-33 391,-38-32 1857,69 56 93,1-1 0,1 0 1,-8-12-1680,21 25 262,1 0 1,0 1 0,0-1 0,0 0 0,0 0 0,0 0 0,1 0-1,0 0 1,-1-1 0,2 1 0,-1 0 0,0-1 0,1 1-263,0 1 46,0 1 0,0-1 0,1 0 0,-1 1 0,1-1 0,-1 1 0,1-1 0,0 1 0,0-1 0,0 1 0,0 0 0,1-1-1,-1 1 1,0 0 0,1 0 0,0 0 0,-1 0 0,1 0 0,0 0 0,0 1 0,0-1 0,1 0-46,9-5 86,0 0-1,0 1 0,1 0 0,0 1 0,0 1 0,1 0 0,-1 0 1,1 2-1,1-1-85,28-2 55,1 1 1,13 2-56,-43 2 3,45-1-988,20 3 985,-77-2-188,0 1 0,0-1 0,0 0 0,1 1 0,-1-1 0,0 1 0,0-1 0,0 1 0,0 0 0,0 0 0,0 0 0,-1 0 1,1 1 187,11 12-4648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1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0 232 11749,'0'0'1094,"0"0"-720,19 3-134,2 0-204,1 0 0,15-1-36,-32-2 14,-1 0-1,1-1 1,0 0 0,-1 0 0,1-1-1,-1 1 1,1-1 0,-1 0 0,0 0-1,0 0 1,0 0 0,0-1 0,0 0-1,0 0 1,1-2-14,4-4 85,0 0 0,-1-1-1,0 0 1,2-4-85,-8 11 18,4-5 14,0-1 1,-1-1 0,0 1-1,0-1 1,-1 1 0,0-1-1,-1-1 1,0 1-1,-1 0 1,0-1 0,-1 1-1,0-1 1,0-6-33,-1 17 18,-1-1 0,1 0 0,-1 0 0,1 0 0,-1 1-1,1-1 1,-1 0 0,1 1 0,-1-1 0,0 1 0,0-1 0,1 0 0,-1 1 0,0-1 0,0 1 0,1 0-1,-1-1 1,0 1 0,0 0 0,0-1 0,0 1 0,0 0 0,0 0 0,1 0 0,-1 0 0,0 0 0,0 0-1,0 0 1,0 0 0,0 0-18,-32 2 1138,30-1-1121,1 1-1,-1-1 0,1 0 0,-1 1 0,1 0 0,0-1 0,0 1 0,0 0 1,0 0-1,0 0 0,0 1 0,0-1 0,1 0 0,-1 1 0,1-1 0,-1 1 1,1-1-1,0 1 0,0 0 0,0 0-16,-4 13 21,0 0 1,-3 15-22,7-26 19,-5 36-66,1 0 0,2 0 1,3 29 46,-5 53-2310,4-115 1841,0-7 177,1 0 0,0 1 0,-1-1 0,1 0 0,0 1 0,0-1 0,0 1 1,0-1-1,0 0 0,0 1 0,0-1 0,1 2 292,-1-3-3495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2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29 3634,'0'0'776,"0"0"248,0 0 1370,0 0 327,0 0-528,6-6-990,10-13-510,-13 16-343,-13 14 13,2-1-284,1 0-1,0 1 1,0 0 0,2 0 0,-1 0-1,1 1 1,1 0 0,0 0-1,1 0 1,0 0 0,1 1-1,0 0 1,1-1 0,1 1 0,0-1-1,0 1-78,0-8 20,1-1-1,-1 0 1,1 0-1,0 0 1,0 0-1,1 0 1,-1 0-1,1 0 0,0-1 1,0 1-1,0 0 1,0-1-1,1 0 1,-1 1-1,1-1 1,0 0-1,0 0 1,0-1-1,0 1 1,0 0-1,1-1 0,0 0-19,2 2-390,1 0 0,0-1 0,0 1 0,0-2 0,0 1 0,0-1 0,0 0 0,1-1-1,-1 1 1,1-1 0,6-1 390,-2 0-5432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4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9268,'0'0'1198,"0"0"-696,0 0-353,0 0 22,0 0 426,21-5 150,70-17-413,-85 21-314,-1 0 0,0 0 1,0 1-1,1-1 0,-1 1 0,0 0 0,1 1 0,-1-1 1,0 1-1,1 0 0,-1 0 0,0 1 0,5 2-20,-7-3 23,0 1-1,0 0 0,0 0 1,-1 0-1,1 1 0,0-1 1,-1 1-1,0-1 1,1 1-1,-1 0 0,0 0 1,0 0-1,-1 0 0,1 0 1,-1 0-1,1 1-22,2 10-127,-1 1-1,0-1 1,-1 1 0,-1 0-1,0 0 1,-1 0 0,-1 14 127,0 0-892,0-1-1844,-2 0 0,-1-1 0,-5 16 2736,3-12-1776,1 0 0,0 19 1776,4-8-43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6:3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1777,'0'0'2561,"0"0"-256,0 0-592,8 93-593,5-68-784,-9-21-336,0-1-4450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41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10277,'0'0'32,"0"0"112,175 33 144,-57-23 993,10 0-97,1 2 321,0-2-593,-9 0-464,-5-2-31,-12 1-385,-17-1 48,-14 1-80,-24 1-801,-48-7-2544,-7-1-5027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40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3 421 8036,'0'0'1929,"0"0"-892,0 0-503,0 0-1006,-2-4-3117,4 1 9573,3 2-5982,0-1-1,0 0 0,0 0 0,0 0 0,0-1 0,0 0 0,0 1 0,-1-2 0,1 1 0,-1 0 0,0-1 0,0 0 0,-1 0 0,1 0 0,-1-1 0,2-1-1,6-10 84,0-1 0,-2 0 0,1 0 0,-2-2-84,1-1 63,-2-1 1,0 0-1,-1 0 0,-1 0 1,-1-1-1,-1 1 1,-1-1-1,-1 0 1,-1 0-64,0 19 27,0 1 1,0 0-1,0-1 1,0 1-1,-1 0 1,1 0-1,0-1 1,-1 1-1,0 0 1,0 0-1,1 0 1,-1 0-1,-1-1 1,1 1-1,0 1 1,0-1-1,-1 0 1,1 0-1,-1 0 1,1 1-1,-1-1 1,-1 0-28,-1 0 103,0 0 1,0 0 0,0 1 0,0-1 0,0 1 0,0 0 0,-1 1 0,1-1-1,0 1 1,0 0 0,-1 0 0,0 0-104,4 0 3,-1 0 0,1 0 0,0 1 0,-1-1 1,1 1-1,-1-1 0,1 1 0,-1-1 0,1 1 0,0 0 0,0 0 0,-1 0 0,1-1 0,0 1 0,0 0 1,0 1-1,0-1 0,0 0 0,0 0 0,0 0 0,0 1 0,0-1 0,1 0 0,-1 2-3,-14 38-60,13-34 57,-6 29 17,1 0 0,1 0 0,1 35-14,3 112 71,2-161-70,0-5-41,2 1 0,0-1 0,0 0 0,2 0 0,0 0 0,1 0 40,-3-9-114,1 0-1,0-1 1,1 0-1,0 0 1,0 0-1,0 0 1,1 0-1,0-1 1,0 0-1,0 0 1,1 0-1,0-1 1,2 2 114,-7-6-209,-1-1-1,1 1 1,0-1 0,0 1 0,-1-1 0,1 0-1,0 1 1,0-1 0,0 0 0,0 1 0,0-1-1,-1 0 1,1 0 0,0 0 0,0 0 0,0 0-1,0 0 210,8-1-4767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42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 5394,'0'0'1529,"0"0"-584,0 0-495,0 0 111,0 0 114,0 0-320,12-1 7,-6 1-314,-2-1-12,0 1 0,0-1 1,0 1-1,0 0 0,0 0 0,1 1 0,-1-1 0,0 1 0,0 0 0,0 0 0,-1 0 0,1 0 0,0 1 0,0 0 1,-1 0-1,1 0 0,-1 0 0,1 0 0,-1 1 0,0-1 0,3 3-36,6 11 152,0 0 1,-1 1-1,0 0 0,-1 1 0,-1 0 1,-1 0-1,-1 1 0,0 0 0,-1 0 1,0 7-153,5 26 325,-3 0 1,-2 0 0,-1 20-326,0 36 155,-5 0 1,-5 0-1,-5 0 0,-18 80-155,24-169 3,-48 261 39,38-183 7,0 88-49,14-104 1,1-46-310,-2 0 0,-1 1 0,-1-1 0,-4 6 309,5-31-189,-1-2 0,0 1 0,-1 0 0,0-1 1,-1 1-1,0-1 0,-4 6 189,-44 49-1293,52-62 1060,0 0 0,0 0 1,0 0-1,0 0 0,0 0 0,-1 0 0,1 0 0,0-1 0,-1 1 0,1 0 1,0-1-1,-1 1 0,1-1 0,-1 0 0,1 1 0,-1-1 0,1 0 0,-1 0 1,1 0-1,-1 0 0,0 0 233,-3 0-3119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09:43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6275,'0'0'1750,"0"0"-472,0 0-865,10 19 422,11 22-263,2-2 0,2-1 0,1-1 0,2-1 0,30 29-572,-49-57 40,1 0 0,-1 0-1,1-1 1,0-1-1,1 0 1,0 0 0,0-1-1,0 0 1,0-1-1,1 0 1,0-1 0,0 0-1,0-1 1,0 0-1,0-1 1,0 0-1,0-1 1,0-1 0,0 0-1,1 0 1,-1-1-1,-1-1 1,1 0 0,0 0-1,-1-2 1,1 1-1,-1-1 1,0-1 0,-1 0-1,0 0 1,6-6-40,11-10-88,-2-2 0,0-1 1,-2-1-1,-1-1 0,-1-1 0,-1-1 1,-2-1-1,12-26 88,-28 52-323,0 0 0,0-1 1,-1 1-1,1 0 0,-1-1 0,0 1 0,0-3 323,0-20-4266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2:37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280 247 672,'-23'8'6443,"-74"26"-3922,80-28-1682,0-1 0,-1-1 0,1 0-1,-1-2 1,0 0 0,1-1-1,-1 0 1,-1-2-839,18 1-101,5 0-110,82 5 220,-1-4-1,1-4 1,-1-3-1,0-4 1,20-8-9,-1-3-8,-1-5 0,98-38 8,-187 58-431,0 0 0,0-1 1,-1 0-1,0-1 1,3-2 430,-12 7-284,-1 0 1,1 0 0,-1 0 0,1-1-1,-1 0 1,0 1 0,0-1 0,0 0-1,-1 0 1,0 0 0,1-1 0,-1 1 0,-1-1-1,1 1 1,-1-1 0,0 1 0,0-1-1,0-2 284,0-19-2161,-1 25 2040,1 0 0,-1 1-1,0-1 1,0 0-1,0 1 1,0-1 0,-1 0-1,1 1 1,0-1-1,0 0 1,0 1 0,0-1-1,-1 1 1,1-1 0,0 0-1,0 1 1,-1-1-1,1 1 1,-1-1 0,1 0 121,-17-7-2972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2:38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5955,'0'0'2582,"0"0"-549,0 0-1000,0 0-863,2-6-239,-2 5 73,1-1-1,0 1 1,-1-1 0,1 1-1,0-1 1,0 1 0,0 0 0,1-1-1,-1 1 1,0 0 0,0 0-1,1 0 1,-1 0 0,0 0-1,1 0 1,-1 0 0,1 1-1,-1-1 1,2 0-4,2 0 28,-1-1 1,1 1-1,-1 1 0,1-1 1,-1 1-1,1 0 0,-1 0 1,2 0-29,4 1 69,0 1 0,0-1 1,0 2-1,-1-1 0,1 1 0,-1 1 1,0 0-1,2 1-69,0 1 40,-1 0 0,0 1 0,0 0-1,-1 0 1,0 1 0,0 0 0,-1 1 0,0 0-1,0 0 1,-1 1 0,-1 0 0,1 0 0,-1 0-1,-1 1 1,0 0 0,-1 0 0,0 1 0,-1-1 0,0 1-1,0-1 1,-1 1 0,-1 0 0,0 0 0,-1 0-1,0 0 1,-1 5-40,-1-10 26,0 0 0,0 1-1,0-1 1,-1 0 0,0 0 0,-1 0-1,1-1 1,-1 1 0,0-1-1,-1 1-25,-13 15 60,-1 0-1,-2 0-59,-10 12 8,29-33-113,1 1 0,-1 0 0,1 0 0,0 0 0,-1 0-1,1 0 1,0 0 0,0 0 0,0 0 0,0 0 0,1 0-1,-1 0 1,1 1 0,-1-1 0,1 0 0,0 1-1,0-1 1,0 0 0,0 1 105,1-1-4015,3-2-2345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2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1 506 8244,'0'0'1606,"0"0"-91,0 0-218,0 0-238,0 0-560,5-1-323,56-7 89,0-3-1,-2-2 1,5-4-265,179-63 214,-55 18-30,-186 61-155,5-1-160,-1 0 1,1 0-1,0-1 0,-1 0 1,4-3 130,-9 5-167,1 0 1,0 0 0,-1-1-1,1 1 1,-1-1 0,1 1-1,-1-1 1,0 1 0,0-1 0,0 0-1,0 0 1,0 0 0,0 1-1,0-1 1,0 0 0,-1 0-1,1 0 1,-1 0 0,0 0-1,1-3 167,-1-7-636,0-1 0,-1 0 0,0 0 0,-1 1 0,0-1-1,-1 0 1,0 1 0,-1 0 0,-1 0 0,0 0 0,-5-9 636,3 9 490,0 0 1,-1 0 0,-1 1 0,1 0 0,-2 1 0,-9-9-491,19 19 90,0 0 1,0 0-1,-1 0 1,1 0-1,0-1 1,0 1-1,0 0 1,0 0-1,-1 0 1,1 0-1,0 0 1,0-1-1,0 1 1,0 0-1,0 0 0,0 0 1,-1-1-1,1 1 1,0 0-1,0 0 1,0 0-1,0-1 1,0 1-1,0 0 1,0 0-1,0 0 1,0-1-1,0 1 1,0 0-1,0 0 1,0 0-1,0-1 1,0 1-1,0 0 1,0 0-1,0-1 1,1 1-1,-1 0 1,0 0-1,0 0-90,10-4 1173,23 4-1183,-25 0 676,0 0-578,1 1 1,0 0 0,-1 1 0,1 0 0,-1 0 0,0 0 0,1 1 0,-1 1-1,0-1 1,-1 1 0,1 1 0,-1-1 0,0 1 0,0 1 0,0-1-1,-1 1 1,0 0 0,0 0 0,0 1 0,3 5-89,-3-3 30,0 0-1,0 1 1,-1 0 0,0 0-1,0 1 1,-1 0 0,-1-1-1,0 1 1,0 0 0,-1 1-1,-1-1 1,0 0 0,0 1-1,-1-1 1,-1 9-30,-1-14 10,1 1 0,-1-1 0,0 1 0,-1-1 0,0 0 0,0 0 1,0 0-1,-1 0 0,0 0 0,0-1 0,0 0 0,-1 1 0,-2 1-10,-4 3 43,1 0 0,-2-1 0,1 0 1,-1-1-1,-12 7-43,2-8 192,16-6-7772,6-1 1511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39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14951,'0'0'1024,"0"0"-640,0 0-384,0 0-16,0 0 16,99 44 561,-35-36-545,0-3 128,-8-3 32,-9-2-144,-11 0-32,-10 0-1201,-17 0-1632,-9 0-1793,-7 0 480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39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10677,'0'0'2801,"0"0"-2145,0 0-656,0 0 0,0 0 81,113 47 175,-36-47-256,0-1 0,0-19-1329,-55 6-3281,-7 6-1409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40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11909,'0'0'841,"0"0"-620,21 17-197,-21-17-24,37 30-26,21 12 26,-52-38-24,1 0 0,0-1 1,-1 1-1,1-2 0,0 1 0,1-1 1,-1 0-1,0 0 0,1-1 1,-1 0-1,1 0 0,-1-1 1,1 0-1,-1 0 0,1-1 1,-1 0-1,1 0 24,0 0-30,3-1-33,0 0-1,1-1 1,-1 0-1,0-1 0,-1 0 1,1-1-1,-1 0 0,0-1 1,0 0-1,0 0 0,-1-1 1,0 0-1,0-1 1,-1 0-1,0 0 64,1-2-63,0 0 1,-1 0-1,-1-1 0,0 0 1,0 0-1,-1-1 0,-1 0 1,0 0-1,0 0 1,-1-1-1,-1 1 0,0-1 1,0-1 62,-2 8 115,-1 1 1,1-1-1,-1 1 1,0 0-1,-1-1 1,1 1 0,-1 0-1,0-1 1,0 1-1,-1 0 1,-1-5-116,1 6 150,0 1 0,0 0 0,0-1 0,-1 1 0,1 0 0,-1 0 0,0 1 0,0-1 0,0 0 0,0 1 0,0 0 0,0 0 0,-1 0 0,1 0 0,-1 0 0,-1 0-150,-10-4 556,-1 1 0,1 1 0,-1 0 0,0 1 0,-1 1 0,-10-1-556,-13 2 596,1 1-1,-9 3-595,39-3 47,-1 2 1,1-1-1,0 1 1,-10 3-48,18-5-67,-1 1 0,0 0 1,0-1-1,0 1 0,0 0 1,0 0-1,1 0 0,-1 0 0,0 0 1,1 0-1,-1 1 0,1-1 1,0 0-1,-1 1 0,1-1 0,0 1 1,0 0-1,0-1 0,0 1 1,0 0-1,0 0 0,0 0 0,0-1 1,1 1-1,-1 0 0,1 1 67,0 11-3767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43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9572,'0'0'1649,"0"0"-1257,0 0-448,2-2 27,-2 2 32,1 0 0,-1-1 0,0 1 0,1 0 0,-1 0 0,0 0 0,1 0-1,-1 0 1,0 0 0,1-1 0,-1 1 0,0 0 0,1 0 0,-1 0 0,0 0 0,1 0 0,-1 0 0,0 0 0,1 0 0,-1 1 0,0-1 0,1 0 0,-1 0-1,0 0 1,1 0 0,-1 0 0,0 0 0,1 1 0,-1-1 0,0 0 0,0 0 0,1 1 0,-1-1 0,0 0 0,0 0 0,1 1 0,-1-1 0,0 0 0,0 0-1,0 1 1,0-1 0,1 0 0,-1 1 0,0-1 0,0 0-3,6 27 307,-3 40 295,-3-62-568,1 42 87,0-23-77,-1 1-1,0-1 1,-2 0-1,-1 0 1,-2 1-44,5-25-2,0 0-1,0 0 1,0 0-1,0 0 1,0 0 0,0 0-1,0 0 1,0 0 0,0 0-1,0 0 1,0 0 0,0 0-1,0 0 1,0 0-1,0 0 1,0 0 0,0 0-1,-1 0 1,1 0 0,0 0-1,0 0 1,0 0-1,0 1 1,0-1 0,0 0-1,0 0 1,0 0 0,0 0-1,0 0 1,0 0 0,0 0-1,0 0 1,0 0-1,0 0 1,0 0 0,0 0-1,0 0 1,0 0 0,0 0 2,-1-11-10,2-17 45,9-11 86,1 1-1,2 0 0,10-20-120,2-6 768,-24 63-730,-1 0 1,1-1 0,0 1 0,-1-1-1,1 1 1,0 0 0,0-1 0,0 1-1,0 0 1,0 0 0,0 0 0,1 0-1,-1 0 1,0 0 0,1 0-39,-2 1 2,1 0 1,-1-1-1,1 1 0,0 0 1,-1 0-1,1 0 1,-1 0-1,1-1 0,0 1 1,-1 0-1,1 0 0,0 1 1,-1-1-1,1 0 1,0 0-1,-1 0 0,1 0 1,-1 0-1,1 1 1,0-1-1,-1 0 0,1 0 1,-1 1-1,1-1 0,-1 1 1,1-1-1,-1 0 1,1 1-1,-1-1 0,1 1 1,-1-1-1,0 1 1,1-1-1,-1 1 0,0-1 1,1 1-3,8 17 50,-1-1 0,0 2 0,-1-1 0,2 12-50,-8-30-31,-1 1 1,1-1 0,-1 1-1,1-1 1,-1 1-1,1-1 1,0 1-1,-1-1 1,1 1-1,0-1 1,0 0 0,-1 0-1,1 1 1,0-1-1,0 0 1,-1 0-1,1 0 1,0 0 0,0 0-1,-1 0 1,1 0-1,0 0 1,0 0-1,0 0 1,-1 0 0,1 0-1,0-1 1,0 1-1,-1 0 1,1 0-1,0-1 1,0 1 30,24-11-48,-2-8 45,-20 16 1,1-1 0,-1 1 0,1 0 0,0 0 0,0 0 0,1 1 0,-1-1 0,1 1 0,-1 0 0,1 1 0,-1-1 0,1 1 0,0-1 0,0 1 0,0 1 0,2-1 2,-6 1 0,0 1-1,0-1 0,0 1 0,0-1 1,0 1-1,0-1 0,0 1 0,0 0 1,0-1-1,0 1 0,0 0 1,0 0-1,-1 0 0,1-1 0,0 1 1,-1 0-1,1 0 0,-1 0 0,1 0 1,-1 0-1,1 1 1,12 28-28,-8-18 18,-4-9-93,1 0-1,0 0 1,0 0 0,0-1 0,0 1-1,0 0 1,1-1 0,-1 1-1,1-1 1,-1 0 0,1 0 0,0 0-1,0 0 1,0 0 0,0-1 0,0 1-1,0-1 1,1 0 0,1 1 103,0-1-171,0-1 1,0 1 0,0-1 0,1 0 0,-1 0-1,0 0 1,0 0 0,0-1 0,0 0-1,0 0 1,0-1 0,0 1 0,1-2 170,22-13-254,-25 13 240,1 0 0,-1 1 1,1 0-1,-1 0 0,1 0 1,0 0-1,0 0 0,0 1 1,0 0-1,0 0 0,0 0 1,0 0-1,0 1 0,2-1 14,-5 1 4,0 1 1,0-1-1,-1 1 0,1-1 0,0 1 0,0-1 1,0 1-1,-1-1 0,1 1 0,0 0 1,-1-1-1,1 1 0,0 0 0,-1-1 0,1 1 1,-1 0-1,1 0 0,-1 0 0,0 0 0,1 0 1,-1-1-5,9 26 121,-5-14-64,-1-3-44,1-1 1,0 0-1,1 0 0,-1-1 1,1 1-1,6 5-13,-8-10 2,0 0 0,0 0 0,0-1 0,0 1-1,0-1 1,1 0 0,-1 0 0,0 0 0,1 0 0,0-1 0,-1 1 0,1-1-1,0 0 1,0 0 0,0-1 0,0 1 0,1-1-2,2 1 75,0-1-1,0-1 1,0 0-1,0 0 1,0 0-1,-1-1 1,1 1 0,0-2-1,-1 1 1,1-1-1,5-3-74,-9 4 68,0 0 0,0 0 0,0 0-1,-1 0 1,1 0 0,0 0-1,-1-1 1,0 1 0,0-1 0,0 0-1,0 0 1,0 0 0,0 0-1,-1 0 1,1 0 0,-1 0-1,0 0 1,0 0 0,0-1 0,0 1-1,-1-1 1,1 1 0,-1 0-1,0-1 1,0-2-68,-1 5 114,1-1-1,0 1 1,-1 0 0,1 0-1,-1 0 1,1 0 0,-1 0-1,0 0 1,1 1-1,-1-1 1,0 0 0,0 0-1,0 0 1,1 1-1,-1-1 1,0 0 0,0 1-1,0-1 1,0 0 0,0 1-1,0 0 1,0-1-1,-2 1-113,-28-9 473,25 8-208,-13-2-13,-1 0 1,0 2-1,0 0 1,0 2-1,-18 1-252,9 6 106,16 0-1144,5 4-3312,8-9-4548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48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1 596 12342,'0'0'378,"0"0"-863,18-3 247,-6 1 222,1-1 0,-1 0 0,1-1 0,-1 0 0,0-1 0,-1 0 0,1-1 0,-1 0 0,0-1 0,-1 0 0,0-1 0,4-4 16,18-18-740,0-3 1,-3 0-1,-1-2 0,22-35 740,-39 53-124,-1-1 0,0-1 0,-2 1 0,0-1 0,-1-1 1,-1 1-1,-1-1 0,-1 0 0,0 0 0,-1-1 0,-1-16 124,-2 34 79,0-1-1,0 1 0,0 0 0,0 0 1,0 0-1,-1-1 0,0 1 1,0 0-1,0 0 0,0 0 0,0 0 1,0 0-1,-1 0 0,1 0 0,-1 1 1,0-1-1,-1-1-78,0 2 190,1 0 0,-1 1 0,0-1 0,0 0 1,0 1-1,0 0 0,0 0 0,-1 0 0,1 0 0,0 0 0,-1 1 1,1-1-1,0 1 0,-1 0 0,1 0 0,-2 0-190,-1 1 123,1-1-1,-1 1 1,1 0 0,-1 1-1,1-1 1,0 1-1,0 0 1,0 0 0,0 1-1,0-1 1,0 1 0,1 0-1,-1 0 1,1 1-1,0 0 1,0-1 0,0 1-1,0 0 1,1 1-123,-9 11 175,0 0 0,1 1 1,1 0-1,-6 15-175,1 2 158,1 0 0,1 1 1,2 0-1,2 1 0,-3 24-158,4-3 147,3 0-1,2 0 0,3 19-146,0-62 15,1 1 1,1 0 0,1 0-1,0-1 1,1 1 0,0-1-1,1 0 1,6 10-16,-7-14-116,1-1 0,1 0 0,-1-1 0,1 1 0,1-1 0,0 0 0,0-1 0,0 0 0,1 0 0,0 0-1,0-1 1,3 1 116,-10-6-286,1 0 0,0 0 0,0 0-1,-1 0 1,1-1 0,0 1-1,0-1 1,0 1 0,0-1 0,0 0-1,0 0 1,0 0 0,0 0 286,-2 0 0,20 0-5461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4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6627,'0'0'1531,"0"0"-632,0 0-47,0 0 84,0 0 158,0 0-259,-14 2-264,-42 12-152,55-14-416,0 1 0,0-1 0,0 1 0,0-1 0,0 1 0,1-1 0,-1 1 0,0 0 0,0-1-1,0 1 1,1 0 0,-1 0 0,0 0 0,1-1 0,-1 1 0,1 0 0,-1 0 0,1 0 0,-1 0 0,1 0 0,0 0 0,-1 0 0,1 0 0,0 0 0,0 0 0,0 0 0,0 0 0,0 0 0,0 0 0,0 0 0,0 0 0,0 0 0,0 0 0,1 0 0,-1 0 0,0 1-3,1 4 15,-1-2-13,0 1-1,0 1 1,0-1 0,0 1 0,1 0-1,-1-1 1,1 1 0,1-1 0,-1 0-1,1 1 1,2 4-2,0 0-46,0 0-1,-1 0 1,0 0-1,0 0 1,-1 1 0,-1 0-1,0-1 1,0 1-1,-1 0 1,-1 3 46,0-12-1929,-2-2-1467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48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0 298 144,'0'0'10661,"0"0"-7761,20 1-2708,66 1-203,-80-2-100,1 0 0,0 0 0,0 0 0,0-1-1,-1 0 1,1-1 0,0 0 0,-1 0 0,1 0 0,-1 0-1,0-1 1,0 0 0,0-1 0,0 0 0,0 1-1,-1-2 1,0 1 0,0 0 0,0-1 0,0 0-1,-1-1 1,1 1 0,-2-1 0,1 1 0,0-1 0,-1 0 111,3-7-562,-1-1 1,0 1-1,-1-1 1,0 0-1,-1 0 1,-1-1-1,0 1 1,-1 0 0,-1-1-1,0-13 562,-1 26 90,1 0-1,0 0 0,-1 0 1,1 0-1,-1 0 1,1 0-1,-1 0 1,0 0-1,0 0 1,0 0-1,0 0 0,0 1 1,-1-1-1,1 0 1,0 1-1,-1-1 1,1 1-1,-1-1 0,0 1 1,1 0-1,-1-1 1,0 1-1,0 0 1,0 0-1,0 1 1,0-1-1,0 0 0,0 1 1,0-1-1,0 1 1,0-1-1,0 1 1,0 0-1,-2 0-89,-2 0 372,0 0 0,0 0 0,1 0 0,-1 1 0,0 0 0,0 0 0,1 1 0,-1 0 0,1 0 0,-1 0 0,1 0 0,-5 4-372,2 0 178,0 0-1,0 1 1,1 0 0,0 0-1,0 1 1,1 0 0,0 0-1,0 1 1,1 0 0,0 0-1,1 0 1,-1 0 0,2 1-1,0 0 1,0-1 0,-1 10-178,-3 17 129,3-1 0,0 1 0,3 0 0,1 7-129,0-24 36,0 1 0,2 0 0,0-1 0,1 1 0,2 2-36,-4-17 2,0 0 0,1 1 1,0-1-1,0-1 1,0 1-1,1 0 0,0 0 1,0-1-1,0 0 0,0 1 1,1-1-1,-1-1 0,1 1 1,0 0-1,0-1 0,1 0 1,-1 0-1,1 0 0,-1 0 1,1-1-1,2 1-2,-3-1-163,0 0-1,0-1 0,0 0 1,0 0-1,0 0 1,0 0-1,1 0 1,-1-1-1,0 0 0,0 0 1,1 0-1,-1 0 1,0-1-1,0 0 1,0 1-1,3-2 164,14-18-5069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51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 7011,'0'0'867,"0"0"3,0 0-187,0 0 221,0 0-109,0 0-229,-17 10-118,-56 33 0,69-40-415,0 0-1,0 1 1,1-1-1,-1 1 1,1-1-1,0 1 1,0 0-1,0 0 1,0 0-1,1 1 1,-1-1-1,1 1 0,0-1 1,1 1-1,-1 0 1,1 0-1,-1 4-32,-1 3 75,1-4-36,0 0 0,1 0-1,0 0 1,0 1 0,1-1-1,0 1 1,1-1 0,0 2-39,-1-9-4,0-1 0,0 1 0,1 0 0,-1 0 0,0-1 0,1 1 0,-1 0 0,1-1 0,-1 1 0,1 0 0,-1-1 1,1 1-1,-1-1 0,1 1 0,-1 0 0,1-1 0,0 0 0,-1 1 0,1-1 0,0 1 0,0-1 0,-1 0 0,2 1 4,24 3-58,27-7-180,-44 0 80,0 0 1,0 0-1,0-1 0,0 0 0,0 0 1,-1-1-1,5-3 158,58-46-411,-24 17 392,-47 37 102,1-1 0,-1 1 0,1 0 0,-1 0 0,1 0 0,0 0 0,-1 0 0,1 0 0,-1-1 0,1 1 0,-1 1 0,1-1 0,0 0 0,-1 0 0,1 0 0,-1 0 0,1 0 0,-1 0 0,1 1 0,-1-1 0,1 0 1,-1 0-1,1 1 0,-1-1 0,1 0 0,-1 1 0,1-1 0,-1 1 0,1-1 0,-1 1-83,17 17-300,-8-7 430,-4-7-154,1 1 0,0-1 0,0 0 0,0-1 0,0 1 0,0-1 0,1 0-1,-1-1 1,1 0 0,4 1 24,-1-1-1644,0 0-1,0-1 1,0 0-1,5-1 1645,-1 0-7110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52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1 160,'0'0'7089,"0"0"-4280,0 0-1633,0 0-749,0 0-66,0 0 177,-8 22-263,-2 2-209,2-3-15,0 1 0,1 0 0,1 0-1,1 1 1,1 4-51,2-15 13,-1 6 15,0-1 0,1 1 0,2 0 1,-1-1-1,2 1 0,0 0-28,0-17-4,-1 0 0,1 0 0,-1 0 0,1 0 0,-1 0 0,1 0 0,0-1 0,-1 1 0,1 0 0,0 0 0,0-1 0,0 1 0,0 0 0,-1-1 0,1 1 0,0-1 0,0 1 0,0-1 0,0 0 0,0 1 0,0-1 0,0 0 0,0 0 0,0 0 0,0 0 0,0 1 0,0-1 0,0-1 0,1 1 0,-1 0 4,5 0-17,-1 0 0,0-1 0,0 0 0,0 0 0,0 0 0,2-1 17,1-2-73,1 0 0,-1 0 0,0-1 0,0 0 0,0-1 0,-1 0 0,1 0 0,2-4 73,52-58-1073,-58 63 983,25-33-916,19-32 1006,12-17-131,-54 84 3940,-4 11-3029,-3 14-989,1-22 306,-10 77 136,5-49-144,2 0 0,0 24-89,3-48 11,0-1 0,0 1 1,0 0-1,1 0 0,0-1 1,-1 1-1,1 0 0,1-1 0,-1 1 1,1 0-12,-1-2-83,0-1 1,0 0-1,-1 0 1,2 1 0,-1-1-1,0 0 1,0 0-1,0 0 1,0 0 0,1 0-1,-1 0 1,1 0-1,-1-1 1,0 1-1,1 0 1,-1-1 0,1 1-1,-1-1 1,1 0-1,0 1 1,-1-1 0,1 0-1,-1 0 1,1 0-1,0 0 83,15 0-4607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54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0 566 8052,'0'0'1216,"0"0"-541,0 0-440,0 0 90,0 0 36,20-4-127,-12 3-226,-1 0-29,0 0 1,-1 0 0,1 0 0,-1-1 0,1 0 0,-1 0-1,0-1 1,0 1 0,0-1 0,0-1 0,-1 1 0,1-1-1,-1 0 1,0 0 0,0-1 0,0 0 0,-1 1 0,1-2 0,-1 1-1,0 0 1,2-5 20,8-19-534,-2-1-1,0 0 0,-2-1 1,-2 0-1,0-1 1,1-19 534,-2-7-337,-1-33 337,-4-9 3325,-2 100-3197,-1 0 0,1 0-1,-1 0 1,1 0 0,-1 0-1,1 0 1,-1 0 0,1 0-1,-1 0 1,1 0-1,-1 0 1,1 1 0,-1-1-1,1 0 1,-1 0 0,1 0-1,-1 1 1,1-1-1,0 0 1,-1 0 0,1 1-1,-1-1 1,1 1 0,0-1-1,-1 1-127,-5 9 86,-1 1 1,2 0-1,0 0 0,0 1 0,1-1 1,0 1-1,1 0 0,1 0 0,-1 6-86,-3 8 131,-12 51 105,4 1 0,2 0 0,5 1 0,2 0 0,7 76-236,-1-148 0,-1 0 1,1 0-1,1 0 1,0 0 0,0 0-1,0-1 1,1 1-1,0-1 1,0 1 0,0-1-1,1 0 1,3 4-1,-4-7-235,0 0 1,0 1-1,0-1 1,0-1-1,1 1 0,0 0 1,-1-1-1,1 0 1,0 0-1,0 0 0,0 0 1,0-1-1,0 1 1,1-1-1,-1 0 0,0 0 1,1-1-1,-1 0 1,1 1 234,13-1-4584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54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14 133 2897,'0'0'3599,"0"0"-3140,0 0-600,0 0 626,-6-7 3024,6 7-3465,0 0 0,-1 0 1,1 0-1,0 0 0,0 0 1,-1 0-1,1 0 1,0 0-1,0 0 0,-1 0 1,1 0-1,0 0 0,0 0 1,-1 0-1,1 0 0,0 0 1,0 0-1,-1 0 1,1 0-1,0 1 0,0-1 1,0 0-1,-1 0 0,1 0 1,0 0-1,0 1 1,0-1-1,0 0 0,-1 0 1,1 0-1,0 1 0,0-1 1,0 0-1,0 0 0,0 0 1,0 1-1,0-1 1,-1 0-1,1 0 0,0 1 1,0-1-1,0 0 0,0 0 1,0 1-1,0-1 1,0 0-1,0 0 0,0 1 1,0-1-1,1 0 0,-1 0 1,0 1-1,0-1-44,0 1 13,1-1-1,-1 1 0,1 0 1,-1-1-1,1 1 1,-1-1-1,1 1 1,-1-1-1,1 1 1,0-1-1,-1 1 0,1-1 1,0 0-1,-1 1 1,1-1-1,0 0 1,0 0-1,-1 1 0,1-1 1,0 0-1,0 0 1,0 0-13,0 0 6,13 2 22,-1-2 0,0 1 0,0-2 0,1 0-1,4-1-27,-16 2-2,1 0-1,0-1 1,-1 1 0,1-1-1,-1 0 1,1 0-1,-1 0 1,1 0-1,-1 0 1,0-1-1,0 1 1,1-1-1,-1 1 1,0-1 0,0 0-1,0 0 1,-1 0-1,1 0 1,0 0-1,-1 0 1,0 0-1,1-1 1,-1 1 0,0 0-1,0-1 1,0 1-1,0-1 1,-1 1-1,1-1 1,0-2 2,-1 0-20,1 0 1,-1-1-1,1 1 0,-2-1 1,1 1-1,0 0 0,-1-1 1,0 1-1,-1 0 1,0-3 19,1 6 7,0 0 0,0 0 0,-1 0 0,1 1 0,-1-1 0,1 1 0,-1-1 0,1 1 0,-1-1 0,0 1 0,0 0 0,0 0 0,1 0 1,-1 0-1,0 0 0,0 0 0,-1 1 0,1-1 0,0 1 0,0-1 0,0 1 0,0 0 0,0 0 0,-1 0 0,1 0 0,0 0 1,0 0-8,0 0 12,-4 0 101,0 0-1,0 0 0,0 1 0,0-1 0,1 1 0,-6 2-112,9-2 36,0 0 0,0 0-1,0 0 1,0 0-1,0 1 1,0-1 0,0 0-1,1 1 1,-1 0-1,0-1 1,1 1 0,0 0-1,-1 0 1,1 0-1,0 0 1,0 0 0,0 0-1,0 0 1,0 0-1,0 0-35,-3 15 36,1 0-1,0 1 0,1-1 0,0 0 0,2 1 1,0-1-1,1 6-35,0 13 52,-1-29-48,0 0 0,1 1 0,0-1 1,0 0-1,1 0 0,0 0 0,0 0 0,0 0 0,1 0 0,0-1 0,0 1 0,1-1 0,2 3-4,-3-4-1,1-1 0,0 0-1,0 0 1,0 0 0,0-1 0,1 1 0,-1-1-1,1 0 1,0 0 0,0-1 0,0 1-1,0-1 1,0 0 0,1-1 0,-1 1 0,1-1-1,4 1 2,-4-2-104,1 1-263,0 0-1,0 0 1,0-1 0,0 0-1,0 0 1,1-1-1,4-1 368,5-5-5157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3:57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7 5074,'0'0'2311,"0"0"-839,-17-1-444,-6-1-531,-58-1 2594,81 7-3105,3 5 18,0 1 0,1 0 0,0-1 0,0 0 0,1 0 0,1 0 0,5 7-4,17 30 39,-23-35-54,-1-1-1,0 1 1,-1 0 0,0 0-1,0 0 1,-1 0-1,-1 1 1,0-1-1,0 11 16,-2-19 1,1 1-1,-1-1 0,0 0 1,0 1-1,0-1 0,0 0 0,-1 0 1,1 0-1,-1 0 0,0 0 1,0 0-1,0-1 0,0 1 0,0-1 1,0 1-1,-1-1 0,1 0 0,-1 0 1,0 0-1,0 0 0,0 0 1,0-1-1,0 1 0,0-1 0,-1 1 0,-13 5 109,0-1-1,0-1 0,-1 0 0,-1-1-108,19-4 3,-11 2-45,9-1-1284,3-1-3020,4 0-601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0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14 1233,'0'0'7203,"0"0"-4383,-19-3-1686,-62-7-241,78 10-864,0 0 0,1 0 0,-1 0 0,0 0-1,0 0 1,1 1 0,-1-1 0,0 1 0,0 0 0,1-1-1,-1 1 1,0 0 0,1 1 0,-1-1 0,1 0-1,0 1 1,-1 0 0,1-1 0,0 1 0,0 0 0,0 0-1,0 0 1,0 0 0,1 0 0,-1 1 0,0 0-29,-4 5 67,-2 2-41,0 1 1,0 1-1,1 0 1,0 0-1,1 0 1,1 1-1,0-1 1,0 1-1,2 1 1,-1-1-1,2 1 0,0-1 1,-1 13-27,3-25-30,0 0 0,1 0 0,-1 0-1,0 0 1,0 0 0,1 0 0,-1-1 0,1 1 0,-1 0 0,1 0 0,-1 0-1,1-1 1,-1 1 0,1 0 0,0 0 0,-1-1 0,1 1 0,0 0 0,-1-1-1,1 1 1,0-1 0,0 1 0,0-1 0,0 0 0,0 1 0,-1-1-1,1 0 1,0 1 0,0-1 0,0 0 0,0 0 0,0 0 0,0 0 0,0 0-1,0 0 1,0 0 0,0 0 30,5 0-331,1-1-1,-1 1 1,0-1-1,1 0 1,4-2 331,13-6-742,0-1-1,0-1 1,-1-1-1,0-1 1,-1-1 0,4-4 742,10-6-1762,25-12 1762,-52 32-135,-2 0 53,0 0-1,1 0 1,0 1-1,0 0 0,0 0 1,0 1-1,0 0 1,1 0-1,2 1 83,-11 1 25,0 0 0,0 0 0,0 0 0,1 0 0,-1 0 1,0 0-1,0 0 0,0 0 0,0 0 0,1 0 0,-1 0 0,0 0 0,0 0 0,0 0 0,0 0 0,0 1 0,1-1 0,-1 0 0,0 0 0,0 0 1,0 0-1,0 0 0,0 1 0,0-1 0,0 0 0,1 0 0,-1 0 0,0 0 0,0 0 0,0 1 0,0-1 0,0 0 0,0 0 0,0 0 1,0 1-1,0-1 0,0 0 0,0 0 0,0 0 0,0 0 0,0 1 0,0-1 0,0 0 0,0 0 0,0 0 0,-1 0 0,1 1 0,0-1-25,0 4 547,0 9-14,-1 0-1,-1 1 0,0-1 1,-1 0-1,0 0 1,-1 0-1,-1 0 0,0-1 1,-1 1-533,5-10 108,-8 23 632,8-26-738,1 1 0,0-1 0,0 1 0,0-1 0,-1 1 0,1-1 0,0 1 0,0-1 0,0 1 0,0-1 0,0 1 0,0-1 0,0 1 0,0-1 0,0 1 0,0-1 0,0 1 0,0-1 0,1 1 0,-1-1 0,0 1 0,0-1 0,0 1 0,1-1 0,-1 1 0,0-1 0,0 0 0,1 1 0,-1-1 0,0 1 0,1-1 0,-1 0 0,1 1 0,-1-1 0,0 0 0,1 0 0,-1 1 0,1-1 0,-1 0 0,1 0 0,-1 0 0,1 1 0,0-1-2,5-1-120,0 1 0,1-1 1,-1 0-1,0 0 0,0-1 1,0 0-1,0 0 0,0-1 1,0 1-1,0-1 0,-1 0 1,2-2 119,17-11-409,-1-1 0,4-4 409,-2 1-145,-10 8 94,-9 6 57,0 1 1,0 0 0,0 1 0,1-1 0,-1 1 0,1 0 0,0 1 0,0 0 0,1 0 0,-1 0 0,0 1 0,1 0 0,0 1-1,2-1-6,-10 3 78,1 0-1,-1-1 0,1 1 0,-1 0 0,0 0 0,0 0 0,1-1 0,-1 1 0,0 0 1,0 0-1,0 0 0,0-1 0,0 1 0,0 0 0,0 0 0,0 0 0,0 0 1,-1 0-78,1 2 180,0 99 1528,5-102-2157,-1-1 439,0-1-1,0 0 1,0 0-1,0 0 1,-1 0-1,1 0 1,-1-1 0,1 0-1,-1 0 1,2-2 10,36-41 112,-17 18 14,-23 27-129,8-9 101,1 0 0,0 1 1,0 0-1,2 0-98,-7 6 42,-1 1-1,0 0 1,1 0 0,0 0 0,-1 0-1,1 0 1,0 1 0,0 0 0,0 0-1,0 1 1,0-1 0,4 1-42,-1 0-144,71 0 563,-27 0-4320,-44 0-1000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0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11381,'0'0'-211,"17"-9"179,-12 7 27,13-7-313,0 0 0,-1-1 0,0-1 1,-1-1-1,0 0 0,-1-1 0,7-9 318,-19 18-227,0 0 0,0 0 0,0-1-1,-1 1 1,0-1 0,2-4 227,-4 8 47,1 1 0,-1-1 0,0 0 0,1 0 0,-1 1 0,0-1 0,0 0 1,1 0-1,-1 1 0,0-1 0,0 0 0,0 0 0,0 1 0,0-1 0,0 0 0,0 0 0,0 0 0,-1 1 0,1-1 0,0 0 0,0 0 0,-1 1 0,1-1 0,0 0 0,-1 1 0,1-1 0,0 0 0,-1 1 0,1-1 0,-1 0 1,0 1-1,1-1 0,-1 1 0,1-1 0,-1 1 0,0-1 0,1 1 0,-1 0 0,0-1 0,1 1 0,-1 0 0,0 0 0,0-1 0,0 1-47,-6-1 467,0 0 1,0 0-1,0 1 0,-1 0 0,1 0 1,0 1-1,0-1 0,0 2 1,0-1-1,-1 1-467,5-1 94,0 1-1,-1-1 1,1 1 0,0 0 0,0 0 0,0 0 0,1 0-1,-1 0 1,0 1 0,1-1 0,-1 1 0,1-1 0,0 1-1,0 0 1,0 0 0,1 0 0,-1 0 0,0 1-1,1-1 1,0 0 0,-1 3-94,-1 4 23,1 0 0,0 0 0,0 0 0,1 1 0,0-1-1,1 0 1,0 1 0,1-1 0,0 0 0,0 0 0,1 1 0,2 5-23,-2-11-2,0 0 0,0 0 0,0 0 0,1-1 0,-1 1 0,1-1 0,0 1 0,0-1 1,1 0-1,-1 0 0,1 0 0,0-1 0,0 1 0,0-1 0,0 0 0,1 0 0,-1-1 0,1 1 0,0-1 0,0 0 1,0 0-1,0 0 0,0-1 0,0 0 0,1 0 2,-4-1-41,9 2-104,0 0-1,0-1 0,10-1 146,-17 0-447,1 0 0,-1-1 0,0 1 1,0-1-1,0 0 0,0-1 0,0 1 0,2-2 447,23-20-7854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1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358 248 8356,'0'0'2460,"0"0"-678,-17-4-387,3-1-997,-3 0 128,0 0-1,0 1 1,-1 1-1,1 1 0,-5 0-525,-62-1 2151,86 24-2381,6 0 163,1-1-1,1 0 0,5 6 68,-7-12-368,0 1 1,0 0-1,-2 0 0,0 0 0,0 1 1,-2 0-1,3 14 368,-6-22-289,0 0 0,-1 0 1,0 0-1,0 0 0,-1-1 0,0 1 0,0 3 289,-1-7-71,1-1 0,0 1 0,-1 0-1,1-1 1,-1 0 0,0 1 0,0-1 0,0 0 0,-1 0-1,1 0 1,-1 0 0,1 0 0,-1-1 0,0 1 0,-2 0 71,-6 5 83,-1-1 1,0-1-1,-1 0 1,1 0-1,-1-2 1,0 1-1,0-1 1,-1-1-1,1-1 1,-1 0-1,1 0 1,-1-2-1,0 1-83,14-1 2,-1 0-1,1 0 0,-1 0 1,1 0-1,-1 0 1,1 0-1,0 0 0,-1 0 1,1 0-1,-1 0 0,1 0 1,-1 0-1,1 0 0,0 0 1,-1-1-1,1 1 0,-1 0 1,1 0-1,0 0 0,-1-1 1,1 1-1,0 0 0,-1 0 1,1-1-1,0 1 0,-1 0 1,1-1-1,0 1 0,-1 0 1,1-1-1,0 1 0,0 0 1,0-1-1,-1 1 0,1-1 1,0 1-1,0-1 0,0 1 1,0 0-1,0-1 0,0 1 1,0-1-1,0 1 0,0-1 1,0 1-1,0-1 0,0 1 1,0 0-1,0-1 0,0 1 1,1-1-1,-1 1 0,0 0 1,0-1-1,0 1 0,1-1 1,-1 1-1,0 0 0,0-1 1,1 1-1,-1 0 0,0-1 1,1 1-1,-1 0 0,0 0 1,1-1-2,0 1 2,9-12-44,1 0 0,0 1 1,1 0-1,1 1 0,0 1 0,0 0 0,9-4 42,5-5-163,29-20-1721,-2-3 0,-1-2 0,26-30 1884,-56 49-713,0 0 0,-3-2 0,0 0 1,-1-1-1,-2-1 0,0-1 0,-2 0 0,3-12 713,-6 0 3292,-11 23 2861,-1 18-3958,0 0-741,0 10-266,1 174-934,0 57-760,-3-84-8428,2-156 8589,0 1-1,0-1 1,0 0 0,-1 1-1,1-1 1,0 0 0,-1 1-1,1-1 1,0 0-1,-1 1 1,0-1 0,1 0-1,-1 1 346,1-2-51,-1 0 0,1 0 0,0 1 0,-1-1-1,1 0 1,-1 0 0,1 0 0,0 0 0,-1 0-1,1 1 1,-1-1 0,1 0 0,0 0 0,-1 0-1,1 0 1,-1 0 0,1 0 0,-1 0 0,1 0-1,0-1 1,-1 1 0,1 0 0,-1 0 0,1 0-1,0 0 1,-1 0 0,1-1 0,0 1-1,-1 0 1,1 0 0,0-1 0,-1 1 0,1 0-1,0-1 1,-1 1 0,1 0 0,0-1 51,-19-23-654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2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48 8388,'0'0'3447,"0"0"-1396,0 0-655,0 0-380,-10-8-730,3 2-293,-18-15-64,25 20 70,0 1 0,0 0 1,-1 0-1,1 0 0,0-1 0,0 1 0,0 0 0,0 0 0,0-1 0,0 1 0,0 0 0,0 0 0,0-1 0,0 1 0,0 0 0,0 0 0,0-1 0,0 1 1,0 0-1,0 0 0,0-1 0,0 1 0,0 0 0,0 0 0,0-1 0,0 1 0,0 0 0,0 0 0,0 0 0,1-1 0,-1 1 0,0 0 0,0 0 1,0 0-1,0-1 0,1 1 0,-1 0 0,0 0 1,21-4-15,46 4-783,196 6-5920,-262-6 6730,0 0 0,0 0 0,0 0-1,0 0 1,1 0 0,-1 0 0,0 1 0,0-1 0,0 0-1,0 1 1,0-1 0,0 1 0,0-1 0,0 1 0,0 0-1,0-1 1,0 1 0,0 0 0,-1-1 0,1 1 0,0 0-1,0 0 1,0 0-12,-1 2 189,1-1 0,0 0-1,-1 1 1,0-1 0,1 1 0,-1-1-1,0 0 1,0 1 0,-1 1-189,1 7 371,0 221-106,0-231-3152,0-4-1961,0-12 2381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40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1105,'0'0'4436,"23"-4"-2510,4-1-1530,-6 3-109,-1-2 0,0 0 0,0-2 0,-1 0 0,16-7-287,36-22 573,-64 31-493,-1 0-1,0 0 1,0-1-1,0 0 0,0 0 1,-1 0-1,0-1 1,0 0-1,0-1-79,-3 6 101,-1 0 0,0-1 0,0 1 0,0-1 0,0 1 0,0-1 0,0 0 0,0 1 0,-1-1 0,1 0 0,-1 0 0,1 1 0,-1-1 0,0 0 0,1 0 1,-1 0-1,0 0 0,0 1 0,0-1 0,-1 0 0,1 0 0,0 0 0,-1 0 0,1 1 0,-1-1 0,1 0 0,-1 1 0,0-1 0,0 0 0,0 1 0,0-1 0,0 1 0,0-1 0,0 1 0,-1-1 0,1 1 0,0 0 0,-1 0 0,1 0 0,-1 0 0,1 0 0,-1 0 0,0 0 0,1 0 0,-1 1 0,0-1-101,-8-3 341,1 1 0,0 1 0,-1-1 0,0 2 0,1-1-1,-1 1 1,0 1 0,0 0-341,9 0 15,1 0-1,-1 0 1,0 0-1,1 0 1,-1 0-1,0 0 1,1 0 0,-1 1-1,1-1 1,-1 0-1,0 0 1,1 1-1,-1-1 1,1 0-1,-1 1 1,1-1-1,-1 1 1,1-1 0,-1 0-1,1 1 1,-1-1-1,1 1 1,0 0-1,-1-1 1,1 1-1,0-1 1,-1 1-1,1-1 1,0 1 0,0 0-1,-1-1 1,1 1-1,0 0-14,0 25-7,0-16 49,0-3-38,1 0 0,0 0-1,0 0 1,0-1 0,1 1 0,0-1-1,0 1 1,1-1 0,0 0-1,0 1 1,0-2 0,1 1 0,0 0-1,0-1 1,1 1 0,-1-1 0,1-1-1,0 1 1,0-1 0,1 1 0,-1-1-1,1-1 1,0 1 0,0-1-1,0 0 1,6 2-4,2 0-300,-1 0 0,1-1-1,0 0 1,1-2-1,-1 1 1,1-2 0,-1 1-1,1-2 1,-1 0 0,1-1-1,12-2 301,-25 2-256,0 1 0,-1 0 1,1-1-1,0 0 0,-1 1 0,1-1 0,0 0 0,-1 0 0,1 0 0,-1 0 0,1 0 0,-1 0 0,1 0 0,-1 0 0,1-1 256,13-17-4866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2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10133,'0'0'0,"0"0"-4626,0 0-321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2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1 398 96,'0'0'10896,"0"0"-7351,0 0-3182,0 0-478,21-10-181,-8 3 139,5-1-72,-1-1-1,-1 0 0,0-2 0,0 0 0,-1 0 0,0-2 1,-1 0-1,2-2 230,-3 0-544,0-1 0,-2 0 0,0-1 0,0 0 1,2-9 543,-7 15-103,-2-1 1,0 0 0,0-1 0,-1 1 0,0 0-1,-1-1 1,-1 0 0,0 1 0,0-4 102,-1 14 98,0 0 0,-1 1 0,1-1 1,0 0-1,-1 1 0,1-1 0,0 0 1,-1 1-1,0-1 0,1 1 0,-1-1 1,0 0-1,0 1 0,0 0 0,0-1 1,0 1-1,0 0 0,-1-1 0,1 1 1,0 0-1,-1 0 0,1 0-98,-2-1 219,-1 0-1,1 1 0,0-1 1,-1 1-1,1 0 0,-1 0 1,1 0-1,-1 0 0,0 1 1,-3-1-219,2 0 135,-1 1 0,1 0 1,-1 1-1,1-1 1,-1 1-1,1 0 1,-1 0-1,1 0 0,0 1 1,0 0-1,0 0 1,0 1-1,0-1 1,0 1-1,-2 2-135,-1 3 28,0 1 0,1 0 0,0 0-1,1 1 1,0 0 0,1 0 0,0 0 0,0 1 0,1 0-1,1-1 1,0 1 0,-2 12-28,-1 10 12,2 0 1,1 0-1,1 30-12,2-34 7,1 1 0,3 9-7,-3-29 2,1 0 1,1 0 0,-1-1-1,2 1 1,-1 0-1,1-1 1,1 0-1,3 5-2,0-1 20,1 0-1,1 0 0,0-1 0,0 0 1,1-1-1,1 0 0,0-1 0,0 0 1,10 5-21,-11-9-219,0 0 0,0-1 0,0 0 0,1-1 0,-1 0 0,1-1 0,0 0 0,0 0 0,0-2 0,1 0 0,-1 0 0,8-1 220,-13-1-310,0 0-1,0 0 1,0 0 0,0-1 0,0-1 0,-1 1 0,1-1 0,-1 0-1,1 0 1,-1-1 0,0 0 0,-1 0 0,1 0 0,2-3 310,2-2-983,-1 0 1,0-1-1,0-1 1,-1 1-1,0-1 1,4-9 982,-1-7-2132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03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0 384 352,'0'0'10706,"0"0"-8083,0 0-2522,19-3-135,-9 2 27,-1 0 2,0 0 1,0 0 0,0-1 0,-1 0-1,1-1 1,-1 0 0,0 0 0,0-1-1,0 0 1,0 0 0,0-1-1,-1 0 1,0 0 0,5-5 4,2-5-109,-1-1-1,0-1 1,-1 0-1,0 0 1,-2-1 0,0-1-1,0-1 110,-5 9 0,-1-1-1,1 1 1,-2-1 0,0 0-1,0 0 1,-1-1-1,-1 1 1,0 0-1,0-1 1,-1 1-1,-1-1 1,-1-5 0,1 16 67,1 1 1,-1-1-1,1 1 1,-1 0-1,0-1 0,0 1 1,0 0-1,0 0 1,0-1-1,0 1 0,0 0 1,0 0-1,0 0 1,-1 0-1,1 0 1,0 1-1,-1-1 0,1 0 1,0 1-1,-1-1 1,1 1-1,-1-1 0,1 1 1,-1 0-1,1-1 1,-1 1-1,1 0 1,-1 0-1,1 0 0,-1 0-67,-2 0 88,1 0-1,-1 0 0,1 0 0,0 1 1,-1-1-1,1 1 0,0 0 0,-1 0 1,1 0-1,0 1 0,0-1 1,0 0-1,0 1 0,-1 1-87,-1 2 53,0-1 0,1 1 0,0 1 0,0-1 0,0 0 0,0 1 0,1 0 0,-1 2-53,-22 56 86,10-15-63,3 0 0,2 1 0,2 0 1,2 1-1,3 0 0,1 0 0,4 22-23,-1-60 3,1 0-1,0 0 0,1 0 1,1 0-1,0-1 0,0 1 0,1-1 1,1 0-1,0 0 0,5 8-2,-6-14-10,0 0-1,0 0 1,1 0-1,-1-1 1,2 1-1,-1-1 1,0 0 0,1-1-1,0 1 1,0-1-1,0 0 1,1-1-1,0 1 1,-1-1-1,1-1 1,0 1-1,0-1 1,0 0-1,3-1 11,2 2-372,0-2 0,0 0 0,0 0-1,0-1 1,9-1 372,-16 0-485,-1 0 0,0 0-1,1 0 1,-1 0 0,0-1 0,0 1-1,4-3 486,-6 3-499,0-1 0,0 1 0,0 0 0,0-1 0,0 0 0,-1 1-1,1-1 1,-1 0 0,1 0 0,-1 0 0,1 0 0,-1 0 0,0 0 0,1-2 499,7-29-4405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37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10965,'0'0'2209,"0"0"-1809,0 0-240,0 0 673,0 0 207,6 143-544,-19-28-288,-14 10-79,1-5-33,2-10-96,3-14 16,8-15 32,7-18-48,6-23-273,0-15-1423,0-25-2018,0-13-1344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4:38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23 543 10469,'0'0'2369,"-23"-97"-1617,76 28-704,27-25 0,25-6-16,12 14 80,-5 22-16,-16 32-32,-23 32-64,-24 3 16,-19 43-64,-13 14 112,-12 13 209,-1 8-1,-4 2-272,0-53-1649,0-8-4530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5:43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26 3570,'0'0'4869,"0"0"-3314,0 0-813,0 0-62,0 0-205,0 0-155,-7 1-152,5 0-145,-21 3 62,19-2-45,16-2-1,591-16 602,4 0-135,-547 16-407,10-1 11,0 3 0,0 2 0,38 10-110,-5 0 99,0-4-1,1-5 0,43-5-98,-107 0 23,12 2 95,1 3-1,25 6-117,-21-2 26,50 0-26,-63-7 28,436 0 390,-456-4-321,0-2-1,20-4-96,-23 3 72,1 1-1,-1 1 1,18 0-72,51 0 138,26-7-138,66-4 33,217 13 314,-252 8 61,-117-4-291,-1 1-1,1 2 1,20 7-117,-14-3 218,36 4-218,-21-2 510,-41-9-1158,1-1 0,-1 1 1,1-2-1,-1 1 0,4-1 648,-14-1-10306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1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7475,'0'0'4002,"0"0"-2929,0 0-929,0 0-144,0 0-2417,0 0-337,0 0-15,-69 68-416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1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1 256,'0'0'8724,"0"0"-8068,0 0-656,0 0-2913,0 0-913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4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11637,'0'0'939,"0"0"-899,0 0-88,4 17 254,-2-9-179,3 17 47,0 0 0,-2 0 0,-1 0 0,-1 4-74,1 16 88,-1-30-731,0 1 0,-1-1 0,-2 5 643,19-64-54,2 0 1,2 1 0,2 2-1,23-34 54,-39 64 6,39-52 27,-42 58-13,-1 1 1,1 0 0,0 0-1,0 1 1,1-1-1,-1 1 1,1 0 0,0 0-1,-1 0 1,1 1-1,1-1 1,-1 1-21,-4 2 22,0 0-1,0 0 1,0 0 0,0 0 0,-1 0 0,1 0-1,0 0 1,0 0 0,0 1 0,0-1 0,-1 0-1,1 1 1,0-1 0,0 0 0,-1 1 0,1-1-1,0 1 1,0-1 0,-1 1 0,1-1 0,-1 1-1,1 0 1,0-1 0,-1 1 0,1 0-1,-1-1 1,1 1 0,-1 0 0,0 0 0,1-1-1,-1 1 1,0 0 0,0 0 0,1 0 0,-1-1-1,0 2-21,7 37 346,-5-29-113,1 14-28,-2-10-124,1-1 0,0 1 0,1-1 0,3 6-81,-6-16-10,1-1-1,0 1 1,0-1-1,0 0 1,0 1-1,1-1 1,-1 0-1,0 0 1,1 0-1,0 0 1,-1 0-1,1 0 1,0-1-1,0 1 1,0-1-1,0 1 1,0-1-1,0 0 1,0 1-1,1-1 1,-1 0-1,0 0 1,1-1-1,-1 1 1,3 0 10,3-1-137,0 0 1,0 0-1,0-1 1,0 0-1,0 0 1,0-1-1,0 0 1,-1-1-1,1 1 1,-1-1-1,1-1 0,-1 1 1,0-2-1,0 1 1,1-2 136,-7 6 10,-1-1-14,1 1-1,-1 0 1,0 0 0,1 0 0,-1-1 0,1 1 0,-1 0-1,0 0 1,1 0 0,-1 0 0,1 0 0,-1 0 0,1 0-1,-1 0 1,1 0 0,-1 0 0,0 0 0,1 0 0,-1 0-1,1 0 1,-1 0 0,1 0 0,-1 1 0,0-1 0,1 0 0,-1 0-1,1 0 1,-1 1 0,0-1 0,1 0 4,7 15-17,0 28-76,-7-33-94,2 7-1742,1-9-3214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7603,'0'0'4413,"0"0"-2937,0 0-1346,0 0-151,0 0 42,20 1 6,64-1-75,-80 0 0,0-1 1,0 1-1,0-1 0,-1 0 1,1 0-1,0 0 0,0 0 1,-1-1-1,1 0 0,-1 1 1,1-1-1,-1-1 0,0 1 1,1 0-1,-1-1 0,-1 1 1,1-1-1,0 0 0,-1 0 1,1 0-1,-1-1 0,0 1 1,0 0-1,0-1 0,0-1 48,1-3-82,0-1 0,0 0 0,-1-1 0,0 1 0,-1 0-1,0-1 1,0 1 0,-1-6 82,0 14 20,0 1 0,0-1 0,0 1 0,0-1-1,0 0 1,-1 1 0,1-1 0,0 1 0,0-1 0,-1 0 0,1 1 0,0-1-1,-1 1 1,1-1 0,0 1 0,-1-1 0,1 1 0,-1 0 0,1-1 0,-1 1 0,1-1-1,-1 1 1,1 0 0,-1-1 0,1 1 0,-1 0 0,1 0-20,-23-4 1071,20 5-935,-1-1 0,1 0 0,0 1 0,-1-1 0,1 1 1,0 0-1,-1 0 0,1 1 0,0-1 0,0 1 0,0-1 1,-1 2-137,-1 2 56,1 0 0,0 1 0,0-1 0,0 1 0,1 0 0,0 0 0,0 0 0,0 1 0,1-1 0,0 1 0,0 0 0,1-1 1,-1 7-57,-2 11 94,2-1 0,1 1 0,2 10-94,-1-30-4,0-1 0,0 0 0,1 1 1,-1-1-1,1 0 0,0 1 1,0-1-1,0 0 0,1 0 0,-1 0 1,1 0-1,-1 0 0,1 0 1,0 0-1,0-1 0,1 1 0,-1-1 1,2 2 3,0-1 23,1 1 0,-1-2 1,1 1-1,0 0 0,-1-1 0,1 0 1,1 0-1,-1 0 0,0-1 1,0 0-1,2 1-23,3-1-334,-1 0-1,1 0 1,0-1 0,0 0-1,-1-1 1,1 0-1,0 0 1,-1-1 0,1 0-1,-1-1 1,0 0 0,7-3 334,-14 5-551,1-1 0,-1 1 1,0-1-1,0 1 0,0-1 1,0 0-1,0 0 0,0 0 1,0 0-1,0-1 551,9-15-5506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5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96,'0'0'5285,"0"0"-4260,0 0-745,16 3 160,313 43 1737,101-15-877,-137-13-775,-215-12-57,-1-4 0,71-7-468,-129 3-10,0-1-1,-1 0 0,1-2 1,1 0 10,-19 4-273,0 1 0,0 0 0,0-1 0,0 1 0,0-1 1,-1 0-1,1 1 0,0-1 0,0 0 0,0 1 1,-1-1-1,1 0 0,0 0 0,-1 0 0,1 1 1,0-1-1,-1 0 0,0 0 0,1 0 0,-1 0 0,1 0 1,-1 0-1,0 0 0,0 0 0,1 0 0,-1 0 1,0 0-1,0 0 0,0 0 0,0-1 0,0 1 1,-1 0-1,1 0 0,0 0 0,0 0 273,-2-7-2121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5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3 6307,'0'0'1171,"0"0"-528,0 0 475,0 0 675,0 0-1062,-13-1-168,10 1-521,-9-1 83,0 1 0,1 0 0,-1 0 1,0 1-1,0 1 0,1 0 0,-1 0 0,1 1 1,0 1-1,-1 0 0,-2 2-125,12-5 46,0 0 0,-1 1 0,1-1-1,0 1 1,0 0 0,1-1 0,-1 1 0,0 0 0,0 0 0,1 0 0,-1 0-1,1 0 1,0 0 0,0 1 0,-1-1 0,2 0 0,-1 1 0,0 0-46,0 1 9,1-1 0,-1 1 1,1-1-1,0 1 0,1-1 1,-1 1-1,1-1 0,-1 1 1,1-1-1,0 1 0,0-1 1,0 0-1,1 2-9,26 44 23,-23-42-17,-1 0-1,1 0 1,-1 1-1,0 0 0,-1-1 1,0 1-1,0 1 1,-1-1-1,0 0 0,0 6-5,-1-8 11,-1-1 0,0 1 1,0-1-1,0 1 0,-1-1 0,0 0 0,0 1-11,1-4 1,-1 0 1,0-1 0,0 1-1,0 0 1,0 0 0,0-1-1,0 1 1,0-1 0,0 1 0,-1-1-1,1 1 1,-1-1 0,1 0-1,-1 0 1,1 1 0,-1-1-1,0 0 1,0-1 0,-1 2-2,-3 1-143,-1-1 0,1 1 0,-1-1 0,0 0-1,0-1 1,0 0 0,0 0 0,-4 0 143,10-5-4346,2-7 2548,-1 10 760,5-10-3049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1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14 7603,'0'0'3186,"0"0"-1519,0 0-832,0 0-245,0 0 26,-19-3-248,-8 0-266,2-1 11,-1 2 0,0 0 0,-5 2-113,21 0 64,-1 1 0,0 0 0,0 1 0,-2 0-64,9-1 23,0 0 0,0 0 0,1 1 0,-1-1 0,0 1 0,1-1 0,-1 1 0,1 0 0,0 1 0,-1-1 0,1 0 0,0 1 0,0 0-23,2 0 4,0 0 0,0 0 0,0 0 0,0 0 0,1 0 0,-1 0 0,1 0 0,0 0 0,0 1 0,0-1 0,0 0 0,0 0 0,1 0 1,-1 0-1,1 0 0,0 0 0,0 0 0,0 0 0,1 0 0,-1 0 0,2 1-4,5 9 3,1-1 1,1-1-1,9 10-3,-9-10-38,0-1 0,-1 2-1,-1-1 1,3 5 38,-9-12-130,0 1 1,1-1-1,-2 1 0,1 0 1,0 0-1,-1 0 0,0 0 1,0 0-1,-1 0 0,1 0 1,-1 0-1,0 0 0,0 0 1,-1 2 129,0-3 2,0-1 1,0 0 0,0 1 0,-1-1-1,1 0 1,-1 0 0,0 0-1,0 0 1,0 0 0,0 0-1,0 0 1,-1-1 0,1 1-1,-1-1 1,1 0 0,-1 0 0,-2 1-3,-7 5-759,-1 0 0,1-2 0,-9 4 759,19-9-3545,2-1-1818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8 6371,'0'0'907,"0"0"-315,0 0 86,0 0 253,0 0-120,0 0-307,6-2 270,-6 2-9,0 0-708,0-1 0,0 1 1,0 0-1,0 0 1,0 0-1,0 0 1,0 0-1,0 0 1,0-1-1,0 1 1,0 0-1,0 0 1,0 0-1,0 0 1,0 0-1,0 0 1,0-1-1,0 1 0,0 0 1,0 0-1,0 0 1,0 0-1,0 0 1,0 0-1,0-1 1,0 1-1,0 0 1,0 0-1,-1 0 1,1 0-1,0 0 1,0 0-1,0 0 1,0 0-1,0-1 0,0 1 1,0 0-1,0 0 1,-1 0-1,1 0 1,0 0-1,0 0 1,0 0-1,0 0 1,0 0-1,0 0 1,-1 0-1,1 0 1,0 0-1,0 0 1,0 0-1,0 0 0,0 0 1,-1 0-1,1 0 1,0 0-1,0 0 1,0 0-58,-7 1 11,0-1 1,0 1-1,0 0 0,1 1 1,-1-1-1,0 1 0,1 1 1,0-1-1,-1 1 0,1 0 1,0 1-1,0-1 0,1 1 1,-1 0-1,1 1 0,0-1 1,0 1-1,0 0 0,1 0 1,-2 3-12,2-2 1,0-1 0,1 1 0,0 0 0,0 0 0,0 0 0,1 0 0,0 0 0,0 1 0,1-1 0,-1 1 0,2-1 0,-1 1 0,1-1 0,0 1 0,0 0 0,0 1-1,0-7-2,1 0 0,-1 0 1,0 0-1,0 0 0,0 0 1,0 0-1,1 0 0,-1 0 1,1 0-1,-1 0 0,1-1 1,-1 1-1,1 0 0,-1 0 1,1 0-1,0 0 0,-1-1 1,1 1-1,0 0 0,0-1 1,-1 1-1,1 0 0,0-1 0,0 1 1,0-1 1,2 2-15,1-1 1,-1 0 0,0 0-1,0 0 1,1-1-1,-1 1 1,0-1-1,4 0 15,0 1-197,0-2-1,1 1 1,-1-1 0,0 0-1,0-1 1,0 1-1,0-1 1,2-2 197,1-2-396,0 0 0,-1-1 0,1 0 1,-1-1-1,-1 0 0,3-4 396,13-11-96,-23 22 462,-1 1 501,1 4-679,-1-1 0,1 1 0,-1-1 0,1 1 1,-1-1-1,0 1 0,-1-1 0,1 1 0,-1 1-188,0 10 228,1-10-216,0 0 0,0 0 0,1 1 0,-1-1 0,1 0 0,1 0-1,-1 0 1,1 0 0,-1 0 0,1-1 0,1 1 0,1 2-12,-2-4-6,0 0 0,0-1 0,1 1 0,0-1 0,-1 1-1,1-1 1,0 0 0,0 0 0,0 0 0,0-1 0,0 1 0,1-1-1,-1 0 1,1 0 0,-1 0 0,0 0 0,1 0 0,-1-1-1,2 1 7,5 0-430,0-1 0,-1 0 0,1 0 0,0-1-1,-1-1 1,1 1 0,0-1 0,-1-1-1,0 0 1,0 0 0,0-1 0,0 0-1,0 0 1,-1-1 0,1-1 0,-1 1-1,-1-1 1,1 0 0,2-4 430,-4 4-70,1-1 0,-1 0 0,-1-1 0,0 0 0,0 1 0,0-2 0,-1 1 0,1-3 70,-4 8 258,0-1 0,0 1 0,0 0 0,0-1 0,-1 1 1,1-1-1,-1 1 0,0-1 0,0 0 0,0 1 0,-1-1 0,1 1 0,-1-1 0,0 1 1,0 0-1,-1-3-258,2 4 213,-1 0-1,0 1 1,0-1 0,0 0 0,0 0 0,-1 1 0,1-1-1,0 0 1,-1 1 0,1-1 0,-1 1 0,0 0 0,1 0-1,-1-1 1,0 1 0,0 0 0,1 0 0,-1 1 0,0-1-1,0 0 1,0 1 0,0-1 0,0 1 0,0-1 0,-1 1-1,1 0 1,0 0-213,0 4 214,0 61-178,2 1 0,5 16-36,1 60-539,-5-110 97,-1 33-993,0-60 1188,-1-1 1,0 1-1,0 0 1,0-1-1,0 1 1,-1-1-1,0 1 1,1-1-1,-2 0 1,1 0-1,-2 3 247,3-6-19,1 0 0,-1-1 0,1 1 0,-1 0 0,1-1 0,-1 1 0,0 0 1,1-1-1,-1 1 0,0-1 0,0 1 0,1-1 0,-1 0 0,0 1 0,0-1 0,0 0 0,1 1 0,-2-1 19,2 0 11,0 0 0,-1 0 0,1 0 1,0 0-1,-1-1 0,1 1 0,-1 0 0,1 0 0,0 0 0,-1-1 0,1 1 1,0 0-1,0 0 0,-1-1 0,1 1 0,0 0 0,0-1 0,-1 1 0,1 0 1,0-1-1,0 1 0,0 0 0,-1-1 0,1 1 0,0 0 0,0-1-11,-4-28 599,4 18-594,0 0 0,1 0 0,0 1 0,0-1 0,1 1 0,1-1 0,0 1 0,0 0 0,1 0 0,0 0 0,1 0 0,0 1 0,1 0 0,0 0 0,0 0 0,3-2-5,10-11-455,2 0 0,0 1-1,13-9 456,34-22-5288,-61 47 1799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6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25 211 6899,'0'0'3207,"0"0"-2433,0 0-478,11-5-91,-2 2-170,-1-1 0,1 0 0,-1-1 1,0 0-1,0 0 0,-1-1 0,0 0 0,0-1 0,0 1 0,-1-1 0,0 0 0,0-1 0,2-4-35,-3 4-101,0-1-1,-1 0 1,0-1-1,1-4 102,-4 10-28,0 1-1,0 0 1,0-1 0,-1 0-1,1 1 1,-1-1 0,0 1-1,0-1 1,0 1 0,-1-1-1,1 1 1,-1-1 0,0 1-1,0-1 29,0 2 67,0 1-1,-1-1 1,1 1-1,0 0 0,-1 0 1,1-1-1,-1 1 0,1 0 1,-1 0-1,0 1 1,1-1-1,-1 0 0,0 0 1,0 1-1,1-1 0,-1 1 1,0 0-1,0-1 1,0 1-1,0 0 0,0 0 1,0 0-67,-46 2 1979,45-2-1865,0 0-59,0 1 0,0-1 0,1 1 0,-1 0 0,0-1 0,1 1 0,-1 0 0,1 1 1,-1-1-1,1 0 0,-1 1 0,1-1 0,0 1 0,0 0 0,0 0 0,0 0 0,-1 1-55,0 0 37,1 2 0,-1-1 0,0 0 0,1 0 0,0 1 0,0-1 0,1 1 0,-1 0 0,0 2-37,-1 12 23,1-1 0,0 0 0,1 1 0,2 14-23,-1-31 8,0 2-27,1 0 0,-1 1 0,1-1 1,-1 0-1,1 0 0,1 0 0,-1 0 0,0 0 1,1 0-1,0 0 0,0 0 0,0-1 1,1 1-1,-1-1 0,1 1 0,0-1 19,2 2 74,-1-1 0,1 0 0,0-1 0,1 1 0,-1-1 0,0 0 0,1 0 0,0-1 0,-1 1 0,4 0-74,4 0-409,0 0 0,1 0 0,-1-1-1,10 0 410,49-3-7428,-58-2 529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6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62 5491,'0'0'1808,"0"0"-981,0 0 59,0 0-200,0 0 333,4-10 478,9-30-185,-14 40-1252,1-1 0,0 0 0,-1 0-1,1 0 1,-1 1 0,0-1 0,1 0 0,-1 1-1,0-1 1,1 1 0,-1-1 0,0 1 0,0-1-1,1 1 1,-1-1 0,0 1 0,0 0 0,0-1-1,0 1 1,0 0 0,1 0 0,-1 0-1,0 0 1,0-1 0,0 1 0,0 0 0,0 1-1,0-1 1,0 0 0,0 0 0,0 0-60,-34 2 989,35-2-975,-2 1-1,0-1 0,0 0 0,0 1 0,0-1 0,0 1 0,0 0 0,1-1 0,-1 1 0,0 0 0,0 0 0,1 0 0,-1 1 0,0-1 0,1 0 0,-1 1 0,1-1 0,0 1 0,-1-1 0,1 1 0,0-1 0,0 1 0,0 0 0,0 0 0,0 0 0,0-1 0,1 1 0,-1 0 0,0 2-13,0 5 31,-1 1-1,1-1 1,1 1 0,0-1-1,0 7-30,1-6 4,0 0-72,1 0 0,1-1 0,-1 0 1,1 1-1,1-1 0,0 0 0,0-1 0,1 1 1,0-1-1,0 0 0,5 5 68,0 1-236,-1 1 1,-1 1-1,2 4 236,-8-16-36,0 1 0,0 0-1,-1 1 1,0-1-1,0 0 1,0 0 0,-1 0-1,1 1 1,-1-1 0,0 0-1,-1 1 1,0 3 36,0-7-8,1 0-1,-1 0 1,0 1 0,0-1 0,0 0-1,-1 0 1,1-1 0,0 1 0,-1 0-1,1 0 1,-1-1 0,0 1 0,0 0-1,1-1 1,-1 0 0,0 1 0,0-1-1,-1 0 9,-40 18 3,35-16-1,-7 3 10,-1-2 1,1 0-1,-3 0-12,6-4-475,8-5 81,9-5-542,-5 10 751,23-27-3419,0 3-2140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6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11701,'0'0'1745,"0"0"-1281,0 0-208,0 0-207,0 0-49,0 0-3666,-35 91-4370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7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11445,'0'0'1393,"0"0"-1393,0 0-32,0 0-240,0 0-385,0 0-2896,54-17-3554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8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10453,'0'0'1913,"0"0"-590,0 0-419,0 0-450,0 0-99,-2 20-35,-9 108 35,6 32-355,7 57 718,-1-88-2887,-1-41-4741,0-96 3676,-5-18-832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8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25 560 3682,'0'0'3601,"-4"-17"-1506,-14-50-785,18 66-1218,-1 0 1,1 0-1,0 0 1,-1 0-1,1 0 1,0 0-1,0 0 1,0 0-1,0 0 1,0 0-1,0 0 1,0 0-1,0 0 1,0 0-1,0 0 1,0 0-1,1 0 1,-1 0-1,0 0 1,1 0-1,-1 0-92,12 1 356,-7 1 96,9 1-185,0 0 0,-1 0 0,1 2 1,-1 0-1,0 0 0,0 1 0,0 1 0,7 4-267,37 15 158,-39-19-133,1 0 0,0-1 0,0-1 1,1-1-1,-1-1 0,17 1-25,-28-3-1,1 0-1,0-1 0,0 0 0,-1 0 0,1-1 0,-1 0 1,1 0-1,-1-1 0,0 0 0,0-1 0,0 1 1,0-2-1,-1 1 0,1-1 0,-1 0 0,1-2 2,2-2-65,-1-1 0,0-1 0,-1 0 0,0 0 0,0 0 0,-1-1 0,-1 0 0,0-1 0,-1 0 0,0 1 0,-1-2 0,0 1 0,1-10 65,1-17 6,-2 0 0,-2 0 0,-2-40-6,0 72 9,-1 0-1,0 0 1,0 1 0,0-1-1,-1 0 1,0 1-1,-1-1 1,0 1 0,-3-7-9,5 11 92,-1 1 0,0-1 0,0 0 1,0 1-1,0-1 0,0 1 0,0-1 1,-1 1-1,1 0 0,-1 0 0,0 0 1,1 0-1,-1 1 0,0-1 1,0 1-1,0 0 0,0 0 0,0 0 1,-1 0-1,1 0 0,0 1 0,0-1 1,0 1-1,-3 0-92,5 0 6,0 0 0,1 1 0,-1-1 1,0 1-1,0-1 0,1 1 0,-1-1 0,0 1 1,1-1-1,-1 1 0,1 0 0,-1-1 0,1 1 0,-1 0 1,1 0-1,-1-1 0,1 1 0,0 0 0,-1 0 1,1-1-1,0 1 0,0 0 0,-1 0 0,1 0 0,0 0 1,0 0-1,0-1 0,0 1 0,0 0 0,0 0 1,1 0-7,-2 6 27,-7 47-9,2 0 1,3 0 0,3 0-1,3 34-18,-2-77-33,1-1-1,0 1 1,1-1-1,0 1 1,0-1-1,1 0 1,0 0-1,1-1 0,0 1 1,0-1-1,4 3 34,-6-7-240,2 1-1,-1-1 0,1 0 1,-1-1-1,1 1 0,0-1 1,1 0-1,-1 0 0,1-1 1,0 0-1,0 0 0,0 0 1,0 0-1,0-1 1,1 0-1,-1-1 0,1 1 1,3-1 240,16 1-639,-18-2 612,-1 0 1,1 1-1,-1 0 0,0 0 1,1 1-1,-1 0 1,0 0-1,0 0 0,0 1 1,0 0-1,0 0 1,-1 1-1,0 0 0,1 1 27,9 7 63,0-1-1,0-1 0,1 0 1,8 3-63,-15-9 36,0 0 0,1-1 0,-1 0 1,1-1-1,0 0 0,0-1 0,0 0 0,7 0-36,-3-1 42,-1 0 0,1-1 0,-1-1 0,0 0 0,0-1 0,10-3-42,-17 3 20,1-1 0,0 0 0,-1 0 0,1 0 0,-1-1 0,0 0 0,0 0 0,-1 0 0,0-1 1,0 0-1,5-7-20,-5 6 29,-1-1 1,0 0 0,0 0-1,0 0 1,-1 0 0,0-1-30,-3 5 130,1 0 1,-1 0-1,0-1 1,0 1 0,0 0-1,0 0 1,-1-1-1,0 1 1,0 0 0,0-1-1,0 1 1,-1 0-1,0 0 1,0-1-131,1 4 66,-1 1 0,1-1 0,-1 0 0,0 1 0,0-1 0,1 1 0,-1-1 0,0 1 0,0-1 0,0 1 0,1 0 0,-1-1 0,0 1 0,0 0 1,0 0-1,0-1 0,0 1 0,0 0 0,0 0 0,0 0 0,0 0 0,0 0 0,1 0 0,-2 1-66,-22 1 597,21-1-576,1-1 0,0 1-1,-1 0 1,1 1 0,0-1-1,0 0 1,0 1 0,0-1 0,0 1-1,0 0 1,0 0 0,0-1-1,1 1 1,-1 0 0,1 1-1,-1-1 1,1 0 0,0 0 0,0 0-1,0 1 1,0-1 0,0 1-1,0-1 1,1 1 0,-1-1-1,1 1-20,-3 12 12,1 0-1,0 0 0,1 14-11,0-26 4,1 10-4,0 0 0,0-1-1,1 1 1,1 5 0,-1-13-7,0-1 0,0 0 0,1-1 1,-1 1-1,1 0 0,0 0 0,0-1 0,0 1 0,0-1 1,1 1-1,-1-1 0,1 0 0,0 0 0,0 0 0,1 1 7,3 1-167,-1-1 0,1 1 0,0-1 0,1 0 0,-1-1 0,0 1 0,4 0 167,-4-2-1079,-1-1 0,0 1 0,1-1 0,-1-1 0,1 1 0,1-1 1079,7 0-7881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9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0 7235,'0'0'3333,"0"0"-1018,0 0-823,-19 4-537,-60 16-440,76-20-490,1 1 0,0 0 0,-1 0 0,1 1 0,0-1 0,0 0 0,-1 1 0,1-1 0,0 1 0,1 0 0,-1 0 0,0 0 0,0-1 0,1 2 0,-1-1 0,1 0 0,0 0 0,-1 0 0,1 1 0,0-1 0,0 3-25,-1 1 30,1 0-1,0 1 1,1-1 0,0 1-1,0-1 1,1 7-30,-1 1 12,1 6 8,1 0 0,1-1 0,1 1 0,1 0-20,-1-5 18,-1 0 1,-1 0 0,0 0-1,0 0 1,-2 0 0,0 1-1,-1 9-18,0-21-6,0 0 0,0 0 0,-1 0 1,1 0-1,-1-1 0,0 1 0,0-1 0,0 1 0,0-1 0,0 0 0,-1 1 0,0-1 0,1-1 0,-1 1 0,0 0 0,-1-1 0,1 1 0,0-1 0,-4 2 6,1-1-371,0 0 0,-1 0 0,0 0 0,0-1 0,1 0 0,-1-1 0,0 1 0,0-1 0,-1-1 0,-4 1 371,11-7-6168,1-5 1694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24:02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9588,'0'0'777,"0"0"-449,0 0-45,0 15-179,2 97-107,-2-105 0,1 0 0,0-1 1,0 1-1,1-1 0,-1 1 0,1-1 0,1 0 0,-1 0 0,1 0 1,0 0-1,0 0 0,1 0 0,0-1 0,0 0 0,0 1 1,1-2-1,-1 1 0,1 0 0,1-1 0,-1 0 0,2 1 3,2 1-110,1-1-1,0 1 0,1-1 0,0-1 0,-1 0 0,1-1 0,0 0 1,1 0-1,-1-1 0,0-1 0,1 0 0,1 0 111,-1-1-219,-5 1 138,-1-1-1,1 0 0,0-1 1,0 1-1,0-1 0,2-1 82,-7 2 7,-1-1 0,1 1 0,-1-1 0,0 1 0,1-1-1,-1 0 1,0 0 0,0 0 0,1 1 0,-1-1 0,0 0 0,0 0-1,0-1 1,0 1 0,0 0 0,0 0 0,-1 0 0,1-1 0,0 1-1,-1 0 1,1-1 0,-1 1 0,1 0 0,-1-1 0,1 1 0,-1-1-1,0 1 1,0-1 0,0 1 0,0-1 0,0 0-7,0-1 258,0 0 1,0-1 0,0 1-1,-1 0 1,1 0-1,-1 0 1,0 0 0,0 0-1,0-1 1,0 2-1,0-1 1,-1 0-1,1 0 1,-1 0 0,0 1-1,0-1 1,0 1-1,0-1 1,0 1-1,0 0 1,-1 0 0,0 0-259,-10-11 885,13 12-850,-1 0 0,0 1 1,0-1-1,1 0 1,-1 1-1,0-1 0,1 0 1,-1 0-1,1 0 1,-1 0-1,1 0 1,-1 1-1,1-1 0,0 0 1,0 0-1,-1 0 1,1 0-1,0 0 1,0 0-1,0 0 0,0 0 1,0 0-1,0 0 1,0 0-1,0 0 0,0 0 1,1 0-1,-1-1-35,1 1 10,0 0-1,0-1 0,0 1 0,0 0 1,1 0-1,-1 0 0,0 0 1,1 0-1,-1 0 0,1 0 0,-1 0 1,1 0-1,-1 1 0,1-1 1,0 0-10,7-1-16,0-1 0,-1 2 0,1-1 0,0 1 0,8 0 16,-14 1 2,0 0 0,0 0-1,0 0 1,1 1 0,-1-1 0,0 1 0,0 0 0,0 0 0,0 0 0,0 0 0,-1 0 0,1 1 0,0-1 0,2 3-3,-1-1 4,0 1 0,-1 0 0,0 0 0,1 0 0,-1 1 0,-1-1 0,1 1 0,1 3-3,2 4 29,1 1 17,0 0 0,0-1 0,10 12-46,-14-21-33,0 1 0,0-1 0,0 0 0,1 0 0,0 0 0,-1 0-1,1 0 1,0-1 0,1 0 0,-1 0 0,0 0 0,0 0 0,1-1 0,3 1 33,19 2-177,1-1 0,0-2-1,0 0 1,15-3 177,16 0-46,-43 2 51,-13-1-5,0 0 1,-1 1-1,1 0 0,0 0 1,0 0-1,0 0 0,0 0 1,0 0-1,0 1 1,-1-1-1,1 1 0,0 0 1,0 0-1,-1 0 1,1 0-1,0 0 0,-1 1 1,1-1-1,-1 1 0,0 0 1,1 0-1,-1 0 1,1 0-1,5 14 158,-1 1 0,-1 0 0,0 0 0,-1 0 0,-1 1 0,0-1 0,-1 6-158,5 17-165,-6-30-1377,-2-7-3025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6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6243,'0'0'1438,"0"0"-1102,0 0-235,0 0 198,0 0 53,11 1 115,-3 0-317,-4-1-95,0 0-1,-1 0 1,1 0-1,0 1 1,0 0 0,-1 0-1,1 0 1,0 0-1,-1 1 1,1-1 0,-1 1-1,0 0 1,1 0-1,-1 0 1,0 0 0,0 1-1,0-1 1,-1 1-1,1 0-54,4 7 221,0-1-1,-1 1 1,0 1-1,-1-1 1,0 1-1,-1 0 0,1 4-220,-3-11 91,-1 1-1,0-1 1,0 0-1,0 1 0,-1-1 1,1 1-1,-1 0 1,0-1-1,0 1 0,-1-1 1,1 1-1,-1-1 1,0 1-1,-1-1 0,1 0 1,-1 1-1,1-1 1,-1 0-1,-1 0 0,-1 3-90,-6 4 27,0 0 0,-1-1-1,-1 0 1,1-1 0,-2-1-1,1 1 1,-1-2 0,0 0-1,-1 0 1,0-2 0,0 1-1,-4-1-26,4-3-3617,8-2-4331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40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132 153 7988,'0'0'2121,"0"0"-838,0 0 104,0 0-85,0 0-336,-11-5-230,4 2-620,3 1-61,-1 0 0,1 0 1,0 0-1,-1 1 0,1 0 0,-4-1-55,6 2 13,0 0-1,1 0 0,-1 0 1,0 0-1,0 0 0,1 0 1,-1 1-1,0-1 0,0 1 1,1-1-1,-1 1 0,0-1 1,1 1-1,-1 0 0,1 0 1,-1 0-1,1 0 1,0 0-1,-1 0 0,1 0 1,0 1-1,-1-1 0,1 1-12,-4 4 11,1 0 0,-1 0 0,1 0 0,1 1-1,-1 0 1,1 0 0,0 0 0,1 0 0,0 0 0,0 0 0,0 1-1,1-1 1,0 1 0,1-1 0,-1 7-11,1-14-10,0 1 0,0 0-1,0 0 1,0-1 0,0 1 0,0 0 0,1 0 0,-1-1-1,0 1 1,0 0 0,0-1 0,1 1 0,-1 0 0,0-1-1,1 1 1,-1 0 0,1-1 0,-1 1 0,1-1-1,-1 1 1,1 0 0,-1-1 0,1 1 0,-1-1 0,1 0-1,0 1 1,-1-1 0,1 1 10,0-1-70,1 0-1,-1 1 1,1-1 0,-1 0-1,1 0 1,-1 0 0,1 0-1,-1 0 1,1 0 0,-1-1-1,1 1 1,-1 0-1,2-1 71,1-1-260,0 1 0,0-1 0,0 0 0,0 0 0,0-1 0,0 1 0,-1-1 0,1 1 0,2-4 260,5-7-392,0-1 1,-1 0-1,-1 0 1,0-1-1,-2 0 1,1-1-1,-2 1 1,2-7 391,-9 35 1031,0 0 0,0-1 0,2 1 0,0 6-1031,0 16 1366,-1-33-1380,0-1 0,0 1 0,0 0-1,0 0 1,0 0 0,0 0 0,1-1 0,-1 1 0,1 0-1,-1 0 1,1-1 0,0 1 0,-1 0 0,1-1-1,0 1 1,1 0 14,-1-1-49,0 0 0,1 0 0,-1-1 0,1 1 0,0 0 0,-1-1-1,1 0 1,-1 1 0,1-1 0,0 0 0,-1 0 0,1 1 0,0-1 0,-1-1 0,1 1-1,0 0 1,1-1 49,0 1-174,0-1-1,0 0 0,0 0 1,0 0-1,0-1 0,0 1 1,-1-1-1,1 1 0,0-1 1,-1 0-1,1 0 0,-1 0 1,0-1-1,0 1 0,0 0 1,0-1-1,1-1 175,33-55-965,-21 32 972,-8 18 28,-5 6 125,0 1 0,0 0 1,0-1-1,-1 0 1,1 1-1,-1-1 0,0 0 1,0 0-1,0 0 0,1-2-160,-2 5 456,0 0 153,0 0 12,0 3-106,-1 30 91,3 59-174,-2-81-445,1-1 0,1 1 0,0 0 0,1-1 0,0 0 0,0 1 0,2 1 13,-5-12-43,0 1-1,0-1 0,1 0 0,-1 1 1,0-1-1,0 1 0,0-1 1,0 0-1,1 1 0,-1-1 0,0 1 1,0-1-1,1 0 0,-1 0 1,0 1-1,0-1 0,1 0 0,-1 1 1,0-1-1,1 0 0,-1 0 0,1 1 1,-1-1-1,0 0 0,1 0 1,-1 0-1,1 0 0,-1 0 0,0 0 1,1 0-1,-1 1 0,1-1 1,-1 0-1,1 0 0,-1-1 0,1 1 44,9-13-482,0-22 495,-8 29 99,1-1 1,0 0 0,0 1-1,0 0 1,1 0 0,0 0-1,0 0 1,0 0-1,2-1-112,5-7 91,-10 13-96,-1 0 0,1-1-1,0 1 1,0 0 0,0 0-1,0 0 1,0 0 0,0 0-1,0 0 1,0 0 0,0 0-1,1 1 1,-1-1 0,0 0-1,0 1 1,1-1 0,-1 1-1,0-1 1,1 1 0,-1 0-1,1-1 1,-1 1 0,1 0 5,4 27-550,-5-25 454,0 0 1,0 0-1,0 1 0,0-1 1,0 0-1,0 0 1,1 0-1,-1-1 0,1 1 1,-1 0-1,1 0 0,0-1 1,0 1-1,-1-1 1,1 1-1,0-1 0,0 0 1,0 0-1,1 0 0,-1 0 1,0 0-1,0-1 0,1 1 1,-1 0-1,0-1 1,1 0-1,-1 0 0,0 1 1,2-1 95,2-1-52,0 1 0,0-1 1,1 0-1,-1 0 1,-1-1-1,1 0 0,0 0 1,0 0-1,-1-1 0,5-2 52,-5 3 59,0 0-1,0 0 1,1 1-1,-1-1 1,1 1-1,-1 0 1,1 1-1,0-1 0,-1 1 1,1 0-1,3 1-58,3 0 93,1 1 0,-1 0 0,0 0-1,7 4-92,16 5 527,1-2-1,10 2-526,-33-9 91,1 0 1,-1-1-1,1-1 0,0 0 0,-1 0 0,1-2 1,12-1-92,-20 0 17,1 1-1,0-1 1,-1 0 0,0 0 0,1-1 0,-1 0 0,-1 0 0,1 0 0,-1-1-1,1 1 1,-1-1 0,0-1 0,-1 1 0,0-1 0,1 0 0,-2 0 0,1 0-1,1-5-16,1 0 21,0-2-1,-2 1 1,1 0-1,-2-1 1,1 0-1,-2 1 1,0-1-1,0-1 1,-1-8-21,-1 21 5,0 0 0,1-1 0,-1 1 1,0-1-1,-1 1 0,1 0 0,0-1 0,0 1 1,-1 0-1,1-1 0,0 1 0,-1 0 0,1-1 0,-1 1 1,0 0-1,1 0 0,-1-1 0,0 1 0,0 0 1,-1-1-6,0 1 24,0 0 1,0 0 0,0 1 0,-1-1 0,1 1 0,0-1 0,-1 1 0,1 0 0,0 0 0,-1 0 0,1 0 0,-1 0-25,-2 0 83,-1 0 1,0 1-1,1-1 1,0 1-1,-1 1 1,1-1-1,0 1 1,-1 0-1,1 0 1,0 0-1,0 1 1,1-1-1,-1 1 1,0 0-1,1 1 1,-1 0-84,-1 2 54,1 0 0,-1 0 1,1 1-1,0 0 0,1-1 0,0 2 1,0-1-1,0 0 0,1 1 1,-1 2-55,-1 9 28,0 0 1,1 1-1,1-1 1,0 1 0,2-1-1,0 1 1,2-1-1,1 18-28,-1-31-8,0-1 0,0 1 1,1-1-1,-1 0 0,1 1 0,0-1 0,1 0 0,-1 0 0,1 0 0,0-1 0,0 1 0,1-1 0,-1 0 0,1 1 0,0-2 0,3 4 8,0-2 45,0 0 0,0-1-1,0 0 1,0 0 0,1 0-1,-1-1 1,1 0 0,0-1-1,0 0 1,0 0-1,2 0-44,0-1-54,0 0-1,0 0 0,0-1 0,0-1 1,0 0-1,0 0 0,0 0 0,0-2 0,2 0 55,-5 1-237,-1 0 0,0-1 0,1 1 1,-1-1-1,0-1 0,-1 1 0,1-1 0,0 0 0,-1-1 0,0 1 0,0-1 0,-1 0 0,2-1 237,17-28-6403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4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48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1 192,'0'0'-75,"0"0"-5,0 0 139,-4-1 26,-4 1-84,0 1 0,0 0 0,0 0 0,0 0 0,1 1-1,-1 0 1,1 1 0,-1 0 0,1 0 0,0 0 0,0 1-1,-2 1 0,-4 2 2150,-1 0 0,1-2-1,-9 3-2149,9-5 1314,-15 3 1669,25-4-1136,16-1 245,575 13 160,231-8-1513,-453-9-534,-283 4-174,150-4 258,-179-1-207,0-2 0,0-3 0,15-5-82,1-1 173,0 3-1,1 4 1,32 1-173,217 5 201,-166 3-16,282 5 733,-166 1-624,-211-2-186,29 8-108,-26-3 62,15-2-62,-9-1 5,18 7-5,51 4 70,-80-11 82,-57-7-101,0 0-17,0 0 25,0 0-19,0 0-3,0 0-378,-1 0-1652,-4 0-3263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05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9156,'0'0'1217,"0"0"-1217,0 0 0,0 0 1504,130 17-479,-70-17-449,0 0-96,-9 0-400,-10 0 48,-15 0-128,-11 0-176,-11 7-2369,-4 0-1281,-11 1-1568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05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16,'0'0'11141,"0"0"-8436,0 0-2160,0 0-545,0 0-176,0 0 160,45 25 32,20-25 144,9-1 80,-3-1-240,-4 2-2978,-46 0-1248,-6 0-2016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06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6 197 10661,'0'0'1486,"-2"22"-1059,0 0-406,0 1 0,2 0 1,1 3-22,-1-22 0,1 1 0,0-1 0,0 0 0,1 1 1,-1-1-1,1 0 0,0 0 0,0 0 0,0 0 0,0 0 1,1 0-1,0-1 0,0 1 0,0-1 0,0 1 0,0-1 0,1 0 1,-1-1-1,1 1 0,0-1 0,0 1 0,0-1 0,0 0 1,0 0-1,0-1 0,1 1 0,7 1-31,0 0-1,0 0 1,0-1 0,0-1 0,1 0 0,-1 0 0,1-1-1,2-1 32,-3-1 7,1 0 0,-1-1-1,0-1 1,0 0-1,0 0 1,0-2 0,0 1-1,-1-1 1,0-1 0,-1 0-1,1 0 1,-1-1 0,-1-1-1,1 1 1,-1-2-1,0-1-6,2-1 32,-1 0-1,0-1 0,-1 0 0,0-1 0,-1 0 1,-1 0-1,0-1 0,-1 0 0,-1 0 0,0 0 0,-1-1 1,2-12-32,-5 22 121,-1 0 1,1 0 0,-1 0 0,0 0 0,-1 0 0,0 0-1,1 0 1,-3-4-122,2 7 117,0 1-1,0-1 0,0 1 1,0 0-1,-1-1 0,1 1 1,-1 0-1,0 0 0,0 0 1,0 0-1,0 0 0,0 0 1,0 0-1,0 1 1,0-1-1,-1 1 0,1 0 1,-1 0-1,0-1-116,-11-2 268,0 0 1,0 0-1,0 2 0,-1 0 1,0 0-1,1 1 0,-1 1 1,-6 1-269,10-1 35,5 0 2,-1 0-1,0 1 1,1-1 0,-1 2-1,1-1 1,0 1-1,-1-1 1,1 2 0,-6 2-37,10-4-190,-1 0 0,1 1 0,0-1 0,0 1 1,0 0-1,0 0 0,0-1 0,0 1 0,0 1 1,1-1-1,-1 0 0,1 0 0,-1 1 1,1-1-1,0 0 0,0 1 0,0-1 0,0 1 1,1 0-1,-1-1 0,1 1 0,-1 0 1,1-1-1,0 1 0,0 1 190,0 13-8367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10757,'0'0'1297,"0"0"-289,0 0-608,0 113-208,0-38 481,0-1-433,0-6-128,0-11-48,0-20-64,19-15-48,1-19-1073,1-4-2176,-13-26-113,-8-10-400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2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24 7828,'0'0'3793,"0"0"-1440,0 0-1088,0 0-817,0 0-448,0 0-448,-38-24-2289,47 45 1520,3 1-5154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3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10293,'0'0'1046,"0"0"-457,0 0-407,0 16 87,0 9-193,-1 13-3,4 27-73,-3-64-44,0 1 1,0-1-1,1 0 0,-1 0 0,0 1 0,0-1 0,1 0 0,-1 0 0,1 0 0,-1 1 0,1-1 0,0 0 0,-1 0 0,1 0 1,0 0-1,0 0 0,0 0 0,0 0 0,0-1 0,-1 1 0,2 0 0,-1 0 0,0-1 0,0 1 0,0-1 0,0 1 0,0-1 0,0 1 1,1-1-1,-1 0 0,0 1 0,0-1 0,1 0 0,-1 0 0,0 0 0,0 0 0,1 0 0,-1 0 0,0 0 0,0-1 0,1 1 0,-1 0 1,0-1 43,9-1-149,0-1 1,0-1 0,0 0-1,-1 0 1,2-2 148,4-1 347,16-2-318,-30 9-28,0-1 0,1 1 0,-1 0-1,0-1 1,0 1 0,1 0 0,-1 0 0,0 0 0,1 0 0,-1 0 0,0 1 0,0-1 0,1 0-1,-1 0 1,0 1 0,0-1 0,0 1 0,1-1 0,-1 1 0,0 0 0,0-1 0,0 1-1,0 0 1,0 0-1,1 4 54,0 1 0,0 0-1,0-1 1,-1 1-1,1 0 1,-2 0 0,1 0-1,-1 0 1,0 5-54,6 39 223,-5-47-225,-1 0 0,1 0 0,0-1 0,0 1 0,1 0 1,-1-1-1,0 1 0,1-1 0,0 0 0,-1 0 0,1 1 1,0-1-1,0 0 0,0 0 0,1 0 2,11 4-689,-7-6-2696,-2 0-3514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3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0 541 9188,'0'0'3114,"0"0"-1874,0 0-1120,0 0-120,22-18 86,-9 7-86,10-7-19,-1-2 0,-1 0 1,0-1-1,-2-1 0,0-1 1,8-15 18,-10 9-576,0 0 1,-3-2-1,8-21 576,-15 34-215,-1-1 0,-1 1-1,-1-1 1,-1-1 0,0 1-1,-2 0 1,0-2 215,-1 19 41,1-1 0,-1 1 0,0-1 0,0 0 0,0 1 0,-1-1 0,1 1 1,-1-1-1,1 1 0,-1-1 0,0 1 0,0-1 0,0 1 0,0 0 0,-1-1 0,1 1 0,-2-2-41,1 3 215,-1-1 0,0 1 0,1 0 0,-1 0 0,0 0 0,0 0 0,0 1 0,1-1 0,-1 1 0,0-1 0,0 1 0,0 0 0,0 0 0,-2 1-215,2-1 65,1 0 0,-1 1 0,1-1 0,-1 1-1,1-1 1,-1 1 0,1 0 0,0 0 0,0 0 0,-1 0-1,1 0 1,0 1 0,0-1 0,0 1 0,0-1-1,1 1 1,-1 0 0,0 0 0,1 0 0,-1 0-1,1 0 1,-1 0 0,1 1-65,-5 7 42,1 1 0,1-1 1,0 1-1,-2 8-42,-6 25 58,2 0 0,2 0 0,-1 34-58,-1 138 119,7 11-2080,13 43 1961,-7-185-3262,-3-85 3250,1 1 1,-1-1-1,0 0 1,0 1-1,0-1 1,0 0-1,0 1 1,0-1-1,0 0 1,0 1-1,0-1 1,0 0-1,0 1 1,0-1-1,0 1 1,0-1 0,0 0-1,0 1 1,0-1-1,0 0 1,0 1-1,0-1 1,0 0-1,-1 0 1,1 1-1,0-1 1,0 0-1,0 1 1,-1-1-1,1 0 1,0 0-1,0 1 1,-1-1-1,1 0 1,0 0-1,-1 0 1,1 1 0,0-1-1,0 0 1,-1 0-1,1 0 1,0 0-1,-1 0 1,1 0-1,-1 0 12,-10-12 10,7 4 19,0-1 0,1 0 0,-1 0 0,2 0-1,-1-1 1,1 1 0,1 0 0,0-1 0,0 0-29,-1-30 324,3-23-324,-1 41 56,0 17-55,1-1 0,-1 0-1,1 0 1,0 0 0,0 0-1,1 1 1,0-1 0,0 0 0,0 1-1,1 0 1,-1-1 0,1 1 0,1 0-1,-1 0 1,1 1 0,-1-1 0,1 1-1,1 0 1,-1 0 0,1 0 0,-1 0-1,1 1 1,0 0 0,0 0 0,1 0-1,-1 1 1,0-1 0,1 1-1,0 1 1,-1-1-1,21-4-19,1 1 0,-1 1-1,1 1 1,0 1 0,-1 2 0,2 0 19,-10 1 29,0 1 0,0 1 1,-1 1-1,1 0 0,14 6-29,-15-4-88,0-1-1,0-1 1,0-1-1,0 0 1,15 0 88,-31-3-36,0 0 1,0 0 0,0 0 0,0-1 0,0 1 0,0 0 0,0 0 0,0 0 0,0-1 0,0 1-1,0-1 1,0 1 0,0-1 0,0 1 0,0-1 0,-1 1 0,1-1 0,0 0 0,0 1 0,-1-1 0,1 0-1,0 0 1,-1 1 0,1-1 0,-1 0 0,1 0 0,-1 0 0,1 0 0,-1 0 0,1 0 0,-1 0 0,0 0 35,1-4 10,0 0 1,-1 0 0,1-1 0,-1 1 0,-1 0 0,1-1-11,-1-7 134,1 7 53,0-1 0,-1 1 0,1-1 0,-2 1 0,1-1 0,-1 1 0,0 0 0,0 0 0,-1 0 0,0 0 0,0 0 0,0 0 0,0 1 0,-1 0 0,0 0-1,0 0 1,-1 0 0,0 0 0,1 1 0,-1 0 0,-2-1-187,-2-1 327,-1 0 0,0 1-1,1 0 1,-2 1 0,1 0-1,0 0 1,-1 1 0,0 1 0,1-1-1,-1 2 1,0 0 0,-4 0-327,-59 0 1136,73 2-1170,1-1 0,0 1 0,0-1 0,0 1 0,0 0 0,-1-1 0,1 1 0,0-1 0,0 1 0,0-1 0,0 1 0,0-1 0,0 1 0,0-1 0,0 1 0,1 0 0,-1-1 0,0 1 0,0-1 0,0 1 0,1-1 0,-1 1 0,0-1 0,0 0 0,1 1 0,-1-1 0,1 1 34,2 3-298,2 0-1,-1 0 1,0 0 0,1 0-1,0-1 1,0 0-1,0 0 1,0 0-1,0 0 1,0-1-1,1 0 1,2 1 298,-1-1-1302,0 0 1,0 0 0,1-1 0,-1 0-1,1 0 1,0-1 1301,10 0-5408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32,'0'0'2014,"0"0"4515,0 0-4555,1 17-1827,5 270 85,-6-274-367,0-24-339,0-33 1076,3 1-1,1-1 0,2 1 1,2 0-1,7-17-601,-14 54 73,2 0 0,-1-1 0,1 1-1,-1 1 1,2-1 0,-1 0 0,1 1 0,-1 0 0,1-1-1,1 2 1,0-2-73,-2 3-219,1 0 1,0 1-1,0-1 0,0 1 0,0 0 0,0 0 1,0 0-1,1 0 0,-1 1 0,1-1 0,-1 1 0,1 1 1,-1-1-1,1 0 0,3 1 219,-4 0-422,0-1 1,0 1-1,0 0 1,0 0-1,0 1 1,0-1-1,0 1 1,0 0-1,0 0 1,0 0-1,-1 0 1,1 1-1,0-1 1,-1 1-1,0 0 1,1 0-1,-1 1 0,0-1 1,0 1-1,0-1 1,1 3 421,13 9-1033,-2-1 73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4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11381,'0'0'1988,"0"0"-1308,0 0-381,0 0 226,0 0-239,5 12-126,3 9-69,-1 1-1,0 1 1,0 11-91,-4-19 10,-3-7-76,2 0-1,-1 0 0,1 0 1,0 0-1,0-1 0,1 1 1,0-1-1,1 1 1,0 1 66,-3-9-58,-1 1 0,1-1 0,-1 1 0,0-1 1,1 0-1,-1 1 0,1-1 0,-1 1 0,1-1 1,0 0-1,-1 0 0,1 1 0,-1-1 0,1 0 1,-1 0-1,1 0 0,0 0 0,-1 1 0,1-1 1,-1 0-1,1 0 0,0 0 0,-1 0 0,1-1 1,0 1-1,-1 0 0,1 0 0,-1 0 0,1 0 1,-1-1-1,1 1 0,0 0 0,-1 0 0,1-1 1,-1 1-1,1 0 0,-1-1 0,1 1 0,-1-1 1,0 1-1,1-1 0,-1 0 58,15-20-507,3-14 287,-8 14 835,1 0 0,1 0-1,11-12-614,-18 26 109,1 0-1,0 1 1,0 0-1,1 0 1,0 0-1,0 1 1,0 0-1,1 0 1,0 1 0,0 0-1,0 1 1,0-1-109,8-1-169,0 0 0,-1 1 1,7 0 168,2 1-3174,-1 2-4200,-19 1 3626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4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4 528,'0'0'6529,"0"0"-3725,0 0-1881,0 0-11,0 0 774,0 0-1647,-1 0 1,1 0-1,0-1 0,0 1 1,0 0-1,-1 0 0,1 0 1,0 0-1,0 0 0,-1 0 1,1 0-1,0 0 0,0 0 1,-1 0-1,1 0 0,0 0 1,0 0-1,-1 0 0,1 0 1,0 0-1,0 1 0,-1-1 1,1 0-1,0 0 0,0 0 1,0 0-1,-1 0 0,1 0 1,0 1-1,0-1 0,0 0 1,0 0-1,-1 0 0,1 1 1,0-1-1,0 0 0,0 0 1,0 0-1,0 1 0,0-1 1,0 0-1,-1 0 0,1 1 1,0-1-1,0 0 0,0 0 1,0 1-1,0-1 0,0 0 1,0 0-1,0 1 0,0-1 1,0 0-1,1 0 0,-1 1 1,0-1-1,0 0 0,0 0 1,0 0-1,0 1 0,0-1 1,0 0-40,0 36 114,-1 0-56,2 0-1,1 1 0,2-1 1,3 9-58,-3-41-498,0-10 293,0-9 235,6-30 440,7-20-470,-13 52 12,1 1 1,0-1-1,0 1 1,2 0 0,-1 0-1,2 0 1,1-1-13,-8 12 5,-1 0 0,1 0 0,0 0 0,0 0 0,0 1 0,0-1 0,0 0-1,0 1 1,0-1 0,0 0 0,0 1 0,0-1 0,0 1 0,0 0 0,0-1 0,0 1 0,0 0 0,0-1 0,0 1 0,1 0-1,-1 0 1,0 0 0,0 0 0,0 0 0,0 1 0,1-1 0,-1 0 0,0 0 0,0 1 0,0-1 0,0 1 0,0-1 0,0 1 0,0-1-1,0 1 1,0 0 0,0-1 0,0 1 0,0 0 0,-1 0 0,1 0 0,0-1 0,0 1 0,-1 0 0,1 1-5,6 5 71,-1 1 0,-1 1 0,0-1 0,4 9-71,-7-14-15,43 107-215,-41-109-660,1-7 345,1-14 124,-5 16 378,3-8 58,1-1-1,0 1 1,0 1 0,1-1 0,2-1-15,-7 11 1,0-1 0,1 1 0,-1 0 1,1 0-1,0 0 0,0 0 0,0 0 0,-1 0 0,2 1 1,-1-1-1,0 1 0,0-1 0,0 1 0,1 0 0,-1 0 1,1 0-1,-1 0 0,1 0 0,-1 0 0,1 1 0,-1-1 1,1 1-1,0 0 0,-1 0 0,1 0 0,0 0 0,-1 0 1,3 1-2,-3 1 10,0-1-1,0 1 1,0 0 0,0 0 0,0 0 0,0 0 0,-1 0 0,1 1 0,-1-1 0,1 1-1,-1-1 1,0 1 0,0-1 0,0 1 0,0 0 0,-1-1 0,1 3-10,3 6 8,20 41-1229,-3-24-2435,-11-20-1058,-1-7 42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5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104 540 112,'0'0'4543,"0"0"-1896,0 0-486,0 0 168,0 0-683,-1-14-323,-7-39-618,7 52-672,1 0-1,-1 0 1,1 0 0,-1 0 0,0 0-1,0 0 1,1 0 0,-1 1 0,0-1 0,0 0-1,0 0 1,0 0 0,0 1 0,0-1-1,0 1 1,0-1 0,-1 1 0,1-1-1,0 1 1,0 0 0,0-1 0,0 1 0,-1 0-1,1 0 1,0 0 0,0 0 0,0 0-1,-1 0 1,1 0 0,0 0 0,0 1 0,-2-1-33,0 1 63,0-1 1,0 1-1,0 0 1,0 0-1,1 0 1,-1 0-1,0 1 1,0-1-1,1 1 1,-1 0-1,0 0-63,0 2 13,0 0-1,0 0 1,1 0-1,0 0 0,0 0 1,0 0-1,0 1 1,0-1-1,1 0 1,0 1-1,0 0 0,0-1 1,1 1-1,0 0 1,0 3-13,-1-6-64,1 1 0,1-1 0,-1 1 0,0-1 0,0 1 1,1-1-1,0 1 0,-1-1 0,1 0 0,0 0 0,0 1 1,0-1-1,0 0 0,1 0 0,-1 0 0,1 0 0,-1 0 1,1 0-1,0 0 0,-1-1 0,1 1 0,0-1 0,0 1 1,0-1-1,0 0 0,1 0 0,-1 1 0,0-2 0,3 2 64,-3-1-270,1 0 0,-1-1 0,1 1 0,0-1-1,0 1 1,-1-1 0,1 0 0,0 0 0,0 0 0,0 0-1,-1-1 1,1 1 0,0-1 0,-1 0 0,1 0-1,0 0 1,-1 0 0,1 0 0,-1 0 0,0-1-1,1 1 1,-1-1 0,0 1 0,0-1 0,0 0-1,0 0 1,0 0 0,1-1 270,2-5-389,-1 0 0,0-1-1,0 1 1,0-1 0,-1 0 0,0 0-1,1-7 390,-2 6 237,0 1-1,0-1 1,-1 1-1,0-1 0,-1-3-236,1 13 154,0 0 0,0 0 0,0 1 0,0-1 0,0 0 0,0 1 0,0-1 0,0 1-1,0 0 1,0-1 0,-1 1 0,1 0 0,0-1 0,0 1 0,-1 0 0,1 0-154,5 7 162,1 0 1,-1 0-1,1-1 1,1 0-1,-1 0 1,1-1-1,3 2-162,-7-6-2,0 1 0,1-1 0,-1 0 0,1-1 0,-1 1 0,1-1 0,0 0 0,-1 0 0,1 0 0,0-1 0,0 0 0,0 1-1,-1-2 1,1 1 0,0-1 0,3 0 2,-5 0 0,-1 0 0,0 1-1,1-2 1,-1 1 0,0 0 0,1 0-1,-1-1 1,0 1 0,0-1 0,0 0-1,0 1 1,0-1 0,-1 0 0,1 0-1,0 0 1,-1 0 0,0-1 0,1-1 0,20-45-11,-20 42 8,14-43-86,-3 0 1,6-42 88,8-105 1418,-21 147-40,-8 84 3985,1 26-4894,1 0-559,-2-5-130,2 0 1,2-1-1,3 1 1,5 14 219,0 1-2394,-7-23-4192,-6-49 4492,-8-12 2054,0 0 0,2-1 0,0 0 0,-6-13 40,-25-42 2589,36 64-2103,-1-1-1,0 1 0,0 0 1,-1 0-1,0 1 0,0-1 1,0 1-1,-4-2-485,-4-2 2468,22 12-1349,14 5-1193,3-2 21,0-2 0,1 0 0,0-2 0,0-1 0,0-1 0,12-2 53,19 1-834,28-1-1040,-23 0 157,13 3 1717,-72-1-116,-1 0 1,0 0 0,0 1-1,0-1 1,0 0-1,0 1 1,0-1-1,0 1 1,0-1 0,0 1-1,0 0 1,0 0-1,0 0 1,0 0-1,0 1 1,0-1-1,-1 0 1,1 1 0,-1-1-1,1 1 1,-1-1-1,0 1 1,1 0-1,-1 0 1,0-1-1,0 1 1,0 1 115,1 4-203,-1 0 0,1-1 0,-2 1 1,1 0-1,-1 0 0,0 0 0,-1 6 203,1-1 247,-1 5-256,0 0 1,-2 0-1,-2 10 9,-5 1-3520,9-26 340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6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2 10581,'0'0'3121,"0"0"-1696,0 0-785,0 0-208,0 0-336,0 0-96,-49-2-464,45 14-4050,1-2-1264,-1 4 1648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1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20 8292,'0'0'3055,"0"0"-1828,0 0-662,0 0 454,0 0 139,-7-4-541,3 1-532,-18-9 194,21 12-273,1 0 1,-1 0 0,0 0-1,0-1 1,0 1 0,0 0-1,1 0 1,-1 0 0,0 0-1,0 1 1,0-1 0,1 0-1,-1 0 1,0 0 0,0 1-1,1-1 1,-1 0 0,0 1-1,0-1 1,1 1 0,-1-1-1,0 1 1,1-1 0,-1 1 0,1-1-1,-1 1 1,1 0 0,-1-1-1,1 1 1,-1 0 0,1-1-1,-1 1 1,1 0-7,-5 13 1,0 0 0,1 0 1,1 0-1,0 0 0,1 1 0,1-1 0,0 1 1,1-1-1,1 14-1,-1-8-16,0-18 16,0 0 0,0 0 0,0-1 0,0 1 1,0 0-1,0-1 0,1 1 0,-1 0 0,1-1 1,-1 1-1,1 0 0,0-1 0,-1 1 1,1-1-1,0 1 0,0-1 0,0 1 0,0-1 1,0 0-1,1 1 0,-1-1 0,1 0-63,1 0 1,-1 1-1,1-1 0,-1-1 0,1 1 1,0 0-1,-1 0 0,1-1 0,0 0 1,-1 1-1,1-1 0,0 0 1,1-1 62,-1 2-185,0-1 0,0 0 0,1-1 0,-1 1 1,0-1-1,0 1 0,0-1 0,1 0 0,-1 0 1,0 0-1,0 0 0,1-1 185,-2 0-61,-1 1-1,1-1 1,-1 0 0,1 1-1,-1-1 1,0 0 0,1 0-1,-1 0 1,0 0 0,0 0-1,0 0 1,-1 0 0,1 0-1,0-1 1,-1 1 0,1 0-1,-1 0 1,0-2 61,2-12 348,0 1 0,-1 0 0,-1 0 0,-1-2-348,1 13 244,0-1 0,-1 0 0,0 1 0,0-1 0,0 1 0,-1-1 0,1 1 0,-1-1 1,0 1-1,-1 0 0,1 0 0,-1 0 0,1 0 0,-1 1 0,0-1-244,2 4 53,1-1-1,-1 1 1,1 0-1,-1-1 1,1 1-1,-1 0 1,1-1-1,-1 1 1,1 0-1,0-1 1,-1 1-1,1-1 1,0 1 0,0-1-1,-1 1 1,1-1-1,0 1 1,0-1-1,-1 1 1,1-1-1,0 1 1,0-1-1,0 1 1,0-1-1,0 0 1,0 1 0,0-1-53,14 0 359,-7 1-456,0-1 102,1 1-1,0 1 1,-1-1 0,1 1 0,0 1-1,-1 0 1,5 1-5,-7-1-6,-1 0 0,-1 0-1,1 1 1,0 0 0,-1-1 0,1 1-1,-1 0 1,0 1 0,0-1 0,0 0-1,0 1 1,-1 0 0,3 3 6,2 6-252,-1 0 0,0 0 0,-1 1 0,0 0 1,1 7 251,12 34-441,-18-54 360,1 1-1,0 0 0,0-1 0,0 0 1,0 1-1,0-1 0,1 1 0,-1-1 1,0 0-1,1 0 0,-1 0 1,1 0-1,-1 0 0,1 0 0,-1 0 1,1-1-1,-1 1 0,1 0 0,0-1 1,0 1-1,-1-1 0,1 0 1,0 1-1,0-1 0,-1 0 0,1 0 1,0 0-1,0-1 0,-1 1 0,1 0 1,0-1-1,1 1 82,8-3-387,-1 0 0,1-1 1,-1 0-1,9-4 387,-13 5 139,-1 1-44,1-1 0,-1 2 0,0-1-1,0 1 1,0 0 0,1 0 0,-1 0 0,4 1-95,-7 0 71,-1 0 0,1 0 0,0 0 0,0 0 0,0 0 0,-1 1 0,1-1 0,0 1 0,0-1 0,-1 1 0,1 0 1,-1 0-1,1 0 0,0 0 0,-1 0 0,0 0 0,1 0 0,-1 0 0,0 0 0,1 1 0,-1-1 0,0 1 0,0-1 0,0 1 1,0-1-1,0 1-71,9 24 407,-1 1 0,-2 0 0,5 26-407,2 12-1552,-10-53-4040,-4-8-3762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9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16,'0'0'816,"0"0"8405,0 0-8357,0 0-80,0 0 481,0 0-1137,-88 120 560,75-69-576,3 3 144,10-5-175,0-11-81,10-7-65,18-11 17,7-15-1232,5-5-833,1-13-336,-26-11-657,-4 2-1232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29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0 490 4818,'0'0'2874,"0"0"-1298,0 0-341,0 0-389,0 0-491,1 13-195,1 41 8,-2-52-168,0-1 0,1 1 0,-1 0 0,0-1 0,0 1 0,1-1 0,-1 1 0,0-1 0,1 0 0,0 1 0,-1-1 0,1 1 0,0-1 0,0 0 0,0 0 0,-1 1 0,1-1 1,1 0-1,-1 0 0,0 0 0,0 0 0,0 0 0,1 0 0,-1 0 0,0-1 0,1 1 0,-1 0 0,0-1 0,1 1 0,-1-1 0,1 1 0,-1-1 0,1 0 0,-1 0 0,1 0 0,-1 0 0,2 0 0,1 0-7,1 0 1,-1 0-1,1-1 0,-1 0 1,0 0-1,1 0 1,-1 0-1,0-1 0,0 0 1,0 1-1,2-3 7,-1 1-77,0-1 1,0 0-1,-1-1 0,1 1 1,-1-1-1,0 0 0,0 0 0,0 0 1,-1-1-1,0 1 0,0-1 1,0 0-1,-1 1 0,0-1 0,0 0 1,0-3 76,4-39 2718,-11 36-825,3 8-1152,10 3-712,-6 1-29,-1 0-1,0 1 1,0-1-1,0 1 1,0-1-1,0 1 1,0-1-1,0 1 1,0-1-1,0 1 1,0 0-1,0 0 1,0 0-1,0-1 1,-1 1 0,1 0-1,0 0 1,-1 0-1,1 0 1,0 0-1,-1 0 1,1 0-1,-1 0 1,1 1 0,10 35 93,-6-21-90,-4-14-53,0 0-1,0 0 1,0 1-1,0-1 1,1 0-1,-1 0 1,1 0-1,-1 0 1,1-1-1,0 1 1,0 0-1,-1-1 1,1 1-1,0-1 1,1 1-1,-1-1 1,0 0-1,0 0 1,0 0-1,1 0 1,-1-1-1,0 1 1,1-1-1,-1 1 1,1-1-1,-1 0 1,1 0-1,-1 0 51,3 0-52,-1 0 0,0-1-1,0 1 1,0-1 0,1 0 0,-1-1-1,0 1 1,0-1 0,-1 0-1,1 0 1,0 0 0,0 0 0,-1 0-1,0-1 1,3-2 52,2-3-23,-6 6 16,0-1 0,0 1 1,0-1-1,1 1 1,-1 0-1,1 0 0,-1 0 1,1 1-1,0-1 0,-1 1 1,1-1-1,0 1 1,0 0-1,0 0 0,0 0 1,0 0-1,2 1 7,-2 0-3,0 2 1,0-1-1,-1 0 0,1 0 1,0 1-1,-1 0 0,1-1 1,-1 1-1,0 0 0,1 0 1,-1 0-1,0 1 0,0-1 1,-1 0-1,1 1 1,0-1-1,-1 2 3,9 7 0,0 2-171,1-2 0,0 0 0,1 0 0,0-1 0,1 0 1,3 1 170,-10-8-96,0 1 0,0-1 0,1-1 0,-1 1 0,1-1 1,-1 0-1,1-1 0,0 1 0,0-1 0,0-1 0,-1 1 1,1-1-1,0 0 0,0-1 0,5-1 96,-8 1-102,-1 0-1,0 0 1,1-1 0,-1 1-1,0-1 1,0 0 0,0 0-1,0 0 1,0 0-1,0-1 1,-1 1 0,1-1-1,-1 1 1,0-1-1,1 0 1,-1 0 0,-1 0-1,1 0 1,0-2 102,6-10-81,-1-1 1,-1 0-1,2-8 81,-7 21-3,27-93 176,-5-1 1,-3-1-1,-3-17-173,-13 54 937,-3 34 2131,-1 26-1668,0 17-287,1 28-982,3-1 0,1 1 0,2-1 1,3 2-132,50 173-1356,-28-107-4120,-31-107 620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0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158 221 1569,'0'0'2694,"-14"-19"-869,-101-142 2948,87 125-2281,28 36-2493,0 0 0,0 0 0,0 0 0,0-1 0,0 1 0,0 0 0,0 0 0,0 0 0,0 0 0,0 0 0,0 0 0,0-1 0,0 1 0,1 0 0,-1 0 0,0 0 0,0 0 0,0 0 0,0 0 0,0 0 0,0 0 0,0-1 0,0 1 0,1 0 0,-1 0 0,0 0 0,0 0 0,0 0 0,0 0 0,0 0 0,0 0 0,1 0 0,-1 0 0,0 0 0,0 0 0,0 0 0,0 0 0,0 0 0,1 0 0,-1 0 0,0 0 0,0 0 0,0 0 0,0 0 0,0 0 0,1 0 0,-1 0 0,0 0 0,0 1 0,0-1 1,2 0-30,53-3 148,22 4-118,-60 0-522,1 0-1,-1 2 1,0 0 0,0 1 0,-1 0 0,9 4 522,-14-1-2158,-7-2-1300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0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1 110 8836,'0'0'2785,"0"0"-2224,0 0-561,0 0 16,0 0-80,0 0 64,60 47-96,-38-53-1505,-3-20-896,-15 11-241,-4 2-1119</inkml:trace>
  <inkml:trace contextRef="#ctx0" brushRef="#br0" timeOffset="1">1 110 1393,'105'-108'3441,"-115"106"-1328,-1 2-64,0 0-288,2 0-400,1 9-721,4 9-272,4 3-128,0 2-208,0 1 0,10-2 48,8-4-160,7-2-80,-1-8-1105,4-3-944,-18-5-1392,-3 0-1538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30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1697,'0'0'2513,"0"0"-3,0 0-864,0 0-840,4-1-600,0 2-191,0-1 1,-1 0 0,1 1-1,-1-1 1,1 1 0,0 0 0,-1 0-1,0 1 1,1-1 0,-1 1-1,0 0 1,0-1 0,1 2-16,22 10 78,-16-10-56,-1-1 0,1 0 0,0 0 0,0-1 0,0 0 0,0-1-1,10 0-21,-9 0 37,-7-1-24,-1 1 0,1-1 1,-1 0-1,1 0 0,-1 0 1,0 0-1,1-1 0,-1 1 1,0-1-1,0 0 0,0 0 1,0 0-1,0 0 0,-1-1 1,1 1-1,-1-1 0,1 0 1,-1 1-1,0-1 0,0 0 1,0 0-1,0 0 0,-1-1 1,2-2-14,4-10 197,-1 0 1,0 0-1,-1 0 1,1-12-198,11-62 1328,7-30 196,-24 119-1495,9-22 487,-9 23-506,0-1 0,0 1 0,0 0 0,1-1 0,-1 1 0,0 0 0,0-1 0,0 1 0,1 0 0,-1 0 0,0-1 0,1 1 0,-1 0 0,0 0 0,0-1 0,1 1 0,-1 0 0,0 0 0,1 0 0,-1 0 1,0-1-1,1 1 0,-1 0 0,1 0 0,-1 0 0,0 0 0,1 0 0,-1 0 0,1 0 0,-1 0 0,0 0 0,1 0 0,-1 0 0,0 0 0,1 0 0,-1 1 0,0-1 0,1 0 0,-1 0 0,0 0 0,1 0 0,-1 1 0,0-1 0,1 0 0,-1 0 0,0 1 0,1-1 0,-1 0 0,0 1 1,0-1-1,0 0 0,1 0 0,-1 1 0,0-1 0,0 0 0,0 1 0,0-1 0,1 1 0,-1-1 0,0 0-10,6 11 116,-1 1 0,0-1-1,0 1 1,-1 0 0,0 0 0,-1 4-116,16 82 189,-17-86-163,7 54-566,-3 0 0,-3 9 540,-2-25-6500,-6 34 6500,5-82-178,0 0 0,-1 0-1,1 0 1,-1 0 0,1 0 0,-1 0 0,0 0-1,0 0 1,0-1 0,0 1 0,0 0 0,0 0-1,0-1 1,-1 1 178,2-2-13,0 1 1,-1-1-1,1 0 0,0 0 1,0 0-1,-1 0 0,1 1 0,0-1 1,0 0-1,-1 0 0,1 0 0,0 0 1,-1 0-1,1 0 0,0 0 1,-1 0-1,1 0 0,0 0 0,0 0 1,-1 0-1,1 0 0,0 0 0,-1 0 1,1 0-1,0 0 0,-1 0 1,1 0-1,0 0 0,0-1 0,-1 1 1,1 0-1,0 0 13,-10-18 349,6-6 787,0 0 0,2 0-1,0 0 1,2 0 0,1-5-1136,-1 1 881,0 15-748,1 0 0,0 0-1,1 0 1,0 0 0,1 0-1,0 1 1,1-1-1,0 1 1,2 0 0,-1 0-1,1 0 1,1 1 0,0 0-1,0 1 1,1-1 0,0 1-1,1 1 1,1-1 0,-1 2-1,1-1 1,1 1 0,-1 1-1,1 0 1,1 0-1,11-4-132,-19 9-27,8-4-291,0 0-1,0 1 1,1 1 0,-1 0 0,1 0-1,0 1 1,0 1 0,1 0-1,6 1 319,35 0-3244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7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87 400,'0'0'6230,"0"0"-3848,0 0-1582,0 0-458,1 16-51,5 53 13,-5-65-294,0 0-1,0-1 1,0 1 0,0-1-1,1 1 1,-1-1 0,1 1 0,0-1-1,0 0 1,0 0 0,1 0-1,-1 0 1,1 0 0,-1-1-1,1 1 1,0-1 0,0 0-1,0 1 1,0-1 0,0-1 0,1 1-1,0 0-9,4 1-2,0 0 0,0-1-1,0 0 1,0-1 0,0 1-1,0-2 1,0 1 0,3-1 2,-7 0 13,0 0 0,0 0 0,0-1 1,0 1-1,0-1 0,0 0 0,0 0 1,-1 0-1,1-1 0,0 1 0,-1-1 0,1 0 1,-1 0-1,0 0 0,0 0 0,0-1 1,0 1-1,0-1 0,0 0 0,0 0 1,-1 0-1,0 0 0,1 0 0,-1-1 0,0 1 1,0-2-14,2-4 95,-1-1 1,0 1-1,0-1 1,-1 0-1,0 0 0,-1 0 1,0 0-1,-1 0 1,0-8-96,-1 14 116,1 1 1,0-1-1,-1 1 1,0-1-1,0 1 0,0-1 1,0 1-1,-1 0 1,1-1-1,-1 1 1,0 0-1,0 0 0,0 0 1,0 0-1,0 1 1,-1-1-1,1 0 1,-1 1-1,0 0 0,1 0 1,-1 0-1,0 0 1,0 0-1,-3-1-116,-2-1 126,0 1 1,-1 0-1,1 1 0,-1 0 0,0 0 0,1 0 0,-1 1 1,0 1-1,-5-1-126,13 15-5923,1 3 1841,0-7-213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3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14423,'0'0'704,"0"0"-592,0 0-112,0 0 240,12 138-80,-5-83-48,5-8-112,3-8 0,1-14-32,5-15-2001,-4-10-1648,-13-10-1282,-4-20-79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3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97 5362,'0'0'5795,"-33"-91"-3474,23 86-1024,5 5-961,5 0-336,0 0-208,0 2-5075,0 11-1936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4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11269,'0'0'662,"3"14"-854,13 83 136,-8-38-168,3 0-1,11 34 225,-22-92-11,1 1-1,-1-1 1,0 0-1,0 0 0,1 0 1,-1 0-1,0 0 1,1 0-1,-1 0 0,1 0 1,0 0-1,-1 0 1,1 0-1,0 0 0,-1 0 1,1 0-1,0 0 0,0 0 1,0-1-1,0 1 1,0 0-1,0-1 0,0 1 1,0-1-1,0 1 1,0-1-1,0 1 0,0-1 1,1 0-1,-1 0 0,0 1 1,0-1-1,0 0 1,1 0 11,0-4 37,0 1 1,-1-1 0,1 0 0,-1 0 0,0 0 0,0 0 0,-1 0-1,1 0-37,0-1 92,11-81 1050,-11 67-736,1 1-1,1-1 1,0 1-1,1 0 1,2 0-1,-1 0 1,6-8-406,-10 24 28,1-1 0,0 0 0,0 1 1,0-1-1,0 1 0,0 0 0,1 0 0,-1 0 0,1 0 1,0 0-1,-1 0 0,1 1 0,0-1 0,2 0-28,-3 1 9,-1 1 0,1-1 0,-1 1 0,1-1 0,-1 1 0,1 0 0,-1 0 0,1 0 0,-1 0 0,1 0 0,0 0 0,-1 0 0,1 0 0,-1 0 0,1 1 0,-1-1 0,1 1 0,-1-1 0,1 1 0,-1 0 0,0-1 0,1 1 0,-1 0 0,0 0 0,1 0 0,-1 0 0,0 0 0,0 0 0,0 0 0,1 2-9,3 5 29,-1 1-1,0 0 0,0-1 0,-1 2 1,0-1-1,-1 0 0,1 1 0,-2-1 1,1 2-29,-1-1 23,1 0 0,0 0 0,0-1 1,1 1-1,1 0 0,0-1 0,0 0 0,2 2-23,-5-9-59,0-1-1,0 0 0,0 1 0,0-1 0,1 0 0,-1 0 1,0 0-1,1 0 0,-1 0 0,1 0 0,-1 0 0,1 0 1,-1-1-1,1 1 0,0-1 0,-1 1 0,1-1 0,0 1 0,0-1 1,-1 0-1,1 0 0,0 0 0,0 0 0,0 0 60,7-2-164,-1 1-1,1-1 0,-1 0 1,7-4 164,-9 4-188,0 0 0,0 0 1,0 1-1,1-1 0,4 1 188,-4 1-123,0 0 88,0 0 0,0 0 1,0 0-1,0-1 1,0 0-1,0 0 0,0-1 1,0 0-1,-1 0 1,3-2 34,5-3-85,-1 0 1,2 1 0,-1 0-1,0 2 1,1-1 0,0 2-1,0 0 1,1 0 0,-1 2-1,7 0 85,-20 1 5,0 0-1,0 1 0,1 0 1,-1-1-1,0 1 0,0 0 1,0 0-1,0 0 0,0 0 0,0 0 1,-1 1-1,1-1 0,0 1 1,0-1-1,-1 1 0,1-1 1,-1 1-1,1 0-4,26 40 448,-16-25-320,7 13 0,0 1 0,-2 1-1,-2 0 1,-1 1 0,-1 1 0,0 5-128,1 14-1421,-1 0 1,-3 0-1,1 40 1421,-14-220-2063,2 20 2176,0 97-105,-2-52 411,3 0 0,3-8-419,-3 64 120,1 0 1,0 0 0,0 0-1,1 0 1,-1 0 0,1 0-1,1 1 1,-1-1 0,1 1 0,0-1-1,0 1 1,1 0 0,-1 0-1,1 1 1,0-1 0,1 1-1,-1 0 1,1 0 0,0 0-1,-1 0 1,2 1 0,-1 0-1,0 0 1,1 0 0,-1 1-1,1 0 1,0 0 0,0 0-1,0 1 1,0 0 0,0 0 0,0 0-1,0 1 1,2 0-121,-4 0 34,7 0 17,-1 0 1,0 0-1,0 1 1,1 1-1,-1 0 1,3 1-52,-11-3 7,1 1-1,-1 0 1,0 0 0,0 0 0,0 1-1,0-1 1,0 0 0,0 1 0,0-1-1,0 1 1,0 0 0,-1-1 0,1 1-1,-1 0 1,1 0 0,-1 0 0,0 0-1,0 0 1,0 1 0,0-1 0,0 0-1,0 0 1,0 1 0,-1-1 0,1 1 0,-1-1-1,0 0 1,0 1 0,0 0-7,0 0 35,0 1 1,0 0-1,0 0 1,-1-1-1,1 1 1,-1-1-1,0 1 1,0 0-1,-1-1 1,1 0-1,-1 1 1,0-1-1,1 0 1,-1 0-1,-1 0 1,1 0-1,0 0 1,-3 2-36,0-1 28,1-1 1,-1 1-1,1-1 0,-1 0 1,0-1-1,0 1 0,0-1 1,-1 0-1,1 0 0,-1 0 1,1-1-1,-3 1-28,3-2 16,3 0-6646,2 0-341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4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6163,'0'0'1240,"0"0"-143,0 0 138,0 0 486,0 0-62,4 14-920,15 47-480,-18-57-241,0-1 0,0 0 0,0 0 0,1 0 0,-1 1 0,1-1 0,0 0 0,0-1 0,0 1 0,0 0 0,1-1 0,-1 1 0,2 0-18,-3-2-64,1 0 0,-1 0 1,1 0-1,-1-1 1,1 1-1,0 0 0,-1-1 1,1 1-1,0-1 1,-1 0-1,1 1 0,0-1 1,0 0-1,-1 0 1,1 0-1,0-1 0,-1 1 1,3 0 63,0-2-232,0 0-1,1 1 1,-1-1 0,0-1 0,0 1 0,0-1 0,0 1-1,-1-1 1,1 0 0,-1-1 0,1 1 0,-1 0-1,0-1 1,2-3 232,17-30-187,-22 37 212,0 0 0,0 0 0,1 0-1,-1 0 1,0 0 0,0 0 0,0 0-1,0 0 1,0 0 0,0 0 0,0-1-1,0 1 1,0 0 0,0 0 0,0 0-1,0 0 1,0 0 0,0 0 0,0 0-1,1 0 1,-1 0 0,0 0 0,0 0-1,0 0 1,0 0 0,0 0 0,0 0-1,0 0 1,0 0 0,0 0 0,1 0-1,-1 0 1,0 0 0,0 0 0,0 0-1,0 0 1,0 0 0,0 0 0,0 0-1,0 0 1,0 0 0,0 0 0,1 0-1,-1 0 1,0 0 0,0 0 0,0 0-1,0 0 1,0 0 0,0 1 0,0-1-1,0 0 1,0 0 0,0 0 0,0 0-1,0 0 1,0 0 0,0 0 0,0 0-1,0 0 1,0 0 0,0 1 0,0-1-1,0 0 1,0 0 0,0 0-25,3 8 270,-2-7-119,4 19 667,1 2-252,1 0 0,5 9-566,-10-25 14,1-1 1,0 1-1,0-1 0,1 0 1,-1 1-1,1-1 0,0-1 1,0 1-1,1-1 0,-1 1 0,3 0-14,-4-3-34,1 0-1,-1-1 0,0 1 1,1-1-1,-1 0 0,1 0 1,-1 0-1,1 0 1,2-1 34,8-3-3658,-9-4-2345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4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8324,'0'0'3823,"0"0"-2460,0 0-1117,0 0 12,0 18 41,1 61-120,-1-74-192,0 1 0,0 0 0,1-1 0,-1 1 0,1-1 0,0 1 0,1-1 0,-1 1-1,1-1 1,0 0 0,1 0 0,-1 0 0,1 0 0,0 0 0,0-1 0,1 1 0,-1-1 0,1 0 0,3 3 13,-7-6-17,1-1 1,-1 0 0,0 0-1,0 0 1,0 0-1,1 1 1,-1-1-1,0 0 1,0 0-1,1 0 1,-1 0-1,0 0 1,1 0 0,-1 0-1,0 0 1,0 0-1,1 0 1,-1 0-1,0 0 1,0 0-1,1 0 1,-1 0-1,0 0 1,1 0 0,-1 0-1,0 0 1,0 0-1,1 0 1,-1-1-1,0 1 1,0 0-1,0 0 1,1 0 0,-1 0-1,0-1 1,0 1-1,0 0 1,1 0-1,-1 0 1,0-1-1,0 1 1,0 0-1,0 0 1,0-1 0,1 1 16,5-14 53,-5 10-116,7-14 96,0 0 0,1 1-1,1 0 1,8-10-33,-15 23 0,0 0 1,0 0-1,1 1 0,-1-1 0,1 1 1,0-1-1,0 1 0,0 0 0,1 1 1,-1-1-1,1 1 0,-1 0 0,1 0 1,0 0-1,0 1 0,0 0 0,0-1 1,0 2-1,0-1 0,3 0 0,-2 1-475,13-1-708,-10 4-3132,-6 2-77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5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0 256 7876,'0'0'1632,"0"0"-1263,0 0 1759,0 0-591,0 0-1073,0 0-336,9 44-31,-9-14-97,6-1 0,5-4-16,6 0 96,0-3-80,0-5 0,2-3-113,-2-4-255,-14-10-1665,1 0-2305</inkml:trace>
  <inkml:trace contextRef="#ctx0" brushRef="#br0" timeOffset="1">133 18 10581,'0'0'3457,"0"0"-2544,0 0-753,0 0-112,0 0-48,0 0-2113,8-17-4642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6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13238,'0'0'438,"0"0"-257,0 19 91,0 312 176,0-135-3153,-5-167 849,5-29 1825,0 1 0,-1-1 1,1 0-1,0 1 1,0-1-1,-1 1 1,1-1-1,0 1 0,0-1 1,-1 1-1,1-1 1,-1 0-1,1 1 0,0-1 1,-1 0-1,1 1 1,-1-1-1,1 0 0,-1 0 1,1 1-1,-1-1 1,1 0-1,-1 0 1,1 0-1,-1 0 0,1 0 1,-1 0-1,1 0 1,-1 0-1,1 0 0,-1 0 1,1 0-1,-1 0 1,1 0-1,-1 0 1,1 0-1,-1 0 0,1-1 1,-1 1-1,1 0 1,-1 0-1,1 0 0,-1-1 1,1 1-1,-1 0 1,1-1-1,0 1 1,-1-1-1,1 1 0,0 0 1,-1-1-1,1 1 31,-4-4-22,1 0-1,0 1 1,0-1-1,0 0 1,1 0-1,-1-1 0,1 1 1,0 0-1,-1-5 23,-14-48 307,11 34-43,-1 1 698,1 0-1,2-1 1,0 0-1,2 0 1,0-14-962,2 36 104,2 1 16,6 1-75,-1 1 0,0 0-1,1 0 1,-1 0 0,0 1 0,0 0-1,0 0 1,-1 1 0,1 0 0,-1 0-1,0 1 1,0-1-45,43 26 122,-36-25-169,0 0-1,0-1 1,1-1 0,-1 0 0,1-1-1,9 1 48,-13-3-18,-1 1-1,0-1 1,1-1-1,-1 0 0,0 0 1,0 0-1,0-1 1,0-1-1,0 0 0,2-1 19,-2-1 5,0 1-1,1 0 1,-1 1-1,1 0 1,-1 0-1,1 1 1,0 0-1,0 1 0,6 0-4,-14 1 15,1 1 0,-1-1 0,1 1 0,-1 0 0,0 0 0,1 0 0,-1 0 0,0 0 0,0 1-1,0-1 1,1 1 0,-1-1 0,-1 1 0,1 0 0,0 0 0,0-1 0,-1 2 0,1-1 0,-1 0-1,0 0 1,1 0 0,-1 0 0,0 1 0,0-1 0,-1 1-15,7 13 268,-1 0 1,-1 1-1,1 7-268,-2-10 148,15 68 276,-4 2-1,-3-1 1,-2 31-424,-2 71-785,-6-3-3582,-2-169 3772,0-4-531,0 1-1,0 0 1,0 0 0,-2 0 0,1 0-1,-1-1 1,-3 10 1126,5-18-20,0 0 0,-1-1 0,1 1 0,0-1 0,0 1 0,0-1 0,-1 1 0,1 0 0,0-1 0,0 1 0,-1-1 0,1 0 0,0 1 1,-1-1-1,1 1 0,-1-1 0,1 1 0,-1-1 0,1 0 0,0 1 0,-1-1 0,1 0 0,-1 0 0,0 1 0,1-1 0,-1 0 0,1 0 0,-1 0 0,1 1 0,-1-1 0,0 0 0,1 0 0,-1 0 0,1 0 0,-1 0 0,1 0 0,-1 0 0,0-1 0,1 1 0,-1 0 0,1 0 0,-1 0 1,1 0-1,-1-1 0,1 1 0,-1 0 0,1-1 0,-1 1 0,1 0 0,-1-1 0,1 1 0,-1-1 0,1 1 0,0 0 0,-1-1 0,1 1 0,0-1 0,-1 1 0,1-1 0,0 1 0,0-1 0,-1 0 20,-5-12 1401,0-1 0,1 0 1,0 0-1,1 0 0,-1-10-1401,-11-80 2378,14 91-2115,-7-72 1490,4-1 0,4-41-1753,1 117 87,1-1 0,0 0 0,0 1 1,1-1-1,0 1 0,1-1 0,0 1 0,1 0 1,0 0-1,1 0 0,0 1 0,0-1 0,1 1 1,0 1-1,1-1 0,0 1 0,0 0 0,1 1 0,0-1 1,0 1-1,1 1 0,7-5-87,26-13-46,0 1 1,2 2-1,0 3 0,4 0 46,2-2-663,7-3-1604,0-3-1372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14198,'0'0'385,"0"0"-385,0 0-1217,0 0-3681,0 0 464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6:58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9508,'0'0'1537,"0"0"-1537,0 0-2881,0 0-4162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12950,'0'0'1232,"0"0"-1135,0 0-97,0 0 224,109 7 96,-70-7-96,6 0-208,2 0-32,0 0-32,-36 0-2641,-7 0-3410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7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39 384,'0'0'2745,"0"0"3338,0 0-3855,0 0-1393,0 0-91,-11-2-167,5 0-469,-25-3 175,29 5-275,1 0 1,-1 1-1,1-1 1,0 0-1,-1 0 1,1 1-1,-1-1 1,1 1-1,0-1 1,-1 1-1,1-1 1,0 1-1,0 0 1,-1 0-1,1 0 1,0 0-1,0 0 1,0 0-1,0 0 1,0 0-1,0 0 1,1 0-1,-1 0 0,0 1-8,-3 5 3,1 0 0,0 0 0,1 0 0,0 1-1,0-1 1,0 0 0,1 1 0,0-1-1,1 1 1,0 0 0,0-1 0,0 1-1,1-1 1,0 1 0,1-1 0,-1 1 0,4 6-3,-3-9-6,0 1 1,1-1-1,0 1 1,0-1 0,1 0-1,-1 0 1,1 0-1,0-1 1,0 1-1,1-1 1,-1 0 0,1 0-1,0 0 1,0-1-1,0 0 1,1 0 0,-1 0-1,1-1 1,-1 1-1,1-1 1,0-1-1,2 1 6,-2 0-18,1-1-1,-1 0 1,0 0-1,1 0 0,-1-1 1,0 0-1,1 0 1,-1-1-1,1 0 0,-1 0 1,1 0 18,-5 0-2,1 0 1,0-1-1,-1 1 0,1-1 1,-1 1-1,1-1 1,-1 0-1,0 0 0,0 0 1,0 0-1,0 0 1,0 0-1,0-1 1,-1 1-1,1-1 0,-1 1 1,1-1-1,-1 0 1,0 1-1,0-1 0,0 0 1,-1 0-1,1 0 1,-1-1 1,3-9 195,-1-1 1,0 0 0,-1 0-1,-1 0 1,0 0 0,-1 0-1,0 1 1,-2-6-196,2 14 64,0 0 0,0 0 0,-1 0 0,1 1 0,-1-1 0,0 0 0,-1 1 1,1-1-1,-1 1 0,0 0 0,0 0 0,0 0 0,0 0 0,-1 1 0,1-1 0,-1 1 0,0 0 0,0 0 0,-1 0 0,1 1 0,0-1 0,-1 1 0,1 0 0,-4-1-64,7 3-253,3 4-4013,1 0 3192,0 0 0,1 0 0,-1 0-1,1-1 1,0 1 0,0-1 0,0 0 0,4 2 1074,0-1-3034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0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14695,'0'0'1184,"0"0"-1184,0 0 0,0 0 80,0 0-64,136 1 32,-78 4 0,5-3-48,-1 0-1264,-43-2-3042,-4 0-3042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0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63 165 9156,'0'0'1732,"0"0"-308,0 0-549,-11 14-186,8-10-635,-4 7 36,-1 0 0,1 1 0,1-1-1,-2 5-89,6-11 27,0 1-1,0 0 0,0 0 0,1-1 0,0 1 0,0 0 0,0 0 0,1 0 0,0 0 0,0 1 0,0-1 1,1 0-1,0 0 0,0 0-26,1-1 13,0 1 1,1 0 0,0-1-1,0 1 1,0-1 0,0 0 0,1 0-1,0 0 1,0-1 0,0 0-1,1 1 1,-1-1 0,1 0-1,0-1 1,0 0 0,1 1-1,-1-2 1,1 1 0,2 1-14,5 1 2,1 0 1,0 0-1,0-1 1,0-1-1,1 0 1,-1-1-1,11 0-2,-10-1-12,1-1 0,0 0 0,-1-2-1,1 1 1,-1-2 0,14-3 12,-23 4 2,0 0 1,0-1-1,-1 0 0,1 0 1,-1 0-1,1 0 0,-1-1 0,0 0 1,-1 0-1,1 0 0,-1-1 0,0 0 1,0 0-1,0 0 0,0 0 1,-1 0-1,0-1 0,1-2-2,1-4 59,0 0-1,-1 0 1,0-1 0,-1 0-1,0 0 1,-1 0 0,-1 0-1,0 0 1,0-6-59,-1 10 83,-1 1 0,1 0 1,-2-1-1,1 1 0,-1-1 1,0 1-1,0 0 0,-1 0 1,-1 0-1,1 0 0,-1 1 1,0-1-1,-1 1 0,-4-5-83,-1 2 161,0 0 0,0 1-1,-1 1 1,-1-1 0,1 2-1,-2 0 1,1 0 0,0 1-1,-1 0 1,0 1 0,-1 1-1,1 0 1,-1 1 0,0 1-1,1 0 1,-1 0 0,0 1 0,0 1-1,0 1 1,0 0 0,0 0-1,-4 2-160,16-2-28,0-1 0,0 1-1,0-1 1,0 1 0,1 0-1,-1 0 1,0 0-1,0 0 1,0 0 0,1 0-1,-1 0 1,0 0 0,1 1-1,-1-1 1,1 1 0,-1-1-1,1 1 1,0 0 0,0-1-1,0 1 1,0 0 0,0 0-1,0 0 1,0 1 28,-3 21-3498,4-8-2769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1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11221,'0'0'1041,"0"0"159,0 0-624,0 0-432,0 0 273,0 0-257,-9 38-160,13-4-352,3-19-5107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1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12070,'0'0'1280,"0"0"-335,0 0-625,0 0-304,0 0-16,0 0-1281,-6 63-3265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8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0 853 7844,'0'0'859,"0"0"-291,9-27-339,82-312 108,-67 229-239,4 1 1,6 2 0,25-52-99,-58 157 421,-1 4 660,9 191 870,-3-99-1749,17 202 5,-9-172-4910,-14-124 4608,0 0-1,0 0 1,-1 0-1,1 0 1,0 0-1,0 0 1,0 0-1,0 0 1,0 0-1,0 0 1,0 0-1,-1 0 1,1 0-1,0 0 1,0 0-1,0 0 1,0 0-1,0 0 0,0 0 1,0 0-1,0 0 1,-1 0-1,1 0 1,0 0-1,0 0 1,0 0-1,0 1 1,0-1-1,0 0 1,0 0-1,0 0 1,0 0-1,0 0 1,-1 0-1,1 0 1,0 0-1,0 0 1,0 1-1,0-1 1,0 0-1,0 0 1,0 0-1,0 0 1,0 0-1,0 0 1,0 0-1,0 0 1,0 1-1,0-1 1,0 0-1,0 0 1,0 0-1,0 0 1,0 0-1,0 0 0,0 0 1,0 1-1,0-1 1,0 0-1,1 0 1,-1 0-1,0 0 1,0 0-1,0 0 1,0 0-1,0 0 96,-9-9 600,5 4-1029,-33-34 2423,-2 2 1,-11-6-1995,-43-31 7528,93 74-7497,0 0 1,0-1-1,-1 1 0,1 0 1,0 0-1,0 0 0,-1-1 1,1 1-1,0 0 0,0 0 1,0-1-1,-1 1 0,1 0 1,0 0-1,0-1 0,0 1 1,0 0-1,0-1 0,-1 1 1,1 0-1,0 0 0,0-1 1,0 1-1,0 0 0,0-1 1,0 1-1,0 0 0,0-1 1,0 1-1,0 0 0,0-1 1,1 1-1,-1 0 0,0 0 1,0-1-1,0 1 0,0 0 1,0 0-1,0-1 0,1 1 1,-1 0-1,0 0 0,0-1 0,0 1 1,1 0-1,-1 0 0,0-1 1,0 1-1,1 0 0,-1 0 1,0 0-1,1 0 0,-1 0 1,0 0-1,0-1 0,1 1 1,-1 0-1,0 0 0,1 0-31,22-7-284,-20 6 441,65-14-64,0 3 1,0 2-1,23 3-93,39 3-4525,-125 4 3826,-5-1 542,1 1 0,0 0 0,-1 0 0,1 0-1,0-1 1,0 1 0,-1 0 0,1 0 0,0 0 0,0 0 0,0 0 0,-1 1-1,1-1 1,0 0 0,0 0 0,-1 0 0,1 1 0,0-1 0,-1 0 0,1 1-1,0-1 1,-1 1 0,1-1 0,-1 0 0,1 1 0,0 0 0,-1-1 0,1 1-1,-1 0 158,0 8-2974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8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7555,'0'0'417,"0"0"-209,0 0-208,0 0-5075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9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33 781 3025,'0'0'6518,"0"0"-3882,0 0-1753,12-22-624,9-16-205,39-73 199,10-35-253,-53 104-200,-2-2 1,-2 0 0,-2-1-1,-2 0 1,-2-1 0,-2 1-1,-1-45 200,-4 87 32,0 0-1,0 0 1,0 0 0,0 0-1,0 0 1,-1 0-1,0 0 1,1 0 0,-1 0-1,0 0 1,0 1-1,0-1 1,-1 0-1,1 0 1,-1 1 0,0-1-32,0 1 114,0 1 0,0-1 0,-1 1 0,1 0 1,-1 0-1,1 0 0,-1 0 0,1 0 0,-1 0 0,1 1 1,-1-1-1,0 1 0,1 0 0,-1-1 0,0 1 1,1 1-1,-2-1-114,0 0 64,1 1 1,-1-1 0,0 1-1,1 0 1,-1 0 0,1 0-1,-1 0 1,1 0-1,0 1 1,0 0 0,-1 0-1,1 0 1,0 0 0,1 0-1,-1 0 1,0 1 0,1-1-1,-1 1 1,-1 2-65,-4 7 54,-1 0 1,2 1-1,-1-1 1,-1 7-55,-10 23 108,3 0-1,0 1 1,3 1 0,2 0 0,0 7-108,1 14 106,2 0 1,3 0 0,3 20-107,2-68 12,0 1 0,1 0 0,1-1 0,1 1 0,3 10-12,-3-20 1,-1-2 1,1 1-1,0 0 1,1 0-1,-1-1 0,1 0 1,0 0-1,1 0 1,0 0-1,0-1 1,0 0-1,0 0 0,1 0 1,4 3-2,-1-2-208,2-1 0,-1 1 0,0-2 0,1 1 0,0-1 0,0-1 0,0 0 0,0-1 1,1 0-1,-1-1 0,1 0 0,-1 0 0,1-1 0,-1-1 0,10-1 208,-18 1-248,-1 1-1,0-1 1,0 0 0,0 0 0,0 0-1,0 0 1,0 0 0,0 0-1,0 0 1,0 0 0,-1-1 0,1 1-1,0-1 1,-1 1 0,2-3 248,18-27-5755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09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0 503 9108,'0'0'1897,"0"0"-712,0 0-390,0 0-334,0 0-191,6 11 146,-2-3-349,-3-5-54,0 1 0,0-1 0,1 0 1,-1 0-1,1 0 0,0 0 0,0 0 0,0 0 1,0 0-1,0-1 0,1 1 0,-1-1 1,1 0-1,0 0 0,-1 0 0,1 0 0,0 0 1,0 0-1,1-1 0,-1 1 0,0-1 1,0 0-1,1 0 0,1 0-13,1 0 6,0-1 0,-1 0 0,1 0 0,0 0 0,-1-1 0,1 0 0,-1 0 0,1 0 1,-1-1-1,1 0 0,-1 0 0,0 0 0,0-1 0,0 0 0,0 0 0,0 0 0,0-1-6,3-3-15,0-1-1,-1 0 0,1-1 1,-2 1-1,1-1 1,-1-1-1,-1 1 1,3-6 15,3-9-57,-1 0-1,0-1 1,-2 0 0,-1 0 0,-1-1 0,2-22 57,-2-16 47,-2-1 1,-4-12-48,0 73 10,1-2 6,-1 1 1,0 0-1,-1-1 1,0 1-1,1 0 1,-2-1 0,1 0-17,0 5 43,1 0 0,-1 0 0,1 0 1,-1 0-1,0 0 0,1 0 0,-1 0 0,0 0 1,0 1-1,0-1 0,0 0 0,1 0 1,-1 1-1,0-1 0,-1 0 0,1 1 1,0-1-1,0 1 0,0-1 0,0 1 0,0 0 1,0-1-1,-1 1 0,1 0 0,0 0 1,0 0-1,0 0 0,0 0 0,-1 0 1,1 0-1,0 0 0,0 1 0,-1-1-43,1 0 29,-1 0 1,1 1-1,-1-1 0,1 1 0,0-1 1,-1 1-1,1 0 0,0-1 0,-1 1 1,1 0-1,0 0 0,0 0 0,0 0 1,-1 0-1,1 0 0,0 0 0,0 0 1,1 0-1,-1 1-29,-13 28 108,11-23-73,-12 43-7,2 1 0,2 0 0,2 1 0,3 0 0,2 1 0,2-1 0,3 1 0,3 17-28,-3-59 3,0 0 0,1 0 0,0 1 0,1-1-1,0-1 1,1 1 0,0 0 0,1-1 0,0 0 0,1 0-1,0 0 1,5 5-3,-6-8 0,1-1-1,0 0 0,1 0 1,-1 0-1,1-1 1,0 0-1,1-1 0,-1 1 1,1-1-1,0-1 0,0 0 1,0 0-1,0 0 1,1-1-1,-1 0 0,8 0 1,-10-1-87,4 1 41,0-1 0,0-1-1,0 1 1,0-2 0,5 0 46,-10 0-317,-1 1 1,0-1 0,0-1 0,0 1-1,0-1 1,0 1 0,0-1-1,-1 0 1,1-1 0,1 0 316,27-29-7086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0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4 8212,'0'0'1512,"0"0"-188,-18 0-180,6-1-927,6 0-134,0 0 0,0 1 0,0-1 0,0 1 0,0 1 0,0-1 0,0 1 0,0 0 0,0 1 0,1-1 0,-1 1 0,0 0 0,1 1-1,-1-1 1,1 1 0,0 0 0,0 0 0,0 1 0,-2 2-83,-1 1 64,1 1 0,0 0-1,0 1 1,1-1 0,0 1 0,1 0-1,0 1 1,0-1 0,1 1 0,0 0-1,1 0 1,0 1 0,1-1 0,0 1-1,0-1 1,1 1 0,0-1 0,1 1-1,1 5-63,0-11 3,1 1 0,-1-1 0,1 0 0,0 0 0,0-1 0,1 1 0,-1 0-1,1-1 1,0 1 0,1-1 0,-1 0 0,1 0 0,-1 0 0,1-1 0,0 1 0,3 0-3,0 3 3,-1-1 0,1 1 0,-1 0 0,4 6-3,-9-12-3,0 0-1,0 1 1,0 0 0,-1-1-1,1 1 1,0 0 0,-1-1-1,1 1 1,-1 0-1,1-1 1,-1 1 0,0 0-1,0 0 1,0 0 0,0-1-1,0 1 1,0 0 0,0 0-1,-1-1 1,1 1 0,-1 0-1,1 0 1,-1-1 0,0 1-1,0 0 1,1-1 0,-1 1-1,0-1 1,0 1-1,0-1 1,-1 0 0,1 1-1,0-1 1,-1 0 0,1 0-1,0 0 1,-1 0 0,1 0-1,-1 0 1,0 0 0,0 0 3,-10 5-35,0-1 1,0 0 0,-1 0 0,1-2-1,-6 2 35,10-3-6,-12 3-123,-1-1-1,1 0 1,0-2 0,-21 0 129,40-2-74,1 0 1,0 0 0,0 0 0,0-1 0,-1 1 0,1 0-1,0 0 1,0-1 0,0 1 0,0 0 0,-1 0 0,1 0-1,0-1 1,0 1 0,0 0 0,0-1 0,0 1 0,0 0-1,0 0 1,0-1 0,0 1 0,0 0 0,0-1 0,0 1-1,0 0 1,0 0 0,0-1 0,0 1 0,0 0 0,0-1-1,0 1 1,0 0 0,0 0 0,1-1 0,-1 1 0,0 0-1,0 0 1,0-1 73,5-10-1253,21-13-713,-1 5-726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1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9012,'0'0'1185,"0"0"-334,-21 9-403,-6 3-340,7-4-2,0 1 1,1 1-1,1 1 1,0 0-1,-2 3-106,-3 2 564,1 0 1,1 2-1,1 0 0,-9 11-564,28-28 6,0-1 1,0 1-1,1 0 0,-1 0 0,0-1 1,0 1-1,1 0 0,-1 0 0,1 0 0,-1 0 1,1 0-1,-1-1 0,1 1 0,-1 0 0,1 0 1,0 0-1,0 0 0,-1 0 0,1 1 0,0-1 1,0 0-1,0 0 0,0 0 0,0 0 1,0 0-1,1 0 0,-1 0 0,0 0 0,0 0 1,1 0-1,-1 0 0,1 0 0,-1 0-6,2 0-10,-1 0 0,1 0-1,-1 0 1,1 0 0,0 0-1,-1 0 1,1-1 0,0 1-1,0-1 1,0 1 0,-1-1 0,1 0-1,0 1 1,0-1 0,0 0-1,2 0 11,5 0-166,1 0-1,0-1 0,0 0 0,-1-1 1,1 0-1,-1 0 0,1-1 0,-1 0 1,0 0-1,0-1 0,0-1 0,4-2 167,-4 2-38,-7 3 35,1 0 0,-1 1 1,0 0-1,1-1 0,-1 1 0,1 0 0,0 0 0,-1 1 1,1-1-1,2 0 3,-4 1 40,-1 0 120,0 3-20,0 0 1,1 0 0,-1-1 0,0 1-1,0 0 1,-1 0 0,1 0 0,-1 0-1,1 0 1,-1-1 0,0 1 0,0 0-1,0-1 1,0 1 0,-1 1-141,-4 15 18,5-19-19,1 1 0,0 0 0,-1 0 1,1 0-1,0-1 0,0 1 0,0 0 1,0 0-1,0 0 0,0-1 0,0 1 1,0 0-1,0 0 0,0 0 0,0 0 1,1-1-1,-1 1 0,0 0 0,1 0 1,-1-1-1,0 1 0,1 0 0,-1-1 1,1 1-1,-1 0 0,1-1 1,-1 1-1,1 0 0,0-1 0,-1 1 1,1-1 0,2 1-16,-1-1 1,1 1-1,-1-1 1,1 0 0,-1 0-1,1 0 1,0 0 0,-1 0-1,2-1 16,1 0-38,2 0-104,0 0 1,1-1-1,-1 0 1,0-1-1,0 0 1,0 0-1,0 0 1,3-3 141,53-37-904,-2 1 344,-52 37 546,-7 4 35,0-1 0,1 1 0,-1 0 1,0 0-1,1 0 0,-1 0 0,1 0 0,-1 0 0,1 1 0,2-1-21,-5 7 1110,0-3-1033,0-1 0,0 1 0,0 0-1,0 0 1,1 0 0,-1-1 0,1 1 0,0 0 0,0 0 0,0-1-1,0 1 1,0-1 0,2 3-77,-2-4 2,0 1 1,1-1-1,-1 0 0,1 0 0,0 0 0,-1 0 1,1 0-1,0 0 0,0 0 0,0 0 0,-1 0 1,1-1-1,0 1 0,0-1 0,0 0 0,0 1 1,0-1-1,0 0 0,0 0 0,2 0-2,2 0 11,8 0-87,0 0-1,-1-1 1,1 0 0,-1-1-1,14-4 77,-27 6 2,1 0 0,-1 0-1,0 0 1,1 0 0,-1 0-1,1 0 1,-1 0-1,0 0 1,1 0 0,-1 0-1,1 0 1,-1 0 0,0 1-1,1-1 1,-1 0 0,0 0-1,1 0 1,-1 1-1,0-1 1,0 0 0,1 0-1,-1 1 1,0-1 0,1 0-1,-1 0 1,0 1 0,0-1-1,0 0 1,1 1 0,-1-1-1,0 1 1,0-1-1,0 0 1,0 1 0,0-1-1,0 0 1,0 1-2,4 19 62,-3-11 10,0-7-78,-1-1 1,0 1-1,1 0 0,-1-1 0,1 1 1,0-1-1,-1 1 0,1-1 0,0 1 0,0-1 1,0 1-1,0-1 0,0 0 0,0 1 1,1-1-1,-1 0 0,0 0 0,1 0 1,-1 0-1,1 0 0,-1 0 0,2 0 6,1 0-251,1 0 1,0 0-1,0 0 0,0-1 0,0 0 0,0 0 1,2 0 250,-2 0-306,77-5-398,-82 19 1830,0 12-427,0 33-195,-2 0 0,-5 18-504,3-38-531,2 1 0,2 9 531,0-43-525,-1-90-2,-1 10 643,7-60-116,-3 118 101,1 1 0,0 0 1,1 0-1,1 1 0,0-1 0,1 1 0,1 0 0,2-3-101,-3 6 124,0 1-1,1-1 1,1 2-1,0-1 1,0 1-1,0 0 0,1 1 1,0 0-1,1 1 1,7-5-124,-12 9 42,0 1 0,0-1 0,0 1 0,0 0 1,0 1-1,1-1 0,-1 1 0,1 0 0,-1 1 0,1-1 1,-1 1-1,1 0 0,-1 0 0,4 1-42,-6 0 16,-1-1 0,1 1 0,-1-1 0,1 1 0,-1 0 1,1 0-1,-1 0 0,0 0 0,1 1 0,-1-1 0,0 0 0,0 1 0,0 0 0,0-1 0,0 1 0,0 0 0,-1 0 0,1 0 1,-1 0-1,1 1 0,-1-1 0,0 0 0,0 1 0,0-1 0,0 0 0,0 1 0,0-1 0,-1 1 0,1 2-16,0 1 25,-1 1 0,1-1 0,-2 1 0,1-1 0,-1 0 0,0 1 0,0-1-1,0 0 1,-1 0 0,0 0 0,0 0 0,-1 0 0,0 0 0,0 0 0,0-1 0,-1 1 0,1-1-1,-1 0 1,-1 0 0,1-1 0,-1 1 0,1-1 0,-1 0 0,-3 2-25,3-4-4706,5-5 309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18 1953,'0'0'7251,"0"0"-5026,0 0-144,0 0-288,0 0-544,0 0-369,0-17-880,0 55 16,0 17 96,0 12-80,0 1 48,0-1-80,0 1-48,0-2-416,0 1-977,0-8-672,-13-20-1921,-6-27-2705</inkml:trace>
  <inkml:trace contextRef="#ctx0" brushRef="#br0" timeOffset="1">55 524 4402,'0'0'3298,"-45"-105"-929,38 61-625,5 11 321,2 6-496,4 6-657,22 5-751,12-1-145,7 3 128,5 2-112,3 2 16,1 0 16,4-5-64,-3-2-1009,-42 10-3409,-6 2-3762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1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0 408 9364,'0'0'2572,"0"0"-1812,0 0-426,18 3 47,5 3-262,-13-3-81,1-1 0,0 0 0,0 0 0,1-1 0,-1-1 0,0 0 0,10-1-38,-17 1 3,1-1 1,-1 0-1,0 0 1,1 0 0,-1 0-1,0-1 1,0 0-1,0 0 1,0 0-1,0 0 1,-1 0 0,1-1-1,-1 0 1,1 0-4,2-3 19,0 0 1,-1 0 0,0 0-1,0-1 1,-1 0-1,0 1 1,3-7-20,1-5-29,-1 0 0,-1 0 0,-1-1 0,0 0 0,-1 0 0,-1-6 29,2-25-255,-3-47 255,-2 85 7,0 9 6,0 0 0,-1 0 0,1 0 0,0 0 0,-1 0 0,0 0 0,1 0 1,-1 1-1,0-1 0,-1 0 0,1 0 0,-1-1-13,1 3 19,0 0 0,0 1 0,1-1 0,-1 0 0,0 1 0,0-1 0,0 1 0,1-1 0,-1 1 0,0-1 0,0 1 0,0-1 0,0 1 0,0 0 0,0 0-1,0-1 1,0 1 0,0 0 0,0 0 0,0 0 0,0 0 0,0 0 0,0 0 0,0 1 0,0-1 0,0 0 0,0 0 0,0 1 0,0-1 0,0 1 0,0-1 0,0 1 0,0-1 0,0 1 0,0-1 0,1 1 0,-2 0-19,-2 4 25,0-1 0,0 1 0,0-1 1,0 1-1,1 0 0,0 1 0,0-1 0,0 1 1,1-1-1,0 1 0,-2 6-25,1-5 6,-10 32 49,1 1 1,2 0 0,2 1-1,2 0 1,1 0 0,2 0-1,2 26-55,1-59 36,1 0 0,0 0 0,0-1 0,0 1 0,1 0 0,0-1 0,1 1 0,-1-1 0,4 6-36,-5-10-127,1-1 0,-1 1 0,1 0 0,0-1 0,0 1 0,0-1 0,0 1 0,0-1 0,1 0 0,-1 0 0,1 0 0,-1 0 0,1-1 0,0 1 0,-1-1 0,1 1 0,0-1 0,0 0-1,0 0 1,0 0 0,0 0 0,0-1 0,1 0 0,-1 1 0,0-1 127,13 0-4893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2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84 10357,'0'0'2230,"0"0"-792,0 0-224,0 0-419,0 0-376,-7 7-296,3-3-101,2-2-9,-1 0-1,1 1 1,0-1 0,-1 0-1,1 1 1,1 0 0,-3 2-13,4-4 1,0 0 0,0-1 0,-1 1 0,1 0 0,0-1 0,0 1 0,0 0 0,0 0 0,0-1 0,0 1 0,0 0 0,0 0 0,0-1 0,1 1 0,-1 0 0,0-1 0,0 1 0,1 0 0,-1-1 0,0 1 0,1 0 0,-1-1 0,0 1 0,1-1 0,-1 1 0,1 0 0,-1-1 0,1 1 0,0-1 0,-1 0 0,1 1 0,-1-1 0,1 1 0,0-1 0,-1 0 0,1 1 0,0-1 0,-1 0 0,1 0 0,0 0 0,0 1-1,8 2-62,0 0 0,0-1 0,0 0 1,0 0-1,0-1 0,0 0 0,1-1 0,-1 1 1,0-2-1,1 0 0,-1 0 0,0 0 1,5-2 61,-9 1-31,-1 1 0,0 0 0,1-1 0,-1 0 0,0 0 0,0 0 0,0 0 0,-1-1 0,1 1 0,0-1 0,-1 0 0,0 0 0,0-1 0,0 1 0,0-1 0,0 1 0,-1-1 0,1 0 0,-1 0 0,0 0 0,0 0 0,-1 0 0,1-1 0,-1 1 0,0-1 0,0 1 1,0 0-1,-1-3 31,1 5 1,-1 0 1,1 0 0,-1 0-1,0 0 1,0 0 0,0 0-1,0 0 1,-1-1 0,1 1-1,0 0 1,-1 0 0,0 0 0,1 0-1,-1 0 1,0 0 0,0 0-1,0 1 1,0-1 0,0 0-1,-2-1-1,1 2 20,-1-1 0,1 1 0,-1 0 0,0 0 0,1 0 0,-1 0 0,0 1-1,0-1 1,0 1 0,0-1 0,0 1 0,0 0 0,1 0 0,-3 0-20,1 0 37,1 0 0,-1 0 0,1 0 0,-1 1 1,1-1-1,0 1 0,-1-1 0,1 1 0,0 0 0,0 1 0,-1-1 1,1 0-1,0 1 0,0 0-37,1 0 5,0 0-1,1 0 1,-1 0-1,1 0 1,-1 0 0,1 1-1,0-1 1,0 0 0,0 1-1,0-1 1,0 1 0,1-1-1,-1 1 1,1 0-1,-1-1 1,1 1 0,0-1-1,0 1 1,0 0-5,0 4 7,0 1 0,0 0 0,0-1 0,1 1 0,0-1 0,0 1 0,1-1 0,2 6-7,-3-10-15,1 0 0,0 1 0,0-1 0,1 0 0,-1 0 0,0 0-1,1-1 1,0 1 0,0 0 0,0-1 0,0 0 0,0 0 0,0 0-1,0 0 1,1 0 0,-1-1 0,1 1 0,1-1 15,2 2-415,-1-1 0,1 0 0,0 0 0,0-1 0,0 0 0,0-1 0,0 1 0,0-1 0,0 0-1,0-1 1,0 0 0,0 0 0,0-1 0,0 1 0,0-2 0,0 1 0,-1-1 0,1 0 0,4-2 415,-6 1-51,0 1 0,0-1 0,-1 0-1,1 0 1,-1 0 0,0 0 0,0-1 0,0 0 0,-1 0-1,1 0 1,-1 0 0,-1 0 0,1-1 0,-1 1-1,0-1 1,0 0 0,0 1 0,-1-1 0,0 0 0,0 0-1,0 0 1,-1 0 0,0-1 51,0 2 738,0-9 1345,-5 10 2705,4 27-3689,9 77-823,-5-73-233,-1 0 0,0 0 0,-3 0 0,0 1 0,-2 4-43,3-29 8,-1 0 1,0-1-1,0 1 1,0-1-1,0 1 1,0-1-1,0 1 1,-1-1-1,1 1 1,-1-1-1,0 0 1,1 0-1,-1 0 1,0 0-1,0 0 1,-2 1-9,0 0 83,-1 0 0,0-1 1,0 1-1,0-1 0,0 0 1,0 0-1,-1 0 0,-1-1-83,-12 3-708,0-1 0,-1-2 0,1 0 0,-8-1 708,13 0-6617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4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0 7347,'0'0'2004,"0"0"-86,-18 2-592,6-2-1098,6 0-110,-1 0 0,1 0 1,0 1-1,-1 0 0,1 0 0,0 0 0,-1 1 0,1 0 1,0 0-1,0 1 0,0-1 0,1 1 0,-1 1 0,1-1 1,-1 1-1,1 0 0,0 0 0,1 0 0,-5 5-118,-8 15 247,0 1-1,2 0 1,1 1 0,1 0-1,1 1 1,1 1-1,-2 10-246,3-3 99,2 0 1,1 0-1,1 1 0,2 0 1,1 30-100,3-58 5,0 0 1,1-1-1,-1 1 0,2 0 1,-1-1-1,1 1 1,0-1-1,2 6-5,-2-9-1,0-1 0,1 1 0,-1 0 1,1-1-1,-1 1 0,1-1 0,0 0 0,1 0 0,-1 0 0,0 0 0,1-1 0,0 1 0,-1-1 0,1 0 0,3 1 1,5 1-152,-1 0 0,2 0 0,-1-2 0,0 1 0,0-2 0,1 0-1,-1 0 1,1-1 0,-1 0 0,1-1 0,-1-1 0,2 0 152,-12 1-229,0 1 0,0-1 1,1 0-1,-1 0 0,0 0 0,0 0 0,0 0 1,0-1-1,0 1 0,0-1 0,0 1 0,0-1 0,1-1 229,16-21-4692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4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3 944,'0'0'8084,"0"0"-6227,0 0-785,0 0-895,0 0-177,0 0 0,-13-2 16,60 4 832,20 4-416,22-6-304,4 0-128,-55 0-368,-10 0-4354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5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5058,'0'0'6491,"0"0"-4765,18-16-1611,3-3-124,-1 0-1,-1-2 1,-1 0 0,-1-1-1,0-1 1,3-8 9,10-26-632,-10 18 409,2 1 0,10-11 223,-30 46-5,-1 1 1,0 0 0,0 1 0,0-1 0,1 0 0,-1 1 0,0-1 0,1 1 0,-1 0 0,1-1 1,-1 1-1,1 0 0,-1 0 0,1 0 0,0 0 0,0 0 0,0 1 0,0-1 4,-2 1-7,0 0 0,1 0 0,-1 0 0,0 0 1,1 0-1,-1 0 0,0 0 0,1 1 0,-1-1 0,0 0 0,0 0 0,1 0 0,-1 1 0,0-1 0,0 0 0,1 0 0,-1 1 0,0-1 0,0 0 0,0 0 1,1 1-1,-1-1 0,0 0 0,0 1 0,0-1 0,0 0 0,0 0 0,0 1 0,0-1 0,0 0 0,0 1 0,0-1 0,0 0 0,0 1 0,0-1 0,0 0 0,0 1 7,1 18 57,-2-14-36,0 91 1508,-14 86-1529,9-114 198,1 24-198,4-23-2690,1-64-4846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5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4 9268,'0'0'2337,"0"0"-512,-101-4-1073,64 16 49,8 10-305,9 7-336,7 3 128,11 5-192,2 0-32,0 0-64,4-6 0,11-6 0,7-5 32,2-5 48,10-5-128,8-10 48,-26 0-1200,1-3-3570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9108,'0'0'1211,"0"0"-309,0 0-670,0 0-112,0 0 40,11 4-114,-9-4-47,0 2 5,1-1-1,-1 0 0,1 0 1,-1-1-1,1 1 0,-1 0 0,1-1 1,-1 0-1,1 1 0,0-1 1,-1 0-1,1 0 0,0-1 0,-1 1 1,1 0-1,-1-1 0,1 0 1,0 0-1,-1 1 0,0-1 0,1-1 1,-1 1-1,0 0 0,1-1 1,-1 1-1,0-1 0,0 1 0,0-1 1,0 0-1,0 0 0,-1 0 1,1 0-1,-1 0 0,1-1 0,0 0-3,11-20-48,-1-1 0,-1 0 0,-1 0 0,-1-1 0,-1-1 0,-1 0 0,-2 0 0,0 0 0,-2 0 0,0-25 48,-3 50 32,0 0 0,0 0-1,0 0 1,0 0 0,0 0 0,0 0-1,0 0 1,0 0 0,-1 0 0,1 0-1,0 0 1,-1 0 0,1 0 0,-1 0-1,1 0 1,-1 0 0,0 0 0,0 0-32,1 0 43,-1 1 0,1 0 0,-1-1 0,0 1 0,1 0 0,-1 0-1,1-1 1,-1 1 0,0 0 0,1 0 0,-1 0 0,0 0 0,1 0 0,-1 0 0,0 0 0,1 0 0,-1 0 0,1 0 0,-1 0 0,0 1 0,1-1 0,-1 0-43,-2 1 115,1 0 1,-1 1-1,1-1 0,0 1 0,0-1 0,0 1 1,-1 0-1,2 0 0,-1-1 0,0 2 1,0-1-1,1 0 0,-2 2-115,-7 16 72,1 0-1,1 0 1,1 1 0,1-1 0,1 2-1,-2 17-71,-1 15 75,3 1-1,3 9-74,1-50-67,0 7 129,1 0 0,0 0-1,2 0 1,0 0 0,6 21-62,-7-37-75,1-1 0,-1 1-1,1 0 1,0-1 0,0 0 0,1 1 0,-1-1 0,1 0-1,0 0 1,0 0 0,0-1 0,0 1 0,1-1 0,0 0 0,0 0-1,-1 0 1,2 0 0,-1-1 0,0 1 0,0-1 0,1 0 0,-1 0-1,1-1 1,0 0 0,0 1 0,-1-2 0,1 1 0,2 0 75,-1 0-442,0-1 0,0 0 0,0 0 0,0 0 0,0-1 0,0 0 0,0 0 0,-1 0 0,1-1 0,0 0 0,-1 0 0,3-1 442,-7 1-463,1 1 0,0 0 0,0-1 0,-1 0 0,1 1 0,-1-1-1,1 0 1,-1 0 0,0 0 0,1-1 463,-2 2-25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0 768,'0'0'3183,"0"0"283,0 0-1375,0 0-170,0 0-560,-11 10-505,5-4-752,1-2-60,-1 1-1,1-1 1,0 1-1,0 1 1,1-1-1,-1 1 1,1 0-1,0 0 1,1 0-1,0 0 1,0 1-1,0 0 1,0-1 0,1 1-1,0 0 1,1 0-44,0-3-5,1-1 0,0 1 1,0 0-1,0-1 0,0 1 1,0-1-1,1 1 0,0 3 5,0-6-44,0 0-1,-1 0 1,1-1-1,0 1 1,0 0-1,-1 0 0,1 0 1,0-1-1,0 1 1,0 0-1,0-1 1,0 1-1,0-1 0,0 1 1,0-1-1,0 1 1,0-1-1,1 0 1,-1 0-1,0 1 0,0-1 1,0 0-1,0 0 1,0 0-1,1 0 1,-1 0-1,1-1 45,6 1-489,0-1 0,1 0 0,-1 0-1,0-1 1,0 0 0,1 0 0,5-4 489,1 1-234,-12 4 208,1 1-1,-1-1 0,1 1 0,-1 0 0,1 0 0,0 0 0,-1 1 1,1-1-1,-1 1 0,1 0 0,2 0 27,21 4-134,-5-5-737,31-1-3738,-42-5 2155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16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50 102 2001,'0'0'2628,"0"0"-182,0 0 166,0 0-307,0 0-1150,1 3-730,2 7-367,-1 0 1,-1 0-1,0 1 1,0-1-1,-1 1 1,0-1 0,-2 9-59,1 14 30,1-27-33,0 1 1,-1-1 0,0 1 0,0-1 0,0 0-1,-1 1 1,1-1 0,-1 0 0,-1 0-1,0 0 1,1 0 0,-2-1 0,1 1-1,-1-1 1,1 0 0,-2 0 0,1 0-1,0-1 1,-2 2 2,6-6-164,-1 0-1,1 0 1,0 1 0,-1-1-1,1 0 1,0 1-1,-1-1 1,1 0 0,0 1-1,-1-1 1,1 0-1,0 1 1,0-1 0,-1 1-1,1-1 1,0 1 0,0-1-1,0 0 1,0 1-1,0-1 1,0 1 0,0-1-1,0 1 1,0-1 0,0 1-1,0-1 1,0 1-1,0-1 1,0 1 0,0-1-1,0 0 1,0 1-1,0-1 1,1 1 164,14 3-2142,19-8 386,-18-6-117</inkml:trace>
  <inkml:trace contextRef="#ctx0" brushRef="#br0" timeOffset="1">234 192 96,'13'-16'1769,"41"-51"-144,-48 59-1252,0 0 1,-1 0 0,0 0 0,0-1 0,-1 0 0,0 0 0,-1 0-1,1-4-373,0-14 10269,-4 34-10247,2 0 1,-1 0-1,1 1 0,0-1 1,1 0-1,-1-1 0,1 1 1,1 0-1,-1-1 0,2 2-22,19 42-41,-23-46 28,0-1-1,0 1 0,-1 0 1,1 0-1,-1-1 1,0 1-1,0 0 0,0 0 1,0-1-1,-1 1 1,1 0-1,-1 0 0,0 1 14,-1-1 0,-1-1 0,1 1 0,0 0 0,-1-1 0,1 0-1,-1 1 1,0-1 0,0 0 0,-1 0 0,1-1 0,-1 1 0,1-1-1,-1 0 1,0 0 0,0 1 0,-13 5 65,0 0 0,-15 4-65,26-10-3,0 0-1,0 0 1,-1-1-1,1 0 1,-1 0-1,-2 0 4,8-1-1168,1 0-3845,0 0-5667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7:44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10261,'0'0'1582,"0"0"-430,0 0-394,0 0-657,22 1-93,306 3 860,-30-2-211,-183 3-274,64 13-383,93 31 674,12 15-674,35 8-4823,-294-68-3356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5:5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8404,'0'0'2617,"0"0"-1851,0 0-588,0 6-97,-4 218 215,5-223-366,-1-1 0,1 1 0,0-1 0,-1 1 1,1-1-1,0 1 0,-1-1 0,1 0 0,0 1 1,0-1-1,0 0 0,-1 0 0,1 0 1,0 0-1,0 1 0,0-1 0,-1 0 0,1 0 1,0 0-1,0-1 0,0 1 0,-1 0 0,1 0 1,0 0-1,0-1 0,0 1 0,-1 0 0,1-1 1,0 1-1,-1 0 0,2-1 70,1-3-17,1 0 0,-1 0 0,0 0 0,0 0-1,0-1 1,-1 1 0,1-1 0,-1 1 0,0-1 0,-1 0 0,1-1 17,-1 1 27,1 0 1,0 0-1,0 0 1,0 0-1,1 1 1,-1-1-1,1 1 0,0 0 1,0-1-1,1 1 1,-1 1-1,3-2-27,-5 4-17,1 0-1,-1 0 1,1 0-1,-1 0 1,1 1-1,-1-1 0,1 1 1,0-1-1,-1 1 1,1-1-1,0 1 1,-1 0-1,1 0 1,0 0-1,0 0 0,-1 0 1,1 0-1,0 1 1,-1-1-1,1 1 1,0-1-1,-1 1 1,1-1-1,-1 1 0,1 0 1,-1 0-1,2 0 18,4 4-109,0 1-1,-1-1 1,1 1-1,-1 1 1,2 1 109,18 17-974,-17-19 787,1-1 0,0-1-1,0 0 1,0 0 0,1-1 0,-1 0 0,1-1 0,-1 0-1,1-1 1,4 0 187,-3 0-277,0 1 0,0 0 0,0 0 0,-1 2 0,1-1 1,-1 1-1,0 1 0,1 0 277,5 5-105,-8-4 126,-1-1 0,1 0-1,0 0 1,1-1 0,-1 0-1,1 0 1,0-1 0,0-1 0,0 0-1,0 0 1,0-1 0,2 0-21,-8-1 134,0 1 0,1-2 1,-1 1-1,0 0 1,0-1-1,0 0 0,0 0 1,0 0-1,0-1 1,0 1-1,-1-1 0,1 0 1,0 0-135,-2 0 193,0 0 0,0 1-1,0-1 1,-1 0 0,1 0 0,-1-1 0,1 1 0,-1 0 0,0 0-1,0-1 1,0 1 0,0-1 0,0 1 0,-1-1 0,1 1 0,-1-1 0,0 1-1,1-1 1,-1 0 0,0 1 0,-1-2-193,1 2 115,0 0-1,0 0 1,0 0-1,-1 0 1,1 1-1,0-1 1,-1 0-1,0 0 1,1 0 0,-1 1-1,0-1 1,0 0-1,0 1 1,0-1-1,0 1 1,-1-1-1,1 1 1,0-1-1,-2 0-114,0 0 151,0-1-1,-1 1 1,0 0-1,1 0 0,-1 1 1,0-1-1,0 1 0,0-1 1,-1 1-151,-9-2-495,-1 1 0,1 0 0,-1 1 0,-11 1 495,26 0-3866,0 1-2171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29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6275,'0'0'976,"0"0"-722,0 0-174,20 2 379,310 32 2158,-139-30-1244,-106-4-1203,1 3 0,70 13-170,-145-12-2244,-10 0-1675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36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36 8052,'0'0'144,"0"0"461,0 0 118,0 0-90,0 0 346,0 0 107,-9 0-598,-26 0-333,26 0-227,11 0 29,357 2 1891,416-4-148,-411-15-1110,92-1-390,-275 18-144,785 9-24,-875-5-1908,-62 0-2326,-21-1-3022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0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86 384,'0'0'7641,"0"0"-5312,0 0-1515,0 0-449,0 0-15,0 0-137,20-5 169,19-4-138,1 2 1,1 2-1,35 1-244,-66 3 16,334 9 374,-286-3-368,-1 2-1,0 3 0,0 3 0,52 18-21,-102-29-64,16 7-23,-23-9 52,1 0 0,0 1-1,0-1 1,-1 0 0,1 1-1,0-1 1,-1 0 0,1 1-1,-1-1 1,1 1 0,-1-1-1,1 1 1,-1 0 0,1-1-1,-1 1 1,1-1 0,-1 1-1,0 0 1,1-1 0,-1 1-1,0 0 1,1 0 35,-3 0 8,0 0 1,1-1 0,-1 1-1,0-1 1,1 0-1,-1 0 1,0 1 0,0-1-1,1 0 1,-1 0-1,0-1 1,-1 1-9,-1 0 25,-31-2-16,1-2 0,0-1 0,0-1-1,0-2 1,1-1 0,-14-8-9,-40-10 19,27 9 484,1-2 0,0-4-503,59 24 6,0 0 0,0 0 0,0 0 1,0 0-1,0 1 0,-1-1 0,1 0 0,0 0 1,0 0-1,0 0 0,0 0 0,0 0 0,-1 0 1,1-1-1,0 1 0,0 0 0,0 0 0,0 0 1,0 0-1,0 0 0,-1 0 0,1 0 0,0 0 1,0 0-1,0 0 0,0 0 0,0 0 0,0 0 1,0-1-1,0 1 0,0 0 0,-1 0 0,1 0 1,0 0-1,0 0 0,0 0 0,0 0 0,0-1 1,0 1-1,0 0 0,0 0 0,0 0 1,0 0-1,0 0 0,0-1 0,0 1 0,0 0 1,0 0-1,0 0 0,0 0 0,0 0 0,0 0 1,0-1-1,0 1 0,0 0 0,0 0 0,0 0 1,0 0-1,1 0 0,-1 0 0,0-1 0,0 1 1,0 0-1,0 0 0,0 0 0,0 0 0,0 0 1,0 0-1,1 0-6,14-3 145,25 1-139,-38 2 2,73-2-2,54 0-250,22 6 244,-148-3-97,0-1 0,0 0 0,0 1 0,0 0 0,0 0 0,0-1 0,0 2 0,0-1 0,0 0 0,0 1 97,-2-2-210,0 1 0,0 0 0,0 0 0,0 0-1,0 0 1,0 0 0,0 0 0,0 0 0,-1 0 0,1 0 0,0 0 0,-1 0 0,1 1-1,-1-1 1,1 0 0,-1 0 0,1 1 0,-1-1 0,0 0 0,0 1 0,0-1 0,0 0 0,0 1 210,0 10-4957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0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6691,'0'0'1193,"0"0"-273,0 0 19,0 0 62,0 0-308,-9 20-405,1-2-226,0 0 0,2 1-1,0 0 1,1 1 0,1-1 0,0 1-1,2 0 1,0 16-62,2-12 73,0 66 397,11 81-470,-8-145 19,1 0 1,1 0 0,2-1 0,0 0 0,2 0 0,0-1 0,2 0 0,12 20-20,-16-33 10,1-1 0,0 0 0,0-1 0,1 1 0,1-2 1,-1 1-1,1-1 0,0-1 0,1 0 0,0 0 1,0-1-1,1 0 0,0-1 0,-1-1 0,4 1-10,11 2-685,0 0 1,1-2-1,-1-1 0,1-2 0,0 0 0,9-2 685,-13-2-4247,-14-6-38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1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10613,'0'0'1507,"0"0"-480,0 0-773,0 0-217,10 12 51,4 5 8,18 20 72,-2 2 1,1 5-169,-23-32 24,0 1-1,-1-1 0,-1 1 1,0 0-1,0 1 1,-2 0-1,1-1 0,-2 1 1,0 1-1,0 2-23,-2-11 11,-1 1-1,1 0 0,-1 0 1,0 0-1,-1 0 1,0 0-1,0 0 1,0-1-1,-1 1 1,0 0-1,0-1 0,-1 1 1,0-1-1,0 0 1,0 0-1,-1 0 1,0 0-1,0-1 1,0 1-1,-1-1 0,0 0 1,0 0-1,-3 1-10,-42 35 139,-11 4-139,59-44 3,0 0-133,0 1 135,-1 0 1,1-1-1,0 1 1,-1 0-1,1 0 1,0 1-1,0-1 0,0 0 1,-1 3-6,0 8-3609,6-12-668,13-1-394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1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11189,'0'0'1523,"0"0"-1088,8 23-104,4 5-239,-4-8-58,0-1-1,-2 1 0,0 0 1,-1 0-1,1 20-33,0 25 50,-6-46-126,2-1 0,0 1-1,1 0 1,0-1 0,2 1 76,-2-27-2458,4-38 2216,-6 36 133,2-19 479,0 0-1,2 0 0,2 0 1,7-22-370,-12 44 87,1 0 0,0 0-1,1 0 1,-1 0 0,1 0 0,0 1 0,1 0 0,0-1 0,0 2 0,0-1 0,1 1 0,-1 0 0,1 0 0,1 0 0,-1 1 0,1 0 0,-1 0 0,1 0 0,0 1 0,7-2-87,4 1-351,0 1-1,0 1 1,1 0-1,-1 1 1,9 2 351,-18-1-726,9 2-3626,-10 6-2627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1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39 848,'0'0'9405,"0"0"-6564,0 0-2334,0 0 8,0 0 323,-14-8-217,14 8-621,-12-7 169,0 0 0,0 1 0,-12-4-169,22 10 15,-1 0-1,1-1 1,-1 1-1,1 0 1,-1 0 0,1 1-1,-1-1 1,1 0 0,0 1-1,-1 0 1,1-1-1,0 1 1,-1 0 0,1 0-1,0 0 1,0 1-1,0-1 1,0 0 0,0 1-1,0 0 1,0-1 0,0 1-1,1 0 1,-1 0-1,1 0 1,-1 0 0,1 0-1,0 0-14,-6 6 21,0-1-14,1 0 1,0 0 0,0 1 0,0 0 0,1 0 0,0 1-1,1-1 1,0 1 0,0 0 0,1 0 0,0 1 0,1-1 0,0 1-1,0-1 1,1 1 0,0-1 0,1 7-8,0-15-11,0 1 1,0 0-1,0-1 1,1 1-1,-1-1 1,0 1-1,1-1 0,0 0 1,-1 1-1,1-1 1,0 1-1,-1-1 1,1 0-1,0 0 0,0 1 1,0-1-1,0 0 1,0 0-1,0 0 1,1 0-1,-1 0 1,0 0-1,2 0 11,0 1-120,1-1 0,-1 1 0,1-1-1,0 0 1,-1-1 0,1 1 0,0 0 0,0-1 0,0 0 0,1 0 120,4 0-495,0-1 0,1 0 0,-1 0 1,0-1-1,1-1 0,-1 1 0,0-1 0,2-2 495,8-7-1461,0 0 0,-1-1 0,0-2 0,-1 0 0,4-4 1461,0-1-693,-21 22 10460,0 3-6532,-2 14-3991,-2-1 772,2 0 0,0 0 0,1 0 0,1 1-16,0-17-36,0 0 0,0 0 0,0 0 0,1 1 0,-1-1 0,1 0 0,-1 0 0,1 0 0,0 0 0,0 0 0,0 0 0,0 0 0,0 0 0,1 0 0,-1-1 0,0 1 0,1 0 0,-1-1 0,1 1 0,0-1 1,-1 1-1,1-1 0,0 0 0,0 0 0,0 0 0,0 0 0,0 0 0,0 0 0,0 0 0,0-1 0,1 1 36,8 1-1777,1 0-1,-1 0 1,1-1 0,-1-1 0,7 0 1777,-11 0-1637,-3 0-2071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2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0 10709,'0'0'1278,"0"0"-512,0 0 7,0 0 374,0 0-162,1 15-641,-8 248 332,0-42-1013,7-211 144,2 44-1773,-1-50 1414,0-1 0,-1 1 0,1-1 1,0 1-1,0-1 0,1 0 0,-1 0 0,1 0 1,0 0-1,-1 0 0,1 0 0,1 0 1,0 1 551,-3-4-71,0 0 0,0 0 0,0 0 1,0 0-1,0 0 0,0 0 1,0 0-1,0 0 0,0 1 1,1-1-1,-1 0 0,0 0 0,0 0 1,0 0-1,0 0 0,0 0 1,0 0-1,0 0 0,0 0 1,1 0-1,-1 0 0,0 0 0,0 0 1,0 0-1,0 0 0,0 0 1,0 0-1,0 0 0,1 0 1,-1 0-1,0 0 0,0 0 0,0 0 1,0 0-1,0 0 0,0 0 1,0 0-1,1 0 0,-1 0 1,0-1-1,0 1 0,0 0 0,0 0 1,0 0-1,0 0 0,0 0 1,0 0-1,0 0 0,0 0 1,0 0-1,0-1 0,1 1 0,-1 0 1,0 0-1,0 0 0,0 0 1,0 0-1,0 0 0,0 0 1,0-1-1,0 1 0,0 0 0,0 0 1,0 0-1,0 0 0,0 0 1,0 0 70,0-13-327,0 9-52,0-10 500,-1-1 0,-1 1 0,0 0 0,-1 0-1,0 0 1,-1 0 0,-2-5-121,-1 5 785,1-1 1,-2 1-1,0 1 0,0 0 1,-2 0-1,1 0 0,-2 1 0,1 1 1,-2 0-1,1 0 0,-1 1 0,-1 0 1,0 2-1,0-1 0,-1 1 1,0 1-1,-2 0-785,16 7 11,0 0 1,0 0-1,0 0 0,0 0 1,0 0-1,-1 0 0,1 0 1,0 0-1,0 0 1,0 0-1,0 0 0,0 0 1,-1 0-1,1 0 0,0 0 1,0 0-1,0 0 0,0 0 1,0 0-1,0 0 1,-1 0-1,1 0 0,0 0 1,0 0-1,0-1 0,0 1 1,0 0-1,0 0 1,0 0-1,0 0 0,0 0 1,0 0-1,0 0 0,-1-1 1,1 1-1,0 0 0,0 0 1,0 0-1,0 0 1,0 0-1,0-1 0,0 1 1,0 0-1,0 0 0,0 0 1,0 0-1,0 0 0,0 0 1,0-1-1,0 1 1,0 0-1,1 0 0,-1 0 1,0 0-1,0 0 0,0 0 1,0-1-1,0 1 1,0 0-12,12-3 130,29 0-405,-31 3 320,363-8-4172,-364 8 3968,0 1 0,0 0 0,0 0 0,0 1 0,0 0 1,0 0-1,-1 1 0,3 1 159,-9-2 10,1-1 0,0 0 0,0 1 0,-1 0 0,1 0 0,-1 0 0,1 0 0,-1 0 0,0 0 0,0 1 0,0-1 0,0 1 0,0-1 0,-1 1 0,1 0 0,-1 0 1,1 0-1,-1 0 0,0 0 0,0 0 0,-1 0 0,1 0 0,-1 0 0,1 2-10,-1 73 2211,-1-56-2182,0-1 1,2 1 0,2 7-30,3-10-2300,1-16-3369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2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11317,'0'0'2257,"0"0"-1729,0 0-528,0 0-400,0 0-496,0 0 432,47 52-3218,-38-33-2993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3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10581,'0'0'1686,"0"0"-955,0 0-360,0 21-240,3 70-6,-3-80-120,0-1-1,1 1 1,1-1 0,0 1-1,0-1 1,1 0 0,0 1-1,2 1-4,-3-7-16,1 0 1,0 0-1,0 0 0,0-1 0,0 0 0,1 1 1,0-1-1,0 0 0,0-1 0,0 1 0,0-1 0,1 0 1,0 0-1,0 0 16,-1-1-11,0 0 1,0 0-1,0 0 1,0-1-1,0 0 1,0 0-1,0 0 1,0 0 0,1 0-1,-1-1 1,0 0-1,1 0 1,-1 0-1,0-1 1,0 1-1,1-1 1,-1 0-1,0 0 1,0-1-1,2 0 11,-1 0-6,0-1 0,0 0 0,0 0 0,0 0-1,-1-1 1,1 0 0,-1 0 0,0 0 0,0 0-1,0-1 1,-1 0 0,1 1 0,-1-1 0,0-2 6,2-2 93,0 0 1,-1-1 0,-1 1 0,0-1-1,0 0 1,-1 0 0,0 0 0,0 0 0,-1 0-1,-1 0 1,1-1 0,-2 1 0,0 0-1,0-4-93,0 11 204,-1 0-1,1 1 1,-1-1-1,0 0 1,0 0-1,1 1 1,-2-1-1,1 1 1,0 0-1,0 0 0,-1-1 1,1 1-1,-1 1 1,0-1-1,0 0 1,1 1-1,-1-1 1,0 1-1,-3-1-203,-12-4 1019,0 0-1,-17-3-1018,24 6 372,6 2-38,3 2-297,1-2 1,0 1 0,-1 0 0,1 0-1,0 0 1,-1 0 0,1-1-1,0 1 1,0-1 0,-1 1-1,1-1 1,0 1 0,0-1 0,0 0-1,-1 0-37,3 1-3,-1-1-1,0 1 1,0-1 0,1 1-1,-1-1 1,0 1-1,1 0 1,-1-1-1,0 1 1,1 0 0,-1-1-1,1 1 1,-1 0-1,0 0 1,1 0 0,-1-1-1,1 1 1,-1 0-1,1 0 1,-1 0 0,1 0-1,-1 0 1,1 0-1,-1-1 1,1 1 3,33-5-4,0 2 0,1 0 0,-1 3 0,14 1 4,-36 0 10,0 1 0,-1 0-1,0 0 1,1 1 0,-1 0 0,0 1 0,-1 1 0,4 1-10,15 9 14,-1 1 0,8 6-14,-20-11 15,-1-1 0,-1 2 0,0 0 0,-1 1 1,0 0-1,-1 1 0,-1 0 0,0 1 0,0 0-15,-4-3-204,0 1 0,-1-1-1,-1 1 1,0 1 0,0-1 0,-1 1-1,-1-1 1,0 1 0,-1 0 0,-1 0-1,0 13 205,-1 9-3791,0-35 3365,0 0-1,0 0 1,0 0-1,0 0 0,0 0 1,0-1-1,0 1 1,0 0-1,-1 0 1,1 0-1,0 0 1,-1 0-1,1 0 1,-1-1-1,1 1 0,0 0 1,-1 0 426,-15 8-7716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0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171 381 8820,'0'0'1750,"0"0"-186,0 0-193,0 0-349,0 0-131,-18-5-368,-59-14-350,75 18-167,0 1-1,-1-1 1,1 1 0,-1 0-1,1 0 1,0 0 0,-1 0-1,1 0 1,-1 1 0,1-1-1,-1 1 1,1-1 0,0 1-1,0 0 1,-1 0 0,1 0-1,0 0 1,0 0 0,0 1-1,0-1 1,0 1 0,0-1-1,0 1 1,1 0 0,-1-1-1,1 1 1,-1 0-1,1 0 1,-1 0 0,1 0-1,0 1 1,0-1 0,0 2-6,-1 2 12,0-1 1,1 1 0,0 0-1,0 0 1,0 0-1,1 0 1,0 0 0,0 0-1,1-1 1,-1 1 0,2 1-13,-2-5-33,1 1 0,0-1 0,1 0 0,-1 0 0,0 0 1,1 0-1,-1 0 0,1 0 0,0 0 0,-1 0 0,1 0 1,0-1-1,0 1 0,0-1 0,0 0 0,0 1 0,1-1 1,-1 0-1,0 0 0,1 0 0,-1-1 0,0 1 0,1-1 1,-1 1-1,1-1 0,-1 0 0,2 0 33,10 2-346,1-1 1,0-1-1,-1-1 1,2 0 345,-15 1-23,4-1-107,0 0-1,-1 0 1,1 0 0,0-1 0,-1 0-1,1 0 1,-1 0 0,0 0 0,0-1-1,0 0 1,0 1 0,0-1 0,0-1-1,-1 1 1,1-1 0,-1 1 0,0-1-1,0 0 1,-1 0 0,1 0 0,-1-1-1,2-3 131,4-9-120,-1 0-1,-1-1 1,0 0-1,-1 0 1,0-7 120,4-28 0,-2 0 1,-3 0 0,-1-10-1,-3-35 3484,0 97-2662,0 1-187,0 4-325,-1 353 23,1-349-576,1 0-1,0 0 1,0 0-1,1-1 1,0 1-1,0 0 0,1-1 1,0 0-1,0 0 1,1 1-1,3 3 244,-4-6-545,0-1 0,0-1 0,0 1 0,0 0 0,1-1 0,-1 0 0,1 1 0,0-1 0,0-1 0,0 1-1,1-1 1,-1 1 0,1-1 0,-1 0 0,1-1 0,-1 1 0,1-1 0,0 0 0,1 0 545,15 0-3119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49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676 36 6195,'-19'-5'915,"7"2"-753,-16-4 227,-1 0 0,0 2 0,0 1 0,-8 1-389,5 1 392,0 3-1,-1 0 1,-21 5-392,40-4 89,0 2 0,0-1 0,0 2-1,1 0 1,-1 0 0,1 1 0,0 1-1,1 0 1,-6 5-89,2 0 51,1 0-1,1 1 0,0 1 0,1 0 1,1 1-1,0 0 0,0 1 0,2 0 1,0 0-1,1 2 0,1-1 1,0 1-1,1 0-50,-3 14 40,1 0 0,2 1 0,1 0 0,1 1 0,2-1 0,1 1 0,2 1-40,0-18 1,0 1 0,2-1 0,0 0 0,1 0 0,0 0 0,2-1 0,0 1 0,0-1 0,3 3-1,-3-9-4,0-1 0,1 0 1,0 0-1,0-1 0,1 1 0,0-2 0,0 1 1,1-1-1,0 0 0,1 0 0,-1-1 0,1 0 1,0-1-1,1 1 0,6 1 4,4 1-24,0-1 0,1-1 0,0-1 0,0-1 0,0-1 0,10 0 24,17 0-2,1-3 1,17-3 1,-42 1 7,0-1 0,-1-1 0,1-2 0,-1 0 0,0-1 0,0-2 0,-1 0 0,0-1 0,-1-2 0,0 0 0,-1-1 0,0-1 0,3-4-7,-6 4-18,-1-1 0,-1 0 1,0-1-1,-1-1 0,-1-1 1,0 0-1,-2 0 0,0-1 0,-1 0 1,0-1-1,-2 0 0,-1-1 1,0 0-1,2-15 18,-5 13-26,0-1 0,-1 0 0,-2 0 0,0 0 0,-2 1-1,-1-1 1,-2-12 26,2 26 41,0 1 1,0 1-1,-1-1 0,-1 0 0,1 1 0,-1-1 0,-1 1 0,0 0 1,-3-4-42,4 7 76,0 0 1,-1 0 0,1 1-1,-1 0 1,0 0 0,0 0 0,-1 0-1,1 1 1,-1 0 0,0 0 0,0 1-1,0-1 1,0 1 0,-3 0-77,0 1-619,10 9-4207,10 9-278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0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3009,'0'0'6771,"0"0"-6466,0 0-81,0 0 80,118 10 1040,-58-10-383,5 0-481,3 0-368,-2-5-48,-10-1 16,-7 2-80,-44 4-960,-3 0-3266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0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9044,'0'0'2148,"0"0"-1177,0 0-611,22-10 115,74-29 32,-91 37-482,0 1 0,0-1 0,0 1 0,0 1 0,0-1 1,0 1-1,0 0 0,0 0 0,0 0 0,0 1 0,0 0 0,0-1 0,0 2 1,-1-1-1,1 1 0,0 0 0,-1 0 0,2 1-25,3 2 29,0 2-1,0-1 1,-1 1 0,0 0-1,-1 1 1,5 5-29,-5-5 16,0 1-1,-1-1 1,0 1-1,-1 1 1,0-1 0,-1 1-1,0 0 1,0 0-1,-1 0 1,0 0-1,-1 1 1,0-1-1,0 1 1,-2-1 0,1 1-1,-1 0 1,-1-1-1,1 1 1,-2 0-1,0-1 1,0 1 0,-1-1-1,0 0 1,-1 0-1,0 0 1,0 0-1,-1-1 1,-1 0-1,1 0 1,-6 6-16,-78 86-986,47-55-1619,37-42-546,5-4-2430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1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59 189 10117,'0'0'3169,"0"0"-2176,0 0-465,0 0-352,0 0-176,0 0-3954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3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12054,'0'0'1408,"0"0"-175,0 0-1169,0 0 48,0 0-112,102-55 64,-35 45-16,1 4 16,-8 6-32,-8 0-64,-11 0-304,-11 17-1969,-30-6-1105,0-1-1952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7988,'0'0'1808,"0"0"-1311,0 0-65,0 0-208,0 0 752,0 0-399,131 46-241,-80-46-144,-4 0-160,-10 0-64,-11 0-1505,-11 0-1568,-15-7-497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8580,'0'0'1665,"0"0"-721,0 0-176,-41 103-591,24-22 143,4-2-112,6-1-208,7-9 0,0-10 0,0-14-352,16-14-1201,-4-31-960,-1 0-1361</inkml:trace>
  <inkml:trace contextRef="#ctx0" brushRef="#br0" timeOffset="1">203 53 8836,'0'0'3105,"0"0"-1792,0 0-1073,-71 191 272,35-65-223,4 3-81,15-10-112,17-19-96,10-17-192,14-76-3618,3-7-2801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5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18 1617,'0'0'7395,"0"0"-5346,-99-17-448,67 17-385,0 0-47,4 11-273,7 18-704,6 12 65,10 8-241,5 0 64,0-2-160,24-12 64,23-11 16,19-9-49,12-13-911,-40-2-1521,-8-3-1969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6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13 265 11861,'0'0'1116,"0"0"-1034,0 0-183,13-1 106,-1 0-20,47-5 53,-53 5-93,-1 0 0,1-1 0,-1 1 0,0-1-1,1 0 1,-1-1 0,0 1 0,0-1 0,-1 0 0,5-4 55,-1 0-83,-1-1 1,0 0-1,-1-1 1,0 1-1,-1-1 1,1-1-1,-2 1 0,1 0 1,-1-1-1,-1 0 1,0 0-1,0 0 1,-1-1-1,0 1 0,-1 0 1,0-1-1,0 1 1,-2-1-1,1 1 1,-1-3 82,0 11 72,0 1 0,0-1 0,0 0 1,0 1-1,0-1 0,0 1 0,0-1 1,0 1-1,0 0 0,-1 0 0,1-1 0,0 1 1,-1 0-1,0 0 0,1 0 0,-1 1 1,1-1-1,-1 0 0,0 1 0,1-1 1,-1 1-1,0-1 0,0 1 0,0 0 1,1-1-1,-1 1 0,0 0 0,0 0 1,-1 1-74,-2-2 150,0 1-1,0 1 0,0-1 0,0 1 0,0-1 0,0 1 0,0 1 0,0-1 0,0 1 0,-3 1-148,3 1 35,-1 0 1,1 1 0,0-1 0,0 1 0,1 0-1,-1 0 1,1 1 0,0 0 0,0-1 0,-2 7-36,-4 9 109,0 0 0,-4 15-109,4-1 40,1 0 0,2 0 0,1 0 0,2 1 0,2 0 0,1 0 0,2 20-40,0-47 1,0 1 0,0-1 0,1 0 0,0 0 0,0 0 0,1-1 0,0 1 0,1-1 0,0 1 0,0-1 0,0 0 0,1-1 0,1 1 0,-1-1 0,1 0 0,1 0 0,2 2-1,-2-3-327,0 0-1,0-1 1,1 0 0,0 0 0,0 0 0,0-1 0,0-1-1,1 1 1,0-1 0,6 1 327,11-2-3252,-5-8-974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6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5 8452,'0'0'2486,"0"0"-682,0 0-430,0 0-283,-17-1-584,-53-3-152,69 4-349,-1 1-1,1-1 1,-1 0 0,1 1 0,-1-1 0,1 1 0,-1-1-1,1 1 1,0 0 0,-1-1 0,1 1 0,0 0 0,-1 0-1,1 0 1,0 0 0,0 0 0,0 0 0,0 1 0,0-1-1,0 0 1,1 0 0,-1 1 0,0-1 0,0 0 0,1 1-1,-1-1 1,1 1 0,0-1 0,-1 1 0,1-1 0,0 2-7,-1 4-4,1 0 0,-1 1 0,2-1 0,-1 0 0,2 5 5,-2-7-3,1-2-57,0 0 1,0-1 0,-1 1-1,1-1 1,1 0-1,-1 1 1,0-1-1,1 0 1,-1 0 0,1 1-1,-1-1 1,1 0-1,0-1 1,0 1-1,0 0 1,0-1 0,0 1-1,1-1 1,-1 1-1,0-1 1,1 0 0,-1 0-1,1 0 1,-1 0-1,1-1 1,-1 1-1,1 0 1,0-1 0,-1 0-1,3 0 60,1 1-411,1-1 1,-1 1-1,1-1 0,0-1 0,-1 0 0,1 0 0,-1 0 1,1 0-1,-1-1 0,0 0 0,1-1 0,-1 1 411,2 31 1937,-7-26-1989,1 0-1,0 0 0,0 0 1,0-1-1,0 1 0,0-1 1,0 0-1,1 1 0,-1-1 1,1 0-1,-1 0 1,1-1-1,0 1 0,0 0 1,0-1-1,0 0 0,0 0 1,0 0-1,0 0 0,0 0 1,1-1-1,-1 1 1,0-1-1,0 0 0,1 0 1,0 0 52,1 0-130,0 0 1,0-1-1,0 1 1,0-1-1,0 0 1,0-1-1,-1 1 1,1-1-1,0 0 1,-1 0-1,0 0 1,1-1-1,-1 1 1,0-1 0,0 0-1,0 0 1,0-1 129,0-1-189,0 0 0,0 0 0,-1 0 0,0-1 0,0 1 0,0-1 0,0 1 0,-1-1 0,0 0 0,0-1 189,0-1 721,-1-1 0,0 1 1,0 0-1,0-7-721,-2 14 122,1 1 1,0-1-1,0 0 0,-1 0 1,1 1-1,0-1 1,-1 0-1,1 0 1,-1 1-1,1-1 1,-1 0-1,1 1 0,-1-1 1,1 1-1,-1-1 1,0 1-1,1-1 1,-1 1-1,0-1 0,1 1 1,-1 0-1,0-1 1,0 1-1,1 0 1,-1 0-1,0-1 0,0 1 1,0 0-1,1 0 1,-1 0-1,0 0 1,0 0-1,0 0 1,1 0-1,-1 0 0,0 1 1,0-1-123,0 6-222,6 41 308,-3-35-26,-1 1-1,0-1 1,0 0 0,-1 1-60,-1-9 10,1 0 0,-1 0 0,0 0 0,0 0 0,0 0 0,0 0 0,-1 0 0,1-1 0,-1 1 0,0 0 0,0-1 0,0 0 0,-1 1 0,-1 1-10,-32 30-836,25-25 76,0 0 0,1 0-1,1 1 1,-7 10 760,14-19-2697,2-2-1043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01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40 4050,'0'0'3439,"0"0"-1105,0 0-592,0 0-397,0 0-521,-6-6-303,-18-20-132,13 19-189,6 11-151,5 16-86,0-16 65,0 13-131,-1 20 240,6-18-3226,-3-17-1139,0-2-3021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7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8 8516,'0'0'2638,"0"0"-586,0 0-851,0 0-206,0 0-358,0 0-325,-14-2-79,-40-4-180,42 7-42,10 3-1,1 17-17,2 1 0,0-1 0,2-1 0,0 1 0,4 12 7,2 11-7,-7-33-169,0 1 1,-1-1 0,0 1-1,-1 0 1,0-1 0,-1 1-1,-1 1 176,1-9-84,1 0-1,-1-1 0,0 1 1,0-1-1,-1 1 0,1-1 1,-1 1-1,0-1 0,1 0 1,-1 0-1,-1 0 0,1 0 1,0 0-1,-1-1 0,0 1 1,1 0-1,-1-1 0,0 0 1,0 0-1,-1 0 0,1 0 1,0 0-1,-2 0 85,1-1-2086,2-1-1313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9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11125,'0'0'2238,"0"0"-1330,0 0-946,0 0-82,5 0 77,3-1 60,0 0 0,0 0-1,0-1 1,-1-1-1,1 1 1,-1-1-1,1 0 1,-1-1 0,0 0-1,0 0 1,2-2-17,-1 1-141,0-1 1,0 0 0,0-1-1,-1 0 1,0 0 0,-1 0 0,0-1-1,0 1 1,4-8 140,-9 12-38,1 1 1,-1-1-1,0 0 0,0 1 0,0-1 1,-1 0-1,1 0 0,-1 1 1,1-1-1,-1 0 0,0 0 1,0 0-1,-1-1 38,1 2 9,0 1 0,0 0 0,-1 0 1,1 0-1,-1 0 0,1 0 0,-1 0 0,1 0 1,-1-1-1,0 2 0,1-1 0,-1 0 0,0 0 0,0 0 1,0 0-1,1 0 0,-1 1 0,0-1 0,0 0 1,0 1-1,0-1 0,-1 1 0,1-1 0,0 1 0,0-1 1,0 1-1,0 0 0,0-1 0,-1 1 0,1 0 1,0 0-10,-5-1 105,0 1 0,-1-1 1,1 1-1,0 0 1,0 1-1,-1-1 1,1 1-1,0 1 1,0-1-1,-2 1-105,5 0 51,0 0 0,-1 0 0,1 0 1,0 0-1,0 0 0,0 1 0,0-1 0,0 1 0,1 0 0,-1 0 0,1 0 0,0 0 1,0 0-1,0 1 0,0-1 0,0 0 0,0 2-51,-3 10 29,1-1 0,0 2 0,0-1 0,2 0 0,0 0 1,1 1-1,0-1 0,1 1 0,1 0 0,1-1-29,-2-11 10,0 0 0,1-1 0,0 1 0,0 0 0,0-1 0,0 1 0,1 0 0,-1-1 1,1 0-1,0 1 0,0-1 0,0 0 0,1 0 0,-1 0 0,1 0 0,-1 0 0,1-1 0,0 1 0,0-1 0,0 0 0,0 0 1,1 0-1,-1 0 0,0 0 0,3 0-10,2 1-481,0-1 1,0 1-1,0-2 1,0 1-1,1-1 0,-1 0 1,0-1-1,1 0 1,-1 0-1,1-1 1,3-1 480,14-5-5947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8:59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31 7315,'0'0'2423,"0"0"-470,0 0-529,0 0-204,0 0-324,-18-6-408,-51-17-133,69 23-349,-1-1-1,1 1 1,-1 0-1,0 0 1,1 0 0,-1-1-1,1 1 1,-1 0-1,0 0 1,1 0 0,-1 0-1,1 0 1,-1 0-1,0 0 1,1 0 0,-1 0-1,0 1 1,1-1-1,-1 0 1,1 0 0,-1 0-1,1 1 1,-1-1-1,1 0 1,-1 1 0,1-1-1,-1 0 1,1 1-1,-1-1 1,1 1 0,-1-1-1,1 1 1,0-1-1,-1 1 1,1-1-6,0 19 81,1-14-51,-2 39-21,3-1 0,1 1 0,7 25-9,-6-45 28,-1-1 1,-1 1 0,-1 0-1,-1 17-28,-1-39 5,0 1-1,1-1 1,-1 1-1,0-1 1,0 1-1,-1-1 1,1 1-1,0-1 1,-1 0-1,0 0 1,1 0-1,-1 0 1,0 0-1,0 0 1,0 0-1,0-1 1,0 1-1,-1-1 1,1 1-1,0-1 1,-1 0-1,0 0-4,-11 7-155,-2-2 1,1 0-1,-5 0 155,6-1-470,5-2-111,-5 1-356,1-3-3246,4-1-2586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04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44 147 3874,'0'0'1203,"0"0"-203,0 0-2,0 0 464,0 0-16,0 0-232,0 0-309,-7 1-260,-29 2 324,36-3-729,0 0 27,0 0-94,0 0 152,0 0 140,0 0-228,0 0-69,0 0-104,0 0-5,0 0-126,0 0 11,12 0 120,27 0 261,1-2-1,-1-1 1,24-6-325,-3-2 228,-1 2 1,1 3 0,39 2-229,264-9 373,-249-1-298,78-20-75,-136 26 23,-1 2 0,30 1-23,-16 1 39,21-5-39,-3 0 139,-1 4 0,52 5-139,-70 0 26,-26 2-4042,-9 0-2485,-44-2-414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08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95 5603,'0'0'1245,"0"0"-28,0 0 192,0 0 146,-21-14-117,-67-45-443,83 56-931,1 0-1,-1 0 1,0 1 0,0 0-1,-1 0 1,1 1-1,0-1 1,0 1-1,-1 0 1,1 0 0,-1 1-1,1 0 1,-1 0-1,1 0 1,-1 1 0,0 0-64,-18 0 289,11-2-195,-11 3 343,23-2-432,0 0-1,1 1 0,-1-1 0,0 0 0,1 1 1,-1-1-1,0 1 0,1 0 0,-1-1 0,1 1 0,-1-1 1,1 1-1,-1 0 0,1-1 0,-1 1 0,1 0 1,0 0-1,-1-1 0,1 1 0,0 0 0,0 0 1,-1 0-1,1-1 0,0 1 0,0 0 0,0 0 1,0 0-1,0 0-4,0 28-6,1 0 0,2 0-1,1 0 1,0-1 0,3 1 0,0-1 0,6 13 6,-5-15-306,-1-1-1,-1 2 1,-1-1-1,-2 1 1,-1 0-1,-1-1 1,-1 20 306,-1-41-4,1-1 0,-1 1 0,0-1-1,0 1 1,-1 0 0,1-1 0,-1 0 0,0 1 0,0-1-1,-1 0 1,1 0 0,-1 0 0,0 0 0,-1 1 4,-7 6 94,1-1 0,-1 0 0,-12 7-94,22-15-11,0-1 0,0 1 0,0 0 0,1 0 0,-1 0 0,1 0 0,0-1 0,-1 1 0,1 0-1,0 0 1,0 0 0,0 0 0,0 0 0,0 0 0,1 0 0,-1 0 0,1-1 0,-1 1 0,1 0 0,0 1 11,4 8 1,1 0 0,0 0 0,5 6-1,-4-7 5,-1 1-1,0-1 1,0 1-1,1 6-4,-3-4-19,-1 0 1,0 1-1,0-1 1,-2 1-1,0 0 0,0 0 1,-1-1-1,-1 1 0,0 0 1,-1 0-1,-2 5 19,-7 23 37,-1 0 0,-18 37-37,29-76 3,-24 57 28,5-13-48,-2 15 17,17-46 24,1 0-1,0 0 0,2 0 0,0 1 1,0 16-24,2-29 11,0 0 1,1 0 0,0 0 0,-1-1-1,2 1 1,-1 0 0,0 0 0,1-1-1,-1 1 1,1 0 0,0-1-1,0 0 1,1 0 0,-1 1 0,1-1-1,-1 0 1,1-1 0,0 1 0,0-1-1,0 1 1,1-1 0,-1 0-1,1 0 1,-1 0 0,1 0 0,1 0-12,4 2-306,1-1 0,-1 0 0,1 0 0,8 1 306,36 1-5239,-40-5-643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28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33 9204,'0'0'2988,"0"0"-1486,0 0-909,0 0-444,0 0 70,-1 15 120,0 49-307,0 6 259,-3 6-291,2-57-283,0 1 1,-2-1-1,0 0 1,-1 0 0,-1 0-1,-4 6 283,-8 0-2181,6-18 233,12-7 1879,-1 0 0,1 0-1,-1 0 1,1 0 0,0-1 0,-1 1 0,1 0-1,-1 0 1,1 0 0,0-1 0,-1 1-1,1 0 1,0-1 0,-1 1 0,1 0 0,0-1-1,-1 1 1,1 0 0,0-1 0,0 1 0,-1 0-1,1-1 1,0 1 0,0-1 0,0 1-1,0 0 1,0-1 0,-1 1 0,1-1 0,0 1-1,0-1 70,-2-14 183,0 1-1,1-1 0,0 0 1,1 0-1,1 0 0,1-3-182,-2 16 78,1-1-1,-1 1 1,1 0-1,0 0 1,-1 0-1,1 0 1,0 0-1,0 0 1,0 0-1,1 0 1,-1 1-1,0-1 1,1 0-1,-1 1 1,1-1-1,-1 1 1,1-1-1,0 1 1,0 0-1,0-1 1,0 1-1,0 0 1,0 0-1,0 1 1,0-1-1,0 0 1,0 1-1,0-1 1,1 1-78,9-2 322,0 1 1,0 0-1,0 1 1,1 0-1,0 1-322,9-1 294,184 2-1308,-203-2 917,0-1 0,-1 1 0,1-1 0,0 1-1,0-1 1,-1 0 0,1 0 0,0 0 0,-1 0 0,1-1-1,-1 1 1,1-1 0,-1 1 0,0-1 0,1 0-1,-1 0 1,0 0 0,0-1 97,2-2-100,0-1-1,0 1 1,-1-1-1,1 0 1,-2 0-1,1 0 1,-1-1-1,1-1 101,2-11-57,0-1 1,-2 0-1,0 0 1,-1 0-1,-2-1 57,0-25 828,-1 23 2741,4 47-2192,6 90-1087,-5 1 1,-6 42-291,0-144 160,0-1-1,0 1 1,-2-1 0,-1 4-160,-6 27-1782,8-14-5220,3-29 47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29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7027,'0'0'-1184,"8"-21"-22,-6 15 1085,31-74-3429,5-1 3550,-35 76 531,5-12-1868,-4 14 3283,-3 7 4517,-8 166-4149,-1 4-3678,8-173-1880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29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11269,'0'0'2657,"0"0"-2433,0 0-63,0 0-145,0 0 96,0 0 192,95-17-64,-63 17-224,0 7-32,-8 2-2225,-20-6-2898,-4 4-1744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30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12294,'0'0'2513,"0"0"-2513,0 0 0,0 0 80,0 0 128,0 0 32,109 20-240,-64-20-48,-30 0-2577,-5 0-4995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31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0 128,'0'0'24,"0"0"232,0 0 841,-8 5 234,-24 13-130,25-16 660,0 0 0,-1 0 0,1-1 0,0 0 0,-1 0 0,0-1-1861,7 0 1864,3 0-18,4 0-390,69-3-1112,2-3-344,0 0 57,3 3-57,-15 3 144,-37 0-2489,-28 0-1847,0 0-3350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01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35 137 8020,'-34'24'296,"39"-23"-122,0 0 0,0 0 0,0 0 1,0 0-1,0-1 0,1 0 0,3 0-174,-6 0 82,0 0 0,0 0 0,0 0 0,0 0 0,0-1 0,0 1 0,0-1 0,-1 0 0,1 0 0,0 0 0,0 0 0,0-1-82,-1 1 44,0-1 0,-1 1 0,1-1 0,-1 0 0,0 0 0,0 1 0,1-1 0,-1 0 0,0 0 0,-1 0 0,1 0 0,0 0 0,0-1 0,-1 1 0,0 0 0,1 0-1,-1-1-43,2-10 132,0-1-1,0 1 0,-2 0 0,0-1 0,0 1 0,-1 0 0,-1-2-131,1 14 60,1 0 1,-1 0-1,1 0 0,-1 0 0,0 0 0,1 0 0,-1 1 0,0-1 0,0 0 1,0 1-1,1-1 0,-1 0 0,0 1 0,0-1 0,0 1 0,0-1 0,0 1 1,0 0-1,0-1 0,0 1 0,0 0 0,-1 0 0,1-1 0,0 1 0,0 0 1,0 0-1,0 0 0,0 1 0,-1-1-60,0 0 51,0 0-1,0 0 1,0 0-1,0 1 1,0-1 0,0 1-1,0-1 1,0 1-1,0 0 1,0 0-1,0 0 1,0 0 0,0 0-1,0 0 1,1 0-1,-1 1-50,-3 4 18,1 1 0,0 0 0,0 0 0,1 0 0,0 0-1,0 1 1,1-1 0,0 1 0,0-1 0,0 8-18,-2 15 27,1 1 0,1 5-27,1-5 78,1 0 0,2 1 1,2 8-79,-3-29 11,1-1-1,1 0 1,0 0-1,0 0 1,1 0 0,0 0-1,1-1 1,0 0-1,1 0 1,0 0 0,4 4-11,-8-9-23,1-1 1,0 0 0,0-1 0,1 1-1,-1 0 1,0-1 0,1 0-1,-1 0 1,1 0 0,0 0 0,0-1-1,0 1 1,0-1 0,0 0 0,0 0-1,0-1 1,0 1 0,0-1-1,0 0 1,1 0 0,-1 0 22,2 0-264,0-1 1,0 0 0,-1-1-1,1 1 1,-1-1-1,1 0 1,-1 0-1,0-1 1,1 1 0,-1-1-1,-1 0 1,1-1-1,3-2 264,18-25-1665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38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0 256,'0'0'1118,"0"0"1446,0 0-782,0 0-755,0 0 30,0 0 303,0 0-519,-11 0 178,-23 0-309,8 0 2843,25 0-3406,1 0-3,0 0-64,12 6-115,6-1 97,0 0 0,0-2 0,0 0 0,0-1 0,15 0-62,-8 0 249,0 1 1,21 5-250,-28-6 142,-1 0 0,0-1 0,0 0 0,1-2 0,5-1-142,25 1 562,-27 1-274,-1-1 0,1 0 1,0-2-1,2-1-288,-4 2 1454,-19 2-1454,0 0 48,1 0-14,0 0-52,-1 0 44,0 0 44,0 0-28,0 0-100,2 1-81,-1-1 0,1 0 0,-1 0 0,1 1 0,-1-1 0,1 1 0,-1-1 0,1 1 0,-1 0 0,1-1 0,-1 1 0,1 1 139,13 16-1801,-5 1-3830,-4-4-4860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43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135 538 9188,'0'0'91,"18"-3"181,-4 1-188,3 0 158,1-1-1,-1 0 1,1-2 0,-1 0-1,0-1 1,5-3-242,-13 5 135,0-2 1,0 1-1,-1-1 0,1 0 1,-1-1-1,-1 0 0,1-1 1,-1 1-1,0-1 0,-1 0 1,0-1-1,0 0 0,-1 0 1,0 0-1,2-7-135,-1-2 135,0 0 1,-1 0-1,-1 0 1,-1-1-1,-1 0 1,0 0-1,-1 0 1,-1-1-136,-1 15 106,1 1 1,-1-1 0,1 1 0,-1-1 0,0 1 0,-1-1 0,1 1 0,-1 0 0,0 0 0,0 0 0,0 0-1,0 0 1,-3-2-107,-1-1 136,0 0-1,0 0 1,0 1 0,-1 0-1,0 1 1,0-1-1,-1 1-135,-11-6 277,-2 0 1,1 1-1,-1 1 0,0 1 0,-7-1-277,-6-1 140,-1 1-1,1 3 1,-1 0 0,0 2 0,-24 1-140,58 3-1158,1 0-1601,2 0-4153,5 0 3700,1 0-1369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44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14 1377,'0'0'6963,"0"0"-4343,0 0-1068,0 0-183,0 0-499,-8-10-126,7 9-732,0 1-1,0-1 0,0 1 1,0 0-1,-1-1 1,1 1-1,0 0 1,0 0-1,0 0 1,0 0-1,0 0 1,0 0-1,-1 0 1,1 0-1,0 0 0,0 1 1,0-1-1,0 0 1,0 1-1,0-1 1,0 1-1,0-1 1,0 1-1,0-1 1,0 1-1,0 0-11,-27 22 17,18-15-12,-54 48 74,1 4 0,-20 27-79,82-86-3,1 0 0,-1 0 0,1 0 0,-1 0 1,1 0-1,0 0 0,-1 0 0,1 0 1,0 0-1,0 0 0,0 0 0,0 0 0,0 0 1,0 0-1,0 0 0,0 0 0,0 1 0,0-1 1,0 0-1,1 0 0,-1 0 0,0 0 0,1 0 1,-1 0-1,1-1 0,-1 1 0,1 0 1,0 0-1,-1 0 0,1 0 0,0 0 3,25 26-36,-23-25 49,46 38 74,2-1 0,50 28-87,-9-15-2364,-76-44-2969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46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1 387 128,'0'0'7665,"0"0"-5208,0 0-1937,0 0-581,11-20-16,20-31 82,1 0 0,8-3-5,19-29-549,-27 36 247,10-8 302,-40 52 26,-1 1-12,1 0 1,-1 1-1,0-1 1,1 0-1,-1 1 0,1-1 1,-1 1-1,1 0 1,0-1-1,0 1 0,-1 0 1,1 0-1,0 0 0,0 0 1,0 0-1,2 0-14,-4 26 1035,-1 406 1044,1-426-4606,0-5-2777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4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21 410 592,'0'0'10805,"0"0"-7441,0 0-2494,0 0-587,-5 3-230,-7 4-72,25-14-19,-2 1 29,-1-1 1,0 1 0,0-2 0,0 0 8,3-5-116,0-2 0,-1 1-1,-1-1 1,0-1 0,-1 0 0,-1-1 0,-1 0 0,0 0 0,-1-1 0,-1 0 0,0 0 0,-2 0 0,0-1 0,-1 0 0,-1 1 0,0-1 0,-2 0 0,0-12 116,-1 29 74,1 0 1,-1 0 0,0 0 0,0 0 0,0 0-1,0 0 1,0 0 0,0 0 0,0 1 0,0-1-1,-1 0 1,1 1 0,-1-1 0,1 1 0,-1-1-1,0 1 1,0 0 0,1-1 0,-1 1 0,0 0-1,0 0 1,0 1 0,0-1 0,0 0 0,-1 1 0,1-1-1,0 1 1,0-1 0,0 1 0,0 0 0,-1 0-1,0 0-74,-2 0 85,0 0-1,1 0 1,-1 0-1,1 1 1,-1-1-1,1 1 0,-1 0 1,1 0-1,-1 1 1,1-1-1,0 1 1,0 0-1,0 0 1,0 1-1,-3 1-84,0 3 38,1 1 1,0 0-1,0 0 0,1 0 0,0 0 1,1 1-1,-1 0 0,2 0 0,-1 0 1,1 1-1,1-1 0,-1 1 0,1 8-38,-3 19 40,2 1 0,2 35-40,1-57 29,0 10-19,1-1 1,1 1-1,1-1 1,2 2-11,-3-16-19,1 0-1,1-1 1,0 0 0,0 0 0,1 0 0,0 0 0,0-1 0,1 0-1,1 0 1,6 7 19,-6-9-324,0 1 0,1-1 0,0-1 0,0 0-1,1 0 1,-1 0 0,1-1 0,1-1 0,4 3 324,-10-5-326,1-1 0,-1 1 0,1-1 1,0 0-1,-1 0 0,1 0 0,0 0 0,0-1 1,0 0-1,-1 0 0,1-1 0,0 1 0,0-1 1,0 0-1,-1 0 0,1 0 0,0-1 0,-1 0 1,0 0-1,1 0 0,2-2 326,1-3-887,0 0 0,-1-1 0,0 0 1,0 0-1,-1 0 0,0-1 0,1-1 887,13-26-1937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49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1553,'0'0'4946,"0"0"-1344,0 0-1079,0 0-1181,0 0-400,-4 11-472,-1 3-419,1 0 1,1 0 0,0 0 0,0 0-1,2 0 1,0 1 0,0 1-52,1-12-7,0 1 1,1 0-1,0-1 0,-1 1 1,1-1-1,1 0 0,-1 1 1,1-1-1,-1 0 1,1 1-1,1-1 0,0 2 7,-1-4-38,1 1 0,-1-1 0,0 0 0,0 0 0,1 0 0,-1 0-1,1 0 1,0-1 0,-1 1 0,1-1 0,0 0 0,0 0 0,0 0-1,0 0 1,0 0 0,0-1 0,0 1 0,0-1 0,0 0-1,2 0 39,-3 0-115,0 0 0,0 0-1,0 0 1,0 0-1,0 0 1,0-1 0,0 1-1,-1-1 1,1 1-1,0-1 1,0 0 0,0 0-1,-1 0 1,1 0-1,0 0 1,-1 0 0,1 0-1,-1-1 1,0 1-1,1 0 1,-1-1-1,0 1 1,0-1 0,0 0-1,0 1 1,0-1-1,0 0 1,0 1 0,0-1-1,-1 0 1,1 0-1,-1 0 1,1 0 0,-1 0 115,2-9-209,-1 0 0,0 0 0,-1-1 0,0 1 1,-1-7 208,0 11 93,1 3 48,0 1 0,-1 0 0,0 0 0,1-1 0,-1 1 0,0 0 0,-1 0 0,1 0 0,0 0 0,-1 0 0,0 0 0,0 0-1,0 1 1,0-1 0,0 1 0,0-1 0,-1 1 0,1 0 0,-1 0 0,1 0 0,-1 0 0,0 0 0,0 0 0,0 1 0,-3-2-141,-3 0 356,0 0 0,-1 1 0,0-1-1,1 2 1,-1-1 0,0 2 0,0-1 0,-1 1-356,10 0-37,1 0 1,0 0-1,0 0 0,0 0 0,-1 0 0,1 0 0,0 0 1,0 0-1,0 0 0,-1-1 0,1 1 0,0 0 0,0 0 1,-1 1-1,1-1 0,0 0 0,0 0 0,0 0 0,-1 0 1,1 0-1,0 0 0,0 0 0,0 0 0,-1 0 0,1 0 1,0 0-1,0 1 0,0-1 0,-1 0 0,1 0 0,0 0 1,0 0-1,0 1 0,0-1 0,0 0 0,-1 0 0,1 0 1,0 1-1,0-1 0,0 0 0,0 0 0,0 0 0,0 1 1,0-1-1,0 0 0,0 0 0,0 0 0,0 1 0,0-1 1,0 0-1,0 0 0,0 1 0,0-1 0,0 0 0,0 0 1,0 0-1,0 1 0,0-1 0,0 0 0,1 0 0,-1 1 37,7 7-1440,-4-6 955,0 1 0,0-1 0,0 0 0,1 0 0,-1-1 0,1 1 0,0-1 0,-1 1 0,1-1 0,1 0 485,12 1-4944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49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21 7764,'0'0'1659,"0"0"-272,0 0 123,0 0-288,0 0-419,2-4-264,5-9-317,-5 10-153,-2 3-32,0 0-31,0 0 34,0 0 16,0 0-22,0 0 9,0 0 149,-13 0 921,8 0-1091,0 1 0,0 0 0,0 1 1,1-1-1,-1 1 0,0 0 1,1 0-1,0 1 0,-1-1 0,1 1 1,0 0-1,1 0 0,-4 3-22,0 0 32,0 1 1,1-1-1,-1 1 0,1 1 0,1-1 1,-5 9-33,7-9 2,1 0 0,0 1 0,0-1 0,1 1 0,-1-1 0,2 1 0,-1-1 0,1 1 0,1 0 0,-1-1 0,1 1 0,1 0-2,-2-6-39,1 0 0,0 0-1,0 0 1,0 0 0,0 0 0,0 0 0,1 0 0,-1 0 0,1-1 0,-1 1 0,1 0 0,-1-1 0,1 0 0,0 1 0,0-1 0,0 0 0,0 0 0,0 0 0,0 0 0,0 0 0,0 0 0,0-1 0,0 1 0,0-1 0,0 1 0,1-1 0,-1 0 0,0 0 0,2 0 39,5 1-271,0-1-1,-1 0 1,1-1 0,0 0-1,-1 0 1,1 0 0,3-3 271,15-11-598,-25 13 585,1 0 0,0 0 0,0 0 0,0 1 0,0-1 0,0 1 1,0 0-1,0-1 0,1 1 0,-1 0 0,0 1 0,3-1 13,-6 2 21,1 0-1,0-1 1,-1 1-1,1 0 1,-1 0-1,1 0 1,-1 0-1,0 0 1,1 0 0,-1 0-1,0 0 1,0 0-1,0 0 1,0 0-1,0 0 1,0 0-1,0 0 1,0 0-1,0 0 1,0 0-21,0 4 102,5 120 1501,-9 88-1603,1-178 26,-1 0 1,-2 0-1,-10 31-26,11-48 14,-1 1-1,-1-1 1,-1 1-1,-1-2 1,0 1-1,-1-2 1,-9 12-14,16-25 27,0 1 1,0-1-1,0 0 1,-1 0-1,1 0 1,-1 0-1,0-1 1,0 0-1,-3 2-27,6-3 23,0-1 0,-1 1 0,1-1 0,0 1 0,0-1 0,0 0 0,0 1-1,-1-1 1,1 0 0,0 0 0,0 0 0,0 0 0,-1 0 0,1 0 0,0-1 0,0 1 0,0 0-1,-1 0 1,1-1 0,0 1 0,0-1 0,0 1 0,0-1 0,0 0 0,0 1 0,0-1-1,0 0 1,0 1 0,0-1 0,0 0 0,0 0 0,1 0 0,-1 0 0,0 0 0,1 0 0,-1 0-1,1 0 1,-1-1-23,-2-6 25,-1-1 0,2 1 0,0-1 0,0 0-1,0 0 1,1 1 0,0-1 0,1 0 0,0-4-25,0 6 15,1 0 0,-1 0 0,1 0 0,0 0 0,1 0-1,0 1 1,0-1 0,0 0 0,1 1 0,0 0 0,0 0 0,4-5-15,23-23 21,1 0-1,3 2 0,0 1 1,12-6-21,37-33 12,-68 56-116,100-91-696,-47 38-4665,-55 51-1039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5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3666,'0'0'6392,"0"0"-3540,0 0-1857,0 0-651,0 0-178,0 0-94,10-11 24,-3 2-79,-5 5-14,1 1-1,-1-1 1,1 1-1,0 0 1,0 0 0,0 0-1,1 0 1,-1 0-1,0 1 1,1 0 0,0-1-1,0 1 1,-1 1-1,1-1 1,0 0 0,0 1-1,1 0 1,-1 0-1,0 0 1,0 1 0,2-1-3,0 1 13,0 0 0,1 0-1,-1 1 1,0 0 0,0 0 0,1 0 0,-1 1 0,0 0 0,0 0 0,0 0 0,-1 1 0,3 1-13,-5-2-39,0 1 0,0 0 1,0 0-1,0 0 0,-1 0 1,1 0-1,-1 0 0,0 1 0,0-1 1,0 1-1,0 0 0,-1-1 1,1 1-1,-1 0 0,0 0 1,0 0-1,0 0 0,-1 0 0,0 0 1,1 1 38,-1 6-194,1 0 1,-1 0 0,-1 0-1,0-1 1,0 1-1,-1 0 1,0 0-1,-1-1 1,-1 1 0,-1 3 193,-4 6-80,-2-1-1,0 0 1,0-1 0,-11 12 80,-31 37 2388,53-67-2347,0 1 0,0-1 0,0 0 0,0 1 0,-1-1 0,1 0 0,0 1 0,0-1 0,0 1 0,0-1 0,0 0-1,0 1 1,1-1 0,-1 1 0,0-1 0,0 0 0,0 1 0,0-1 0,0 0 0,1 1 0,-1-1 0,0 0 0,0 1 0,0-1 0,1 0 0,-1 1 0,0-1 0,0 0 0,1 0-1,-1 1 1,0-1 0,1 0 0,-1 0 0,0 0 0,1 0 0,-1 1 0,0-1 0,1 0 0,-1 0 0,1 0 0,-1 0 0,0 0 0,1 0 0,-1 0 0,1 0 0,-1 0-1,0 0 1,1 0-41,24 5-258,-21-5 400,40 5-87,1-2 1,-1-1-1,1-3 0,14-3-55,-4-7-1040,-29-1-2490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51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9 269 9252,'0'0'1201,"0"0"263,0 0-687,0 0-372,0 0 126,0 0-527,-1 0-1,1 0 1,0 0-1,0 0 1,-1 0-1,1 0 1,0 0-1,-1 0 1,1 0-1,0 0 0,0 0 1,-1 0-1,1-1 1,0 1-1,-1 0 1,1 0-1,0 0 1,0 0-1,-1 0 1,1-1-1,0 1 1,0 0-1,0 0 1,-1 0-1,1-1 1,0 1-1,0 0 1,0 0-1,-1-1 1,1 1-1,0 0 1,0 0-1,0-1 0,0 1 1,0 0-1,0-1 1,0 1-1,0 0 1,0 0-1,0-1 1,0 1-1,0 0 1,0-1-1,0 1 1,0 0-1,0-1 1,0 1-1,0 0 1,0 0-1,0-1 1,0 1-1,0 0 1,1 0-1,-1-1 0,0 1 1,0 0-4,4-9 25,1 1 1,0-1-1,1 1 0,-1 0 1,4-2-26,6-11 92,16-25-33,-19 27-27,0 0 1,2 0-1,0 1 0,1 1 1,1 0-1,9-6-32,-25 23-2,0-1-1,1 1 1,-1-1-1,0 1 1,1 0-1,-1-1 1,0 1-1,1-1 1,-1 1-1,0 0 1,1 0-1,-1-1 0,1 1 1,-1 0-1,1 0 1,-1-1-1,1 1 1,-1 0-1,1 0 1,-1 0-1,1 0 1,-1 0-1,1 0 1,-1 0-1,1 0 1,-1 0-1,1 0 1,-1 0-1,1 0 1,-1 0-1,1 0 1,-1 0-1,0 1 1,1-1-1,-1 0 1,1 0-1,-1 0 1,1 1-1,-1-1 1,1 0-1,-1 1 0,0-1 1,1 0-1,-1 1 1,0-1-1,1 1 1,-1-1-1,0 0 1,0 1-1,1-1 1,-1 1-1,0-1 1,0 1-1,0-1 1,0 1-1,1-1 3,0 34 130,-1-25-73,-5 194 501,0-95-412,4-1-1584,2-89-3009,4-10-3194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53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7 176,'0'0'11605,"0"0"-9860,0 0-576,0 0-1169,0 0-96,0 0 96,0 0 48,122-5 80,-66 5-32,4 0-32,-3-2-64,-10 2-96,-10 0-1409,-14 0-2113,-21 17-623,-2-7 863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0:36:0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2 507 9748,'0'0'2719,"0"0"-1046,0 0-830,0 0-382,0 0-285,0 0-224,-1 2-100,7-6 75,4-6 41,-1-1 1,0 0-1,0 0 0,-1 0 0,-1-2 1,0 1-1,0 0 0,-1-1 1,-1 0-1,0-1 0,-1 1 1,-1-1-1,1-2 32,4-22-137,-2-1 0,-2 0 0,-1 0 0,-2-12 137,0 19-138,0 22 126,0 0 1,-1 0 0,0 0 0,-1 0-1,0 0 1,-2-2 11,3 10 26,-1 1 1,0 0-1,0 0 0,0-1 0,1 1 0,-1 0 1,-1 0-1,1 0 0,0 0 0,0 0 0,0 0 1,0 0-1,-1 0 0,1 1 0,0-1 1,-1 0-1,1 1 0,-1-1 0,1 1 0,0 0 1,-1-1-1,1 1 0,-1 0 0,1 0 0,-1 0 1,1 0-1,-1 0 0,1 0 0,-1 0 1,1 1-1,-1-1 0,1 0 0,-1 1 0,1-1 1,0 1-1,-1 0 0,1-1 0,0 1 0,-1 0 1,1 0-27,-3 4 13,1 0 0,0 0 0,0 1 0,0-1 0,1 1 0,0-1 0,0 1 0,0 0 0,0 2-13,-9 58 33,11-63-34,-6 71-52,3 1 1,6 32 52,-3-92-2,1 9 28,1 0 1,1-1-1,2 1 0,0-1 0,2 4-26,-4-17-287,0-1-1,1 1 1,0 0 0,0-1 0,1 0-1,0 0 1,1-1 0,0 1 0,1-1 0,-1 0-1,1-1 1,5 4 287,1-6-3143,-3-5-1400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19:53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12070,'0'0'3105,"0"0"-2353,0 0-752,0 0 0,0 0 32,120 61-16,-23-61-16,7 0-240,-65-7-4242,-11 2-4978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04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225 135 8532,'0'0'739,"-19"-2"915,-64-8-229,79 9-1336,0 0 0,1 1-1,-1 0 1,0 0 0,0 0 0,0 0 0,0 1 0,0 0 0,1-1 0,-1 1 0,0 1 0,1-1 0,-1 0 0,0 1 0,1 0-1,0 0 1,-1 0 0,1 0 0,0 0 0,0 1 0,0-1 0,1 1 0,-1 0 0,0 0 0,1 0 0,0 0 0,0 1 0,0-1-1,0 0 1,0 1 0,1 0-89,-4 9 101,1 1 0,1 0 0,0 0 0,1 1 0,0-1 0,2 0 0,-1 2-101,1-12 24,-2 23 14,1 1 1,2-1 0,0 0 0,2 0 0,1 0 0,2 1-39,-5-20-3,2-1 0,-1 1 0,1-1 0,0 0 0,1 0 0,0 0 0,0 0 0,0-1 0,1 1 0,0-1 0,0 0 0,0 0 0,1-1 0,0 0 1,0 0-1,1 0 0,-1-1 0,1 0 0,0 0 0,0-1 0,0 0 0,0 0 0,4 1 3,2 0 5,0-1-1,0 0 1,1-1 0,-1-1-1,1 0 1,0 0 0,-1-1 0,1-1-1,-1-1 1,1 0 0,-1 0-1,0-1 1,1-1 0,-1 0-1,-1-1 1,1-1 0,-1 0-1,0 0 1,0-1 0,-1-1-1,0 0 1,0 0 0,2-4-5,2-2 10,-1-1-1,0 0 1,-1-1 0,-1 0-1,-1-1 1,0 0 0,-1-1 0,-1 0-1,-1-1 1,0 0 0,-2 0-1,0 0 1,-1-1 0,-1 0-1,0-8-9,-2 14 6,-1 0 0,0 1 0,-1-1-1,-1 0 1,0 0 0,0 1 0,-2-1-1,0 1 1,0-1 0,-4-6-6,4 13 21,0 1 1,0 0-1,-1 0 0,0 0 0,0 0 1,0 1-1,-1 0 0,0-1 0,0 2 1,0-1-1,0 1 0,-1-1 1,0 2-1,1-1 0,-2 0 0,1 1 1,0 1-1,-1-1 0,1 1 0,-1 0 1,-3-1-22,1 1 50,0 0 0,0 0 1,-1 1-1,1 0 0,0 1 0,-1 0 1,1 1-1,-1 0 0,1 0 1,0 1-1,-1 0 0,1 0 1,0 1-1,0 0 0,1 1 1,-3 1-51,1 1-252,1 1 0,0-1 1,0 1-1,1 1 1,0 0-1,0 0 1,1 0-1,0 1 1,0 0-1,1 1 1,0-1-1,1 1 1,-4 9 251,-19 53-9461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16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12694,'0'0'1168,"0"0"-832,0 0-336,0 0-160,0 0 144,109-24 32,-28-1 0,7 0 64,-8-1-32,-8 6-96,-14 3-848,-15 0-1825,-41 14-561,-2-2-3089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17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30 4450,'0'0'4058,"0"0"-1662,0 0-713,-1-8-869,1 7-802,0 1 0,-1-1-1,1 0 1,0 0 0,0 0 0,0 0 0,0 0 0,0 0 0,0 0 0,0 1 0,0-1-1,0 0 1,0 0 0,1 0 0,-1 0 0,0 0 0,1 1 0,-1-1 0,0 0-1,1 0 1,-1 0 0,1 1 0,-1-1 0,1 0-12,0 1 17,0-1 1,0 1-1,0 0 1,0 0-1,0 0 0,0 0 1,0 0-1,0 0 0,-1 1 1,1-1-1,0 0 0,0 0 1,0 1-1,0-1 1,0 0-1,-1 1 0,1-1 1,0 1-1,0-1 0,0 1-17,13 10 192,0 0-1,-1 0 0,2 4-191,-3-3 58,6 5 11,0 0 0,-1 2 0,-1 0 0,-1 1 0,4 9-69,-13-19 21,0 0 0,-1 1 0,-1-1-1,0 1 1,0 0 0,-1 0 0,0 0 0,-1 1 0,0-1 0,-1 1-1,0-1 1,-1 10-21,-1-17 11,1 1 0,-1 0-1,0-1 1,-1 1-1,1-1 1,-1 0 0,0 1-1,0-1 1,0 0 0,0 0-1,-1 0 1,0 0-1,1-1 1,-2 1 0,1-1-1,0 0 1,-2 2-11,-10 6 29,1 0 1,-2 0-1,-14 6-29,3-1-39,15-3-700,12-10-4429,0-3-397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18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7571,'0'0'2039,"0"0"-911,0 0-821,0 0 59,0 0 599,0 0-127,4-2-440,-4 1-381,1 1 1,-1 0 0,1 0 0,-1-1 0,1 1-1,0 0 1,-1 0 0,1 0 0,0 0 0,-1 0-1,1 0 1,0 0 0,-1 0 0,1 0 0,-1 0-1,1 0 1,0 0 0,-1 0 0,1 0-1,-1 1 1,1-1 0,0 0 0,-1 0 0,1 1-1,-1-1 1,1 0 0,-1 1 0,1-1 0,-1 1-1,1-1 1,-1 1 0,1-1 0,-1 1 0,0-1-1,1 1 1,-1-1 0,1 1-18,1 3 86,0 1-1,0-1 0,-1 1 1,1-1-1,-1 1 1,0-1-1,0 2-85,4 23 373,-2 1-1,-1 2-372,-1-26 26,1 150 28,-2-109-500,0-46 313,0 0 0,0 0 0,0 0 0,0 0 1,0 0-1,0 0 0,0 0 0,1 0 0,-1 0 0,0 0 0,1 0 0,-1 0 1,0 0-1,1 0 0,-1 0 0,1 0 0,0 0 0,-1 0 0,1 0 133,0-1-74,-1 1 1,1-1-1,0 0 0,-1 0 0,1 0 0,0 1 0,-1-1 0,1 0 0,-1 0 0,1 0 0,0 0 0,-1 0 0,1 0 0,0 0 0,-1 0 0,1-1 1,0 1-1,-1 0 0,1 0 0,-1 0 0,1-1 0,-1 1 0,1-1 74,6-2-120,-1-2 0,0 1 0,0-1 0,-1 1 0,2-3 120,3-2 866,-3 4-684,-1 1 1,1 0-1,0 0 0,0 0 1,1 1-1,-1 0 0,1 1 1,2-1-183,68-12 271,-15 3-216,-48 9-212,0-2 0,0 0 1,-1-1-1,0 0 0,0-1 1,0-1-1,-1 0 0,0-1 0,-1 0 1,2-2 156,-6 3-281,0 1 0,-1-1-1,-1 0 1,1-1 0,-1 1 0,0-1 0,-1-1 0,0 1 0,-1-1-1,0 1 1,0-1 0,-1-1 0,0 1 0,-1 0 0,0-4 281,1-15 169,-1-1 1,-1-14-170,-4-26 3278,2 60-1511,0 11 777,0 21-1263,0 68-757,4 174 97,4-190-574,-6-68-207,0 0-1,1 0 0,0 0 1,0 0-1,0 0 1,1-1-1,0 1 0,0-1 1,2 4 160,-4-9-111,-1 1 1,0-1-1,0 0 1,1 1-1,-1-1 0,0 0 1,1 1-1,-1-1 1,0 0-1,1 1 1,-1-1-1,0 0 1,1 0-1,-1 1 0,1-1 1,-1 0-1,1 0 1,-1 0-1,0 0 1,1 0-1,-1 0 1,1 1-1,-1-1 0,1 0 1,-1 0 110,11 0-4357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2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9364,'0'0'2228,"0"0"-1126,0 0-742,0 0-275,11-7-55,-2 2-69,0 0 1,1 1 0,0-1 0,0 2-1,0 0 1,0 0 0,2 0 38,-9 3-65,0-1 1,0 1-1,-1 0 1,1-1-1,0 1 1,0 1-1,0-1 1,0 0-1,-1 1 1,1 0-1,0-1 1,0 1-1,-1 0 1,1 0-1,0 1 65,-1-1-72,0 1 0,-1-1 0,1 1 0,-1 0 0,1-1 0,-1 1 0,0 0 0,0 0 0,0 0 0,0 0 0,0 0 0,0 0 0,0 0 0,-1 0 0,1 0 0,-1 0 0,1 0 0,-1 1 0,0-1 0,0 0 0,0 0 0,0 2 72,0 0 73,0-1 0,0 0 0,0 0 0,-1 0 0,1 0 0,-1 0 0,0 0 0,0 0 0,0 0 0,0 0 0,-1 0 0,1 0 0,-1 0 0,1-1 0,-1 1 0,0-1 0,0 1 0,0-1 0,-2 1-73,3-1 19,1-1 1,-1 0-1,0 1 0,0-1 0,1 1 1,-1-1-1,0 1 0,1-1 1,0 1-1,-1-1 0,1 1 0,0 0 1,0-1-1,0 1 0,0-1 0,0 1 1,0 0-1,0-1 0,0 1 1,1-1-1,-1 1 0,1-1 0,-1 1 1,1 0-20,21 36 307,-16-29-285,-3-5-5,0 1-1,-1 0 0,1 0 1,-1 0-1,0 0 0,0 0 1,-1 0-1,0 1 0,1-1 1,-2 1-1,1-1 0,-1 1 1,0-1-1,0 3-16,0-5 26,-1 1 0,0 0-1,0 0 1,0 0 0,-1-1 0,1 1-1,-1 0 1,0-1 0,0 1-1,0-1 1,0 0 0,-1 0 0,1 0-1,-1 0 1,0 0 0,0-1 0,0 1-1,0-1 1,-3 3-26,1-2 113,-2 2 45,0 0 0,0-1-1,0 1 1,-1-2 0,0 1 0,1-1 0,-1 0 0,0 0 0,-8 0-158,25-15-3599,3-3 950,5-3-2377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20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12710,'0'0'2097,"0"0"-2097,0 0-48,0 0 48,0 0 112,0 0-96,135-27 64,-93 27-80,-7 19-1697,-29-9-2145,-6 3-1952</inkml:trace>
  <inkml:trace contextRef="#ctx0" brushRef="#br0" timeOffset="1">19 301 11141,'0'0'3186,"0"0"-2610,0 0-496,0 0-80,0 0 0,0 0 144,139 27 0,-60-27-144,-49 0-1169,-4 0-6338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23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9204,'0'0'3634,"0"0"-2033,0 0-1153,0 0-448,0 0-112,0 0 64,0 0 48,60-15 32,-12-1 80,5 1-112,3 2-673,-1-1-2208,-38 9-1633,-4 2-2161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29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10 5795,'0'0'2350,"0"0"-1608,0 0-620,0 0 140,0 0 653,1-6 781,0 2-1696,0 5 220,0 5-156,-1-1 1,1 1 0,-1-1 0,0 1 0,-1-1 0,1 1 0,-1-1-1,0 1 1,-1 1-65,-18 55 284,15-48-129,0 0 0,0 0 1,1 0-1,1 1 0,1 0 0,-1 10-155,3-18 24,0 0 1,0 0 0,1 0 0,0 0 0,0 0-1,0 0 1,1 0 0,2 4-25,-2-7 5,0 0-1,1 0 0,-1-1 1,1 1-1,0 0 1,0-1-1,1 0 1,-1 0-1,0 0 0,1 0 1,0 0-1,0-1 1,3 2-5,2 1-98,0-1 0,-1 0 1,1-1-1,0 0 0,1-1 0,-1 0 0,0 0 1,3 0 97,43 1-3884,-44-5-6,-8-5-1710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01:20:31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17 7203,'0'0'2295,"0"0"-502,0 0-438,0 0-301,0 0-449,-12-3-199,-37-6-134,47 9-263,0 0 1,0 0-1,0 0 1,0 0-1,0 0 1,0 1-1,0-1 1,0 1-1,0-1 1,1 1-1,-1 0 1,0 0-1,0 0 1,1 0-1,-1 0 1,0 0-1,1 0 1,-1 0-1,1 1 1,0-1-1,-1 1 0,1-1 1,0 1-1,0 0 1,0-1-1,0 1 1,0 0-1,0 0 1,0-1-1,0 3-9,-4 5-7,2-4 17,1-1-1,-1 1 0,1 0 0,0 0 1,0 0-1,0 0 0,1 0 1,0 0-1,0 0 0,0 1 0,1-1 1,0 0-1,0 1 0,0-1 1,0 0-1,1 0 0,1 3-9,-2-5-136,1 0 1,0-1-1,0 1 0,0-1 1,0 1-1,0-1 0,1 1 0,-1-1 1,1 0-1,-1 1 0,1-1 0,0 0 1,0 0-1,0 0 0,0-1 0,0 1 1,1 0-1,-1-1 0,0 1 0,1-1 1,-1 0-1,1 0 0,-1 0 0,1 0 1,0 0-1,-1-1 0,1 1 0,0-1 1,0 0-1,-1 0 0,1 0 0,3 0 136,-5 0-131,0 0 0,1 0 0,-1-1 1,0 1-1,1-1 0,-1 1 0,0-1 0,0 1 0,1-1 0,-1 1 0,0-1 0,0 0 0,0 0 0,0 0 0,0 0 0,0 0 0,0 0 0,0 0 0,0 0 0,0 0 0,0-1 131,1-2-94,0 0 1,0 0-1,0 0 0,-1-1 1,1 1-1,-1-1 0,0-1 94,1-11 277,0 0 0,-1-1 0,-1-5-277,0 23 1,0 0-9,3-23 3447,-2 22-3212,0 0 0,0 0 0,0 1 0,0-1 0,1 0 0,-1 1 0,0-1 0,0 0 0,0 1-1,1 0 1,-1-1 0,0 1 0,1 0 0,-1 0 0,1-1-227,-1 1 0,0 0-1,0-1 1,0 1-1,0-1 1,0 1-1,0-1 1,-1 0-1,1 1 1,0-1-1,0 0 1,-1 1-1,1-1 1,0 0-1,-1 0 1,1 0-1,0 0 1,-1 0-1,1 1 1,-1-1-1,0 0 1,1 0-1,-1 0 1,0-1 0,8-11 80,-7 12-51,1 0-133,-1 9 73,3 58 264,-4 0 1,-3 5-234,1-62 15,-1 1 0,0 0 1,0-1-1,-1 0 1,0 1-1,-1-2 0,0 1 1,-1 0-1,1-1 1,-1 0-1,-7 6-15,-23 37-87,24-29-324,-5 11-4892,14-31 1621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86E0917-393A-483E-A624-051E9E7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602-AB38-4ADE-AD27-8FB339C7F8E6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6AE1D7-4B9B-46D3-82E9-919AC717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6FCF3C-0F43-4038-BE85-2187A6A9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14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14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2.xml"/><Relationship Id="rId21" Type="http://schemas.openxmlformats.org/officeDocument/2006/relationships/image" Target="../media/image695.png"/><Relationship Id="rId42" Type="http://schemas.openxmlformats.org/officeDocument/2006/relationships/customXml" Target="../ink/ink720.xml"/><Relationship Id="rId47" Type="http://schemas.openxmlformats.org/officeDocument/2006/relationships/image" Target="../media/image708.png"/><Relationship Id="rId63" Type="http://schemas.openxmlformats.org/officeDocument/2006/relationships/image" Target="../media/image716.png"/><Relationship Id="rId68" Type="http://schemas.openxmlformats.org/officeDocument/2006/relationships/customXml" Target="../ink/ink733.xml"/><Relationship Id="rId84" Type="http://schemas.openxmlformats.org/officeDocument/2006/relationships/customXml" Target="../ink/ink741.xml"/><Relationship Id="rId89" Type="http://schemas.openxmlformats.org/officeDocument/2006/relationships/image" Target="../media/image729.png"/><Relationship Id="rId112" Type="http://schemas.openxmlformats.org/officeDocument/2006/relationships/image" Target="../media/image739.png"/><Relationship Id="rId16" Type="http://schemas.openxmlformats.org/officeDocument/2006/relationships/customXml" Target="../ink/ink707.xml"/><Relationship Id="rId107" Type="http://schemas.openxmlformats.org/officeDocument/2006/relationships/customXml" Target="../ink/ink753.xml"/><Relationship Id="rId11" Type="http://schemas.openxmlformats.org/officeDocument/2006/relationships/image" Target="../media/image690.png"/><Relationship Id="rId32" Type="http://schemas.openxmlformats.org/officeDocument/2006/relationships/customXml" Target="../ink/ink715.xml"/><Relationship Id="rId37" Type="http://schemas.openxmlformats.org/officeDocument/2006/relationships/image" Target="../media/image703.png"/><Relationship Id="rId53" Type="http://schemas.openxmlformats.org/officeDocument/2006/relationships/image" Target="../media/image711.png"/><Relationship Id="rId58" Type="http://schemas.openxmlformats.org/officeDocument/2006/relationships/customXml" Target="../ink/ink728.xml"/><Relationship Id="rId74" Type="http://schemas.openxmlformats.org/officeDocument/2006/relationships/customXml" Target="../ink/ink736.xml"/><Relationship Id="rId79" Type="http://schemas.openxmlformats.org/officeDocument/2006/relationships/image" Target="../media/image724.png"/><Relationship Id="rId102" Type="http://schemas.openxmlformats.org/officeDocument/2006/relationships/customXml" Target="../ink/ink750.xml"/><Relationship Id="rId5" Type="http://schemas.openxmlformats.org/officeDocument/2006/relationships/image" Target="../media/image687.png"/><Relationship Id="rId90" Type="http://schemas.openxmlformats.org/officeDocument/2006/relationships/customXml" Target="../ink/ink744.xml"/><Relationship Id="rId95" Type="http://schemas.openxmlformats.org/officeDocument/2006/relationships/image" Target="../media/image23.png"/><Relationship Id="rId22" Type="http://schemas.openxmlformats.org/officeDocument/2006/relationships/customXml" Target="../ink/ink710.xml"/><Relationship Id="rId27" Type="http://schemas.openxmlformats.org/officeDocument/2006/relationships/image" Target="../media/image698.png"/><Relationship Id="rId43" Type="http://schemas.openxmlformats.org/officeDocument/2006/relationships/image" Target="../media/image706.png"/><Relationship Id="rId48" Type="http://schemas.openxmlformats.org/officeDocument/2006/relationships/customXml" Target="../ink/ink723.xml"/><Relationship Id="rId64" Type="http://schemas.openxmlformats.org/officeDocument/2006/relationships/customXml" Target="../ink/ink731.xml"/><Relationship Id="rId69" Type="http://schemas.openxmlformats.org/officeDocument/2006/relationships/image" Target="../media/image719.png"/><Relationship Id="rId80" Type="http://schemas.openxmlformats.org/officeDocument/2006/relationships/customXml" Target="../ink/ink739.xml"/><Relationship Id="rId85" Type="http://schemas.openxmlformats.org/officeDocument/2006/relationships/image" Target="../media/image727.png"/><Relationship Id="rId12" Type="http://schemas.openxmlformats.org/officeDocument/2006/relationships/customXml" Target="../ink/ink705.xml"/><Relationship Id="rId17" Type="http://schemas.openxmlformats.org/officeDocument/2006/relationships/image" Target="../media/image693.png"/><Relationship Id="rId33" Type="http://schemas.openxmlformats.org/officeDocument/2006/relationships/image" Target="../media/image701.png"/><Relationship Id="rId38" Type="http://schemas.openxmlformats.org/officeDocument/2006/relationships/customXml" Target="../ink/ink718.xml"/><Relationship Id="rId59" Type="http://schemas.openxmlformats.org/officeDocument/2006/relationships/image" Target="../media/image714.png"/><Relationship Id="rId103" Type="http://schemas.openxmlformats.org/officeDocument/2006/relationships/image" Target="../media/image735.png"/><Relationship Id="rId108" Type="http://schemas.openxmlformats.org/officeDocument/2006/relationships/image" Target="../media/image737.png"/><Relationship Id="rId54" Type="http://schemas.openxmlformats.org/officeDocument/2006/relationships/customXml" Target="../ink/ink726.xml"/><Relationship Id="rId70" Type="http://schemas.openxmlformats.org/officeDocument/2006/relationships/customXml" Target="../ink/ink734.xml"/><Relationship Id="rId75" Type="http://schemas.openxmlformats.org/officeDocument/2006/relationships/image" Target="../media/image722.png"/><Relationship Id="rId91" Type="http://schemas.openxmlformats.org/officeDocument/2006/relationships/image" Target="../media/image730.png"/><Relationship Id="rId96" Type="http://schemas.openxmlformats.org/officeDocument/2006/relationships/customXml" Target="../ink/ink7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2.xml"/><Relationship Id="rId15" Type="http://schemas.openxmlformats.org/officeDocument/2006/relationships/image" Target="../media/image692.png"/><Relationship Id="rId23" Type="http://schemas.openxmlformats.org/officeDocument/2006/relationships/image" Target="../media/image696.png"/><Relationship Id="rId28" Type="http://schemas.openxmlformats.org/officeDocument/2006/relationships/customXml" Target="../ink/ink713.xml"/><Relationship Id="rId36" Type="http://schemas.openxmlformats.org/officeDocument/2006/relationships/customXml" Target="../ink/ink717.xml"/><Relationship Id="rId49" Type="http://schemas.openxmlformats.org/officeDocument/2006/relationships/image" Target="../media/image709.png"/><Relationship Id="rId57" Type="http://schemas.openxmlformats.org/officeDocument/2006/relationships/image" Target="../media/image713.png"/><Relationship Id="rId106" Type="http://schemas.openxmlformats.org/officeDocument/2006/relationships/image" Target="../media/image736.png"/><Relationship Id="rId10" Type="http://schemas.openxmlformats.org/officeDocument/2006/relationships/customXml" Target="../ink/ink704.xml"/><Relationship Id="rId31" Type="http://schemas.openxmlformats.org/officeDocument/2006/relationships/image" Target="../media/image700.png"/><Relationship Id="rId44" Type="http://schemas.openxmlformats.org/officeDocument/2006/relationships/customXml" Target="../ink/ink721.xml"/><Relationship Id="rId52" Type="http://schemas.openxmlformats.org/officeDocument/2006/relationships/customXml" Target="../ink/ink725.xml"/><Relationship Id="rId60" Type="http://schemas.openxmlformats.org/officeDocument/2006/relationships/customXml" Target="../ink/ink729.xml"/><Relationship Id="rId65" Type="http://schemas.openxmlformats.org/officeDocument/2006/relationships/image" Target="../media/image717.png"/><Relationship Id="rId73" Type="http://schemas.openxmlformats.org/officeDocument/2006/relationships/image" Target="../media/image721.png"/><Relationship Id="rId78" Type="http://schemas.openxmlformats.org/officeDocument/2006/relationships/customXml" Target="../ink/ink738.xml"/><Relationship Id="rId81" Type="http://schemas.openxmlformats.org/officeDocument/2006/relationships/image" Target="../media/image725.png"/><Relationship Id="rId86" Type="http://schemas.openxmlformats.org/officeDocument/2006/relationships/customXml" Target="../ink/ink742.xml"/><Relationship Id="rId94" Type="http://schemas.openxmlformats.org/officeDocument/2006/relationships/customXml" Target="../ink/ink746.xml"/><Relationship Id="rId99" Type="http://schemas.openxmlformats.org/officeDocument/2006/relationships/image" Target="../media/image733.png"/><Relationship Id="rId101" Type="http://schemas.openxmlformats.org/officeDocument/2006/relationships/image" Target="../media/image734.png"/><Relationship Id="rId4" Type="http://schemas.openxmlformats.org/officeDocument/2006/relationships/customXml" Target="../ink/ink701.xml"/><Relationship Id="rId9" Type="http://schemas.openxmlformats.org/officeDocument/2006/relationships/image" Target="../media/image689.png"/><Relationship Id="rId13" Type="http://schemas.openxmlformats.org/officeDocument/2006/relationships/image" Target="../media/image691.png"/><Relationship Id="rId18" Type="http://schemas.openxmlformats.org/officeDocument/2006/relationships/customXml" Target="../ink/ink708.xml"/><Relationship Id="rId39" Type="http://schemas.openxmlformats.org/officeDocument/2006/relationships/image" Target="../media/image704.png"/><Relationship Id="rId109" Type="http://schemas.openxmlformats.org/officeDocument/2006/relationships/customXml" Target="../ink/ink754.xml"/><Relationship Id="rId34" Type="http://schemas.openxmlformats.org/officeDocument/2006/relationships/customXml" Target="../ink/ink716.xml"/><Relationship Id="rId50" Type="http://schemas.openxmlformats.org/officeDocument/2006/relationships/customXml" Target="../ink/ink724.xml"/><Relationship Id="rId55" Type="http://schemas.openxmlformats.org/officeDocument/2006/relationships/image" Target="../media/image712.png"/><Relationship Id="rId76" Type="http://schemas.openxmlformats.org/officeDocument/2006/relationships/customXml" Target="../ink/ink737.xml"/><Relationship Id="rId97" Type="http://schemas.openxmlformats.org/officeDocument/2006/relationships/image" Target="../media/image732.png"/><Relationship Id="rId104" Type="http://schemas.openxmlformats.org/officeDocument/2006/relationships/customXml" Target="../ink/ink751.xml"/><Relationship Id="rId7" Type="http://schemas.openxmlformats.org/officeDocument/2006/relationships/image" Target="../media/image688.png"/><Relationship Id="rId71" Type="http://schemas.openxmlformats.org/officeDocument/2006/relationships/image" Target="../media/image720.png"/><Relationship Id="rId92" Type="http://schemas.openxmlformats.org/officeDocument/2006/relationships/customXml" Target="../ink/ink745.xml"/><Relationship Id="rId2" Type="http://schemas.openxmlformats.org/officeDocument/2006/relationships/customXml" Target="../ink/ink700.xml"/><Relationship Id="rId29" Type="http://schemas.openxmlformats.org/officeDocument/2006/relationships/image" Target="../media/image699.png"/><Relationship Id="rId24" Type="http://schemas.openxmlformats.org/officeDocument/2006/relationships/customXml" Target="../ink/ink711.xml"/><Relationship Id="rId40" Type="http://schemas.openxmlformats.org/officeDocument/2006/relationships/customXml" Target="../ink/ink719.xml"/><Relationship Id="rId45" Type="http://schemas.openxmlformats.org/officeDocument/2006/relationships/image" Target="../media/image707.png"/><Relationship Id="rId66" Type="http://schemas.openxmlformats.org/officeDocument/2006/relationships/customXml" Target="../ink/ink732.xml"/><Relationship Id="rId87" Type="http://schemas.openxmlformats.org/officeDocument/2006/relationships/image" Target="../media/image728.png"/><Relationship Id="rId110" Type="http://schemas.openxmlformats.org/officeDocument/2006/relationships/image" Target="../media/image738.png"/><Relationship Id="rId61" Type="http://schemas.openxmlformats.org/officeDocument/2006/relationships/image" Target="../media/image715.png"/><Relationship Id="rId82" Type="http://schemas.openxmlformats.org/officeDocument/2006/relationships/customXml" Target="../ink/ink740.xml"/><Relationship Id="rId19" Type="http://schemas.openxmlformats.org/officeDocument/2006/relationships/image" Target="../media/image694.png"/><Relationship Id="rId14" Type="http://schemas.openxmlformats.org/officeDocument/2006/relationships/customXml" Target="../ink/ink706.xml"/><Relationship Id="rId30" Type="http://schemas.openxmlformats.org/officeDocument/2006/relationships/customXml" Target="../ink/ink714.xml"/><Relationship Id="rId35" Type="http://schemas.openxmlformats.org/officeDocument/2006/relationships/image" Target="../media/image702.png"/><Relationship Id="rId56" Type="http://schemas.openxmlformats.org/officeDocument/2006/relationships/customXml" Target="../ink/ink727.xml"/><Relationship Id="rId77" Type="http://schemas.openxmlformats.org/officeDocument/2006/relationships/image" Target="../media/image723.png"/><Relationship Id="rId100" Type="http://schemas.openxmlformats.org/officeDocument/2006/relationships/customXml" Target="../ink/ink749.xml"/><Relationship Id="rId105" Type="http://schemas.openxmlformats.org/officeDocument/2006/relationships/customXml" Target="../ink/ink752.xml"/><Relationship Id="rId8" Type="http://schemas.openxmlformats.org/officeDocument/2006/relationships/customXml" Target="../ink/ink703.xml"/><Relationship Id="rId51" Type="http://schemas.openxmlformats.org/officeDocument/2006/relationships/image" Target="../media/image710.png"/><Relationship Id="rId72" Type="http://schemas.openxmlformats.org/officeDocument/2006/relationships/customXml" Target="../ink/ink735.xml"/><Relationship Id="rId93" Type="http://schemas.openxmlformats.org/officeDocument/2006/relationships/image" Target="../media/image731.png"/><Relationship Id="rId98" Type="http://schemas.openxmlformats.org/officeDocument/2006/relationships/customXml" Target="../ink/ink748.xml"/><Relationship Id="rId3" Type="http://schemas.openxmlformats.org/officeDocument/2006/relationships/image" Target="../media/image686.png"/><Relationship Id="rId25" Type="http://schemas.openxmlformats.org/officeDocument/2006/relationships/image" Target="../media/image697.png"/><Relationship Id="rId46" Type="http://schemas.openxmlformats.org/officeDocument/2006/relationships/customXml" Target="../ink/ink722.xml"/><Relationship Id="rId67" Type="http://schemas.openxmlformats.org/officeDocument/2006/relationships/image" Target="../media/image718.png"/><Relationship Id="rId20" Type="http://schemas.openxmlformats.org/officeDocument/2006/relationships/customXml" Target="../ink/ink709.xml"/><Relationship Id="rId41" Type="http://schemas.openxmlformats.org/officeDocument/2006/relationships/image" Target="../media/image705.png"/><Relationship Id="rId62" Type="http://schemas.openxmlformats.org/officeDocument/2006/relationships/customXml" Target="../ink/ink730.xml"/><Relationship Id="rId83" Type="http://schemas.openxmlformats.org/officeDocument/2006/relationships/image" Target="../media/image726.png"/><Relationship Id="rId88" Type="http://schemas.openxmlformats.org/officeDocument/2006/relationships/customXml" Target="../ink/ink743.xml"/><Relationship Id="rId111" Type="http://schemas.openxmlformats.org/officeDocument/2006/relationships/customXml" Target="../ink/ink75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3.xml"/><Relationship Id="rId21" Type="http://schemas.openxmlformats.org/officeDocument/2006/relationships/customXml" Target="../ink/ink765.xml"/><Relationship Id="rId42" Type="http://schemas.openxmlformats.org/officeDocument/2006/relationships/image" Target="../media/image760.png"/><Relationship Id="rId63" Type="http://schemas.openxmlformats.org/officeDocument/2006/relationships/customXml" Target="../ink/ink786.xml"/><Relationship Id="rId84" Type="http://schemas.openxmlformats.org/officeDocument/2006/relationships/image" Target="../media/image781.png"/><Relationship Id="rId138" Type="http://schemas.openxmlformats.org/officeDocument/2006/relationships/image" Target="../media/image808.png"/><Relationship Id="rId159" Type="http://schemas.openxmlformats.org/officeDocument/2006/relationships/customXml" Target="../ink/ink834.xml"/><Relationship Id="rId170" Type="http://schemas.openxmlformats.org/officeDocument/2006/relationships/image" Target="../media/image824.png"/><Relationship Id="rId191" Type="http://schemas.openxmlformats.org/officeDocument/2006/relationships/customXml" Target="../ink/ink850.xml"/><Relationship Id="rId205" Type="http://schemas.openxmlformats.org/officeDocument/2006/relationships/image" Target="../media/image840.png"/><Relationship Id="rId107" Type="http://schemas.openxmlformats.org/officeDocument/2006/relationships/customXml" Target="../ink/ink808.xml"/><Relationship Id="rId11" Type="http://schemas.openxmlformats.org/officeDocument/2006/relationships/customXml" Target="../ink/ink760.xml"/><Relationship Id="rId32" Type="http://schemas.openxmlformats.org/officeDocument/2006/relationships/image" Target="../media/image755.png"/><Relationship Id="rId53" Type="http://schemas.openxmlformats.org/officeDocument/2006/relationships/customXml" Target="../ink/ink781.xml"/><Relationship Id="rId74" Type="http://schemas.openxmlformats.org/officeDocument/2006/relationships/image" Target="../media/image776.png"/><Relationship Id="rId128" Type="http://schemas.openxmlformats.org/officeDocument/2006/relationships/image" Target="../media/image803.png"/><Relationship Id="rId149" Type="http://schemas.openxmlformats.org/officeDocument/2006/relationships/customXml" Target="../ink/ink829.xml"/><Relationship Id="rId5" Type="http://schemas.openxmlformats.org/officeDocument/2006/relationships/customXml" Target="../ink/ink757.xml"/><Relationship Id="rId95" Type="http://schemas.openxmlformats.org/officeDocument/2006/relationships/customXml" Target="../ink/ink802.xml"/><Relationship Id="rId160" Type="http://schemas.openxmlformats.org/officeDocument/2006/relationships/image" Target="../media/image819.png"/><Relationship Id="rId181" Type="http://schemas.openxmlformats.org/officeDocument/2006/relationships/customXml" Target="../ink/ink845.xml"/><Relationship Id="rId22" Type="http://schemas.openxmlformats.org/officeDocument/2006/relationships/image" Target="../media/image750.png"/><Relationship Id="rId43" Type="http://schemas.openxmlformats.org/officeDocument/2006/relationships/customXml" Target="../ink/ink776.xml"/><Relationship Id="rId64" Type="http://schemas.openxmlformats.org/officeDocument/2006/relationships/image" Target="../media/image771.png"/><Relationship Id="rId118" Type="http://schemas.openxmlformats.org/officeDocument/2006/relationships/image" Target="../media/image798.png"/><Relationship Id="rId139" Type="http://schemas.openxmlformats.org/officeDocument/2006/relationships/customXml" Target="../ink/ink824.xml"/><Relationship Id="rId85" Type="http://schemas.openxmlformats.org/officeDocument/2006/relationships/customXml" Target="../ink/ink797.xml"/><Relationship Id="rId150" Type="http://schemas.openxmlformats.org/officeDocument/2006/relationships/image" Target="../media/image814.png"/><Relationship Id="rId171" Type="http://schemas.openxmlformats.org/officeDocument/2006/relationships/customXml" Target="../ink/ink840.xml"/><Relationship Id="rId192" Type="http://schemas.openxmlformats.org/officeDocument/2006/relationships/customXml" Target="../ink/ink851.xml"/><Relationship Id="rId206" Type="http://schemas.openxmlformats.org/officeDocument/2006/relationships/customXml" Target="../ink/ink858.xml"/><Relationship Id="rId12" Type="http://schemas.openxmlformats.org/officeDocument/2006/relationships/image" Target="../media/image745.png"/><Relationship Id="rId33" Type="http://schemas.openxmlformats.org/officeDocument/2006/relationships/customXml" Target="../ink/ink771.xml"/><Relationship Id="rId108" Type="http://schemas.openxmlformats.org/officeDocument/2006/relationships/image" Target="../media/image793.png"/><Relationship Id="rId129" Type="http://schemas.openxmlformats.org/officeDocument/2006/relationships/customXml" Target="../ink/ink819.xml"/><Relationship Id="rId54" Type="http://schemas.openxmlformats.org/officeDocument/2006/relationships/image" Target="../media/image766.png"/><Relationship Id="rId75" Type="http://schemas.openxmlformats.org/officeDocument/2006/relationships/customXml" Target="../ink/ink792.xml"/><Relationship Id="rId96" Type="http://schemas.openxmlformats.org/officeDocument/2006/relationships/image" Target="../media/image787.png"/><Relationship Id="rId140" Type="http://schemas.openxmlformats.org/officeDocument/2006/relationships/image" Target="../media/image809.png"/><Relationship Id="rId161" Type="http://schemas.openxmlformats.org/officeDocument/2006/relationships/customXml" Target="../ink/ink835.xml"/><Relationship Id="rId182" Type="http://schemas.openxmlformats.org/officeDocument/2006/relationships/image" Target="../media/image829.png"/><Relationship Id="rId6" Type="http://schemas.openxmlformats.org/officeDocument/2006/relationships/image" Target="../media/image742.png"/><Relationship Id="rId23" Type="http://schemas.openxmlformats.org/officeDocument/2006/relationships/customXml" Target="../ink/ink766.xml"/><Relationship Id="rId119" Type="http://schemas.openxmlformats.org/officeDocument/2006/relationships/customXml" Target="../ink/ink814.xml"/><Relationship Id="rId44" Type="http://schemas.openxmlformats.org/officeDocument/2006/relationships/image" Target="../media/image761.png"/><Relationship Id="rId65" Type="http://schemas.openxmlformats.org/officeDocument/2006/relationships/customXml" Target="../ink/ink787.xml"/><Relationship Id="rId86" Type="http://schemas.openxmlformats.org/officeDocument/2006/relationships/image" Target="../media/image782.png"/><Relationship Id="rId130" Type="http://schemas.openxmlformats.org/officeDocument/2006/relationships/image" Target="../media/image804.png"/><Relationship Id="rId151" Type="http://schemas.openxmlformats.org/officeDocument/2006/relationships/customXml" Target="../ink/ink830.xml"/><Relationship Id="rId172" Type="http://schemas.openxmlformats.org/officeDocument/2006/relationships/image" Target="../media/image825.png"/><Relationship Id="rId193" Type="http://schemas.openxmlformats.org/officeDocument/2006/relationships/image" Target="../media/image834.png"/><Relationship Id="rId207" Type="http://schemas.openxmlformats.org/officeDocument/2006/relationships/image" Target="../media/image841.png"/><Relationship Id="rId13" Type="http://schemas.openxmlformats.org/officeDocument/2006/relationships/customXml" Target="../ink/ink761.xml"/><Relationship Id="rId109" Type="http://schemas.openxmlformats.org/officeDocument/2006/relationships/customXml" Target="../ink/ink809.xml"/><Relationship Id="rId34" Type="http://schemas.openxmlformats.org/officeDocument/2006/relationships/image" Target="../media/image756.png"/><Relationship Id="rId55" Type="http://schemas.openxmlformats.org/officeDocument/2006/relationships/customXml" Target="../ink/ink782.xml"/><Relationship Id="rId76" Type="http://schemas.openxmlformats.org/officeDocument/2006/relationships/image" Target="../media/image777.png"/><Relationship Id="rId97" Type="http://schemas.openxmlformats.org/officeDocument/2006/relationships/customXml" Target="../ink/ink803.xml"/><Relationship Id="rId120" Type="http://schemas.openxmlformats.org/officeDocument/2006/relationships/image" Target="../media/image799.png"/><Relationship Id="rId141" Type="http://schemas.openxmlformats.org/officeDocument/2006/relationships/customXml" Target="../ink/ink825.xml"/><Relationship Id="rId7" Type="http://schemas.openxmlformats.org/officeDocument/2006/relationships/customXml" Target="../ink/ink758.xml"/><Relationship Id="rId162" Type="http://schemas.openxmlformats.org/officeDocument/2006/relationships/image" Target="../media/image820.png"/><Relationship Id="rId183" Type="http://schemas.openxmlformats.org/officeDocument/2006/relationships/customXml" Target="../ink/ink846.xml"/><Relationship Id="rId24" Type="http://schemas.openxmlformats.org/officeDocument/2006/relationships/image" Target="../media/image751.png"/><Relationship Id="rId45" Type="http://schemas.openxmlformats.org/officeDocument/2006/relationships/customXml" Target="../ink/ink777.xml"/><Relationship Id="rId66" Type="http://schemas.openxmlformats.org/officeDocument/2006/relationships/image" Target="../media/image772.png"/><Relationship Id="rId87" Type="http://schemas.openxmlformats.org/officeDocument/2006/relationships/customXml" Target="../ink/ink798.xml"/><Relationship Id="rId110" Type="http://schemas.openxmlformats.org/officeDocument/2006/relationships/image" Target="../media/image794.png"/><Relationship Id="rId131" Type="http://schemas.openxmlformats.org/officeDocument/2006/relationships/customXml" Target="../ink/ink820.xml"/><Relationship Id="rId152" Type="http://schemas.openxmlformats.org/officeDocument/2006/relationships/image" Target="../media/image815.png"/><Relationship Id="rId173" Type="http://schemas.openxmlformats.org/officeDocument/2006/relationships/customXml" Target="../ink/ink841.xml"/><Relationship Id="rId194" Type="http://schemas.openxmlformats.org/officeDocument/2006/relationships/customXml" Target="../ink/ink852.xml"/><Relationship Id="rId208" Type="http://schemas.openxmlformats.org/officeDocument/2006/relationships/customXml" Target="../ink/ink859.xml"/><Relationship Id="rId19" Type="http://schemas.openxmlformats.org/officeDocument/2006/relationships/customXml" Target="../ink/ink764.xml"/><Relationship Id="rId14" Type="http://schemas.openxmlformats.org/officeDocument/2006/relationships/image" Target="../media/image746.png"/><Relationship Id="rId30" Type="http://schemas.openxmlformats.org/officeDocument/2006/relationships/image" Target="../media/image754.png"/><Relationship Id="rId35" Type="http://schemas.openxmlformats.org/officeDocument/2006/relationships/customXml" Target="../ink/ink772.xml"/><Relationship Id="rId56" Type="http://schemas.openxmlformats.org/officeDocument/2006/relationships/image" Target="../media/image767.png"/><Relationship Id="rId77" Type="http://schemas.openxmlformats.org/officeDocument/2006/relationships/customXml" Target="../ink/ink793.xml"/><Relationship Id="rId100" Type="http://schemas.openxmlformats.org/officeDocument/2006/relationships/image" Target="../media/image789.png"/><Relationship Id="rId105" Type="http://schemas.openxmlformats.org/officeDocument/2006/relationships/customXml" Target="../ink/ink807.xml"/><Relationship Id="rId126" Type="http://schemas.openxmlformats.org/officeDocument/2006/relationships/image" Target="../media/image802.png"/><Relationship Id="rId147" Type="http://schemas.openxmlformats.org/officeDocument/2006/relationships/customXml" Target="../ink/ink828.xml"/><Relationship Id="rId168" Type="http://schemas.openxmlformats.org/officeDocument/2006/relationships/image" Target="../media/image823.png"/><Relationship Id="rId8" Type="http://schemas.openxmlformats.org/officeDocument/2006/relationships/image" Target="../media/image743.png"/><Relationship Id="rId51" Type="http://schemas.openxmlformats.org/officeDocument/2006/relationships/customXml" Target="../ink/ink780.xml"/><Relationship Id="rId72" Type="http://schemas.openxmlformats.org/officeDocument/2006/relationships/image" Target="../media/image775.png"/><Relationship Id="rId93" Type="http://schemas.openxmlformats.org/officeDocument/2006/relationships/customXml" Target="../ink/ink801.xml"/><Relationship Id="rId98" Type="http://schemas.openxmlformats.org/officeDocument/2006/relationships/image" Target="../media/image788.png"/><Relationship Id="rId121" Type="http://schemas.openxmlformats.org/officeDocument/2006/relationships/customXml" Target="../ink/ink815.xml"/><Relationship Id="rId142" Type="http://schemas.openxmlformats.org/officeDocument/2006/relationships/image" Target="../media/image810.png"/><Relationship Id="rId163" Type="http://schemas.openxmlformats.org/officeDocument/2006/relationships/customXml" Target="../ink/ink836.xml"/><Relationship Id="rId184" Type="http://schemas.openxmlformats.org/officeDocument/2006/relationships/image" Target="../media/image830.png"/><Relationship Id="rId189" Type="http://schemas.openxmlformats.org/officeDocument/2006/relationships/customXml" Target="../ink/ink849.xml"/><Relationship Id="rId3" Type="http://schemas.openxmlformats.org/officeDocument/2006/relationships/customXml" Target="../ink/ink756.xml"/><Relationship Id="rId25" Type="http://schemas.openxmlformats.org/officeDocument/2006/relationships/customXml" Target="../ink/ink767.xml"/><Relationship Id="rId46" Type="http://schemas.openxmlformats.org/officeDocument/2006/relationships/image" Target="../media/image762.png"/><Relationship Id="rId67" Type="http://schemas.openxmlformats.org/officeDocument/2006/relationships/customXml" Target="../ink/ink788.xml"/><Relationship Id="rId116" Type="http://schemas.openxmlformats.org/officeDocument/2006/relationships/image" Target="../media/image797.png"/><Relationship Id="rId137" Type="http://schemas.openxmlformats.org/officeDocument/2006/relationships/customXml" Target="../ink/ink823.xml"/><Relationship Id="rId158" Type="http://schemas.openxmlformats.org/officeDocument/2006/relationships/image" Target="../media/image818.png"/><Relationship Id="rId20" Type="http://schemas.openxmlformats.org/officeDocument/2006/relationships/image" Target="../media/image749.png"/><Relationship Id="rId41" Type="http://schemas.openxmlformats.org/officeDocument/2006/relationships/customXml" Target="../ink/ink775.xml"/><Relationship Id="rId62" Type="http://schemas.openxmlformats.org/officeDocument/2006/relationships/image" Target="../media/image770.png"/><Relationship Id="rId83" Type="http://schemas.openxmlformats.org/officeDocument/2006/relationships/customXml" Target="../ink/ink796.xml"/><Relationship Id="rId88" Type="http://schemas.openxmlformats.org/officeDocument/2006/relationships/image" Target="../media/image783.png"/><Relationship Id="rId111" Type="http://schemas.openxmlformats.org/officeDocument/2006/relationships/customXml" Target="../ink/ink810.xml"/><Relationship Id="rId132" Type="http://schemas.openxmlformats.org/officeDocument/2006/relationships/image" Target="../media/image805.png"/><Relationship Id="rId153" Type="http://schemas.openxmlformats.org/officeDocument/2006/relationships/customXml" Target="../ink/ink831.xml"/><Relationship Id="rId174" Type="http://schemas.openxmlformats.org/officeDocument/2006/relationships/image" Target="../media/image826.png"/><Relationship Id="rId179" Type="http://schemas.openxmlformats.org/officeDocument/2006/relationships/customXml" Target="../ink/ink844.xml"/><Relationship Id="rId195" Type="http://schemas.openxmlformats.org/officeDocument/2006/relationships/image" Target="../media/image835.png"/><Relationship Id="rId209" Type="http://schemas.openxmlformats.org/officeDocument/2006/relationships/image" Target="../media/image842.png"/><Relationship Id="rId190" Type="http://schemas.openxmlformats.org/officeDocument/2006/relationships/image" Target="../media/image833.png"/><Relationship Id="rId204" Type="http://schemas.openxmlformats.org/officeDocument/2006/relationships/customXml" Target="../ink/ink857.xml"/><Relationship Id="rId15" Type="http://schemas.openxmlformats.org/officeDocument/2006/relationships/customXml" Target="../ink/ink762.xml"/><Relationship Id="rId36" Type="http://schemas.openxmlformats.org/officeDocument/2006/relationships/image" Target="../media/image757.png"/><Relationship Id="rId57" Type="http://schemas.openxmlformats.org/officeDocument/2006/relationships/customXml" Target="../ink/ink783.xml"/><Relationship Id="rId106" Type="http://schemas.openxmlformats.org/officeDocument/2006/relationships/image" Target="../media/image792.png"/><Relationship Id="rId127" Type="http://schemas.openxmlformats.org/officeDocument/2006/relationships/customXml" Target="../ink/ink818.xml"/><Relationship Id="rId10" Type="http://schemas.openxmlformats.org/officeDocument/2006/relationships/image" Target="../media/image744.png"/><Relationship Id="rId31" Type="http://schemas.openxmlformats.org/officeDocument/2006/relationships/customXml" Target="../ink/ink770.xml"/><Relationship Id="rId52" Type="http://schemas.openxmlformats.org/officeDocument/2006/relationships/image" Target="../media/image765.png"/><Relationship Id="rId73" Type="http://schemas.openxmlformats.org/officeDocument/2006/relationships/customXml" Target="../ink/ink791.xml"/><Relationship Id="rId78" Type="http://schemas.openxmlformats.org/officeDocument/2006/relationships/image" Target="../media/image778.png"/><Relationship Id="rId94" Type="http://schemas.openxmlformats.org/officeDocument/2006/relationships/image" Target="../media/image786.png"/><Relationship Id="rId99" Type="http://schemas.openxmlformats.org/officeDocument/2006/relationships/customXml" Target="../ink/ink804.xml"/><Relationship Id="rId101" Type="http://schemas.openxmlformats.org/officeDocument/2006/relationships/customXml" Target="../ink/ink805.xml"/><Relationship Id="rId122" Type="http://schemas.openxmlformats.org/officeDocument/2006/relationships/image" Target="../media/image800.png"/><Relationship Id="rId143" Type="http://schemas.openxmlformats.org/officeDocument/2006/relationships/customXml" Target="../ink/ink826.xml"/><Relationship Id="rId148" Type="http://schemas.openxmlformats.org/officeDocument/2006/relationships/image" Target="../media/image813.png"/><Relationship Id="rId164" Type="http://schemas.openxmlformats.org/officeDocument/2006/relationships/image" Target="../media/image821.png"/><Relationship Id="rId169" Type="http://schemas.openxmlformats.org/officeDocument/2006/relationships/customXml" Target="../ink/ink839.xml"/><Relationship Id="rId185" Type="http://schemas.openxmlformats.org/officeDocument/2006/relationships/customXml" Target="../ink/ink847.xml"/><Relationship Id="rId4" Type="http://schemas.openxmlformats.org/officeDocument/2006/relationships/image" Target="../media/image741.png"/><Relationship Id="rId9" Type="http://schemas.openxmlformats.org/officeDocument/2006/relationships/customXml" Target="../ink/ink759.xml"/><Relationship Id="rId180" Type="http://schemas.openxmlformats.org/officeDocument/2006/relationships/image" Target="../media/image23.png"/><Relationship Id="rId210" Type="http://schemas.openxmlformats.org/officeDocument/2006/relationships/customXml" Target="../ink/ink860.xml"/><Relationship Id="rId26" Type="http://schemas.openxmlformats.org/officeDocument/2006/relationships/image" Target="../media/image752.png"/><Relationship Id="rId47" Type="http://schemas.openxmlformats.org/officeDocument/2006/relationships/customXml" Target="../ink/ink778.xml"/><Relationship Id="rId68" Type="http://schemas.openxmlformats.org/officeDocument/2006/relationships/image" Target="../media/image773.png"/><Relationship Id="rId89" Type="http://schemas.openxmlformats.org/officeDocument/2006/relationships/customXml" Target="../ink/ink799.xml"/><Relationship Id="rId112" Type="http://schemas.openxmlformats.org/officeDocument/2006/relationships/image" Target="../media/image795.png"/><Relationship Id="rId133" Type="http://schemas.openxmlformats.org/officeDocument/2006/relationships/customXml" Target="../ink/ink821.xml"/><Relationship Id="rId154" Type="http://schemas.openxmlformats.org/officeDocument/2006/relationships/image" Target="../media/image816.png"/><Relationship Id="rId175" Type="http://schemas.openxmlformats.org/officeDocument/2006/relationships/customXml" Target="../ink/ink842.xml"/><Relationship Id="rId196" Type="http://schemas.openxmlformats.org/officeDocument/2006/relationships/customXml" Target="../ink/ink853.xml"/><Relationship Id="rId200" Type="http://schemas.openxmlformats.org/officeDocument/2006/relationships/customXml" Target="../ink/ink855.xml"/><Relationship Id="rId16" Type="http://schemas.openxmlformats.org/officeDocument/2006/relationships/image" Target="../media/image747.png"/><Relationship Id="rId37" Type="http://schemas.openxmlformats.org/officeDocument/2006/relationships/customXml" Target="../ink/ink773.xml"/><Relationship Id="rId58" Type="http://schemas.openxmlformats.org/officeDocument/2006/relationships/image" Target="../media/image768.png"/><Relationship Id="rId79" Type="http://schemas.openxmlformats.org/officeDocument/2006/relationships/customXml" Target="../ink/ink794.xml"/><Relationship Id="rId102" Type="http://schemas.openxmlformats.org/officeDocument/2006/relationships/image" Target="../media/image790.png"/><Relationship Id="rId123" Type="http://schemas.openxmlformats.org/officeDocument/2006/relationships/customXml" Target="../ink/ink816.xml"/><Relationship Id="rId144" Type="http://schemas.openxmlformats.org/officeDocument/2006/relationships/image" Target="../media/image811.png"/><Relationship Id="rId90" Type="http://schemas.openxmlformats.org/officeDocument/2006/relationships/image" Target="../media/image784.png"/><Relationship Id="rId165" Type="http://schemas.openxmlformats.org/officeDocument/2006/relationships/customXml" Target="../ink/ink837.xml"/><Relationship Id="rId186" Type="http://schemas.openxmlformats.org/officeDocument/2006/relationships/image" Target="../media/image831.png"/><Relationship Id="rId211" Type="http://schemas.openxmlformats.org/officeDocument/2006/relationships/image" Target="../media/image843.png"/><Relationship Id="rId27" Type="http://schemas.openxmlformats.org/officeDocument/2006/relationships/customXml" Target="../ink/ink768.xml"/><Relationship Id="rId48" Type="http://schemas.openxmlformats.org/officeDocument/2006/relationships/image" Target="../media/image763.png"/><Relationship Id="rId69" Type="http://schemas.openxmlformats.org/officeDocument/2006/relationships/customXml" Target="../ink/ink789.xml"/><Relationship Id="rId113" Type="http://schemas.openxmlformats.org/officeDocument/2006/relationships/customXml" Target="../ink/ink811.xml"/><Relationship Id="rId134" Type="http://schemas.openxmlformats.org/officeDocument/2006/relationships/image" Target="../media/image806.png"/><Relationship Id="rId80" Type="http://schemas.openxmlformats.org/officeDocument/2006/relationships/image" Target="../media/image779.png"/><Relationship Id="rId155" Type="http://schemas.openxmlformats.org/officeDocument/2006/relationships/customXml" Target="../ink/ink832.xml"/><Relationship Id="rId176" Type="http://schemas.openxmlformats.org/officeDocument/2006/relationships/image" Target="../media/image827.png"/><Relationship Id="rId197" Type="http://schemas.openxmlformats.org/officeDocument/2006/relationships/image" Target="../media/image836.png"/><Relationship Id="rId201" Type="http://schemas.openxmlformats.org/officeDocument/2006/relationships/image" Target="../media/image838.png"/><Relationship Id="rId17" Type="http://schemas.openxmlformats.org/officeDocument/2006/relationships/customXml" Target="../ink/ink763.xml"/><Relationship Id="rId38" Type="http://schemas.openxmlformats.org/officeDocument/2006/relationships/image" Target="../media/image758.png"/><Relationship Id="rId59" Type="http://schemas.openxmlformats.org/officeDocument/2006/relationships/customXml" Target="../ink/ink784.xml"/><Relationship Id="rId103" Type="http://schemas.openxmlformats.org/officeDocument/2006/relationships/customXml" Target="../ink/ink806.xml"/><Relationship Id="rId124" Type="http://schemas.openxmlformats.org/officeDocument/2006/relationships/image" Target="../media/image801.png"/><Relationship Id="rId70" Type="http://schemas.openxmlformats.org/officeDocument/2006/relationships/image" Target="../media/image774.png"/><Relationship Id="rId91" Type="http://schemas.openxmlformats.org/officeDocument/2006/relationships/customXml" Target="../ink/ink800.xml"/><Relationship Id="rId145" Type="http://schemas.openxmlformats.org/officeDocument/2006/relationships/customXml" Target="../ink/ink827.xml"/><Relationship Id="rId166" Type="http://schemas.openxmlformats.org/officeDocument/2006/relationships/image" Target="../media/image822.png"/><Relationship Id="rId187" Type="http://schemas.openxmlformats.org/officeDocument/2006/relationships/customXml" Target="../ink/ink84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1.xml"/><Relationship Id="rId28" Type="http://schemas.openxmlformats.org/officeDocument/2006/relationships/image" Target="../media/image753.png"/><Relationship Id="rId49" Type="http://schemas.openxmlformats.org/officeDocument/2006/relationships/customXml" Target="../ink/ink779.xml"/><Relationship Id="rId114" Type="http://schemas.openxmlformats.org/officeDocument/2006/relationships/image" Target="../media/image796.png"/><Relationship Id="rId60" Type="http://schemas.openxmlformats.org/officeDocument/2006/relationships/image" Target="../media/image769.png"/><Relationship Id="rId81" Type="http://schemas.openxmlformats.org/officeDocument/2006/relationships/customXml" Target="../ink/ink795.xml"/><Relationship Id="rId135" Type="http://schemas.openxmlformats.org/officeDocument/2006/relationships/customXml" Target="../ink/ink822.xml"/><Relationship Id="rId156" Type="http://schemas.openxmlformats.org/officeDocument/2006/relationships/image" Target="../media/image817.png"/><Relationship Id="rId177" Type="http://schemas.openxmlformats.org/officeDocument/2006/relationships/customXml" Target="../ink/ink843.xml"/><Relationship Id="rId198" Type="http://schemas.openxmlformats.org/officeDocument/2006/relationships/customXml" Target="../ink/ink854.xml"/><Relationship Id="rId202" Type="http://schemas.openxmlformats.org/officeDocument/2006/relationships/customXml" Target="../ink/ink856.xml"/><Relationship Id="rId18" Type="http://schemas.openxmlformats.org/officeDocument/2006/relationships/image" Target="../media/image748.png"/><Relationship Id="rId39" Type="http://schemas.openxmlformats.org/officeDocument/2006/relationships/customXml" Target="../ink/ink774.xml"/><Relationship Id="rId50" Type="http://schemas.openxmlformats.org/officeDocument/2006/relationships/image" Target="../media/image764.png"/><Relationship Id="rId104" Type="http://schemas.openxmlformats.org/officeDocument/2006/relationships/image" Target="../media/image791.png"/><Relationship Id="rId125" Type="http://schemas.openxmlformats.org/officeDocument/2006/relationships/customXml" Target="../ink/ink817.xml"/><Relationship Id="rId146" Type="http://schemas.openxmlformats.org/officeDocument/2006/relationships/image" Target="../media/image812.png"/><Relationship Id="rId167" Type="http://schemas.openxmlformats.org/officeDocument/2006/relationships/customXml" Target="../ink/ink838.xml"/><Relationship Id="rId188" Type="http://schemas.openxmlformats.org/officeDocument/2006/relationships/image" Target="../media/image832.png"/><Relationship Id="rId71" Type="http://schemas.openxmlformats.org/officeDocument/2006/relationships/customXml" Target="../ink/ink790.xml"/><Relationship Id="rId92" Type="http://schemas.openxmlformats.org/officeDocument/2006/relationships/image" Target="../media/image785.png"/><Relationship Id="rId213" Type="http://schemas.openxmlformats.org/officeDocument/2006/relationships/image" Target="../media/image844.png"/><Relationship Id="rId2" Type="http://schemas.openxmlformats.org/officeDocument/2006/relationships/image" Target="../media/image740.png"/><Relationship Id="rId29" Type="http://schemas.openxmlformats.org/officeDocument/2006/relationships/customXml" Target="../ink/ink769.xml"/><Relationship Id="rId40" Type="http://schemas.openxmlformats.org/officeDocument/2006/relationships/image" Target="../media/image759.png"/><Relationship Id="rId115" Type="http://schemas.openxmlformats.org/officeDocument/2006/relationships/customXml" Target="../ink/ink812.xml"/><Relationship Id="rId136" Type="http://schemas.openxmlformats.org/officeDocument/2006/relationships/image" Target="../media/image807.png"/><Relationship Id="rId157" Type="http://schemas.openxmlformats.org/officeDocument/2006/relationships/customXml" Target="../ink/ink833.xml"/><Relationship Id="rId178" Type="http://schemas.openxmlformats.org/officeDocument/2006/relationships/image" Target="../media/image828.png"/><Relationship Id="rId61" Type="http://schemas.openxmlformats.org/officeDocument/2006/relationships/customXml" Target="../ink/ink785.xml"/><Relationship Id="rId82" Type="http://schemas.openxmlformats.org/officeDocument/2006/relationships/image" Target="../media/image780.png"/><Relationship Id="rId199" Type="http://schemas.openxmlformats.org/officeDocument/2006/relationships/image" Target="../media/image837.png"/><Relationship Id="rId203" Type="http://schemas.openxmlformats.org/officeDocument/2006/relationships/image" Target="../media/image83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0.png"/><Relationship Id="rId21" Type="http://schemas.openxmlformats.org/officeDocument/2006/relationships/image" Target="../media/image854.png"/><Relationship Id="rId42" Type="http://schemas.openxmlformats.org/officeDocument/2006/relationships/customXml" Target="../ink/ink882.xml"/><Relationship Id="rId63" Type="http://schemas.openxmlformats.org/officeDocument/2006/relationships/customXml" Target="../ink/ink893.xml"/><Relationship Id="rId84" Type="http://schemas.openxmlformats.org/officeDocument/2006/relationships/customXml" Target="../ink/ink904.xml"/><Relationship Id="rId138" Type="http://schemas.openxmlformats.org/officeDocument/2006/relationships/customXml" Target="../ink/ink932.xml"/><Relationship Id="rId159" Type="http://schemas.openxmlformats.org/officeDocument/2006/relationships/customXml" Target="../ink/ink943.xml"/><Relationship Id="rId170" Type="http://schemas.openxmlformats.org/officeDocument/2006/relationships/image" Target="../media/image925.png"/><Relationship Id="rId107" Type="http://schemas.openxmlformats.org/officeDocument/2006/relationships/image" Target="../media/image895.png"/><Relationship Id="rId11" Type="http://schemas.openxmlformats.org/officeDocument/2006/relationships/image" Target="../media/image849.png"/><Relationship Id="rId32" Type="http://schemas.openxmlformats.org/officeDocument/2006/relationships/customXml" Target="../ink/ink877.xml"/><Relationship Id="rId53" Type="http://schemas.openxmlformats.org/officeDocument/2006/relationships/customXml" Target="../ink/ink888.xml"/><Relationship Id="rId74" Type="http://schemas.openxmlformats.org/officeDocument/2006/relationships/image" Target="../media/image879.png"/><Relationship Id="rId128" Type="http://schemas.openxmlformats.org/officeDocument/2006/relationships/customXml" Target="../ink/ink926.xml"/><Relationship Id="rId149" Type="http://schemas.openxmlformats.org/officeDocument/2006/relationships/customXml" Target="../ink/ink938.xml"/><Relationship Id="rId5" Type="http://schemas.openxmlformats.org/officeDocument/2006/relationships/image" Target="../media/image846.png"/><Relationship Id="rId95" Type="http://schemas.openxmlformats.org/officeDocument/2006/relationships/image" Target="../media/image889.png"/><Relationship Id="rId160" Type="http://schemas.openxmlformats.org/officeDocument/2006/relationships/image" Target="../media/image920.png"/><Relationship Id="rId22" Type="http://schemas.openxmlformats.org/officeDocument/2006/relationships/customXml" Target="../ink/ink872.xml"/><Relationship Id="rId43" Type="http://schemas.openxmlformats.org/officeDocument/2006/relationships/image" Target="../media/image864.png"/><Relationship Id="rId64" Type="http://schemas.openxmlformats.org/officeDocument/2006/relationships/image" Target="../media/image874.png"/><Relationship Id="rId118" Type="http://schemas.openxmlformats.org/officeDocument/2006/relationships/customXml" Target="../ink/ink921.xml"/><Relationship Id="rId139" Type="http://schemas.openxmlformats.org/officeDocument/2006/relationships/image" Target="../media/image910.png"/><Relationship Id="rId85" Type="http://schemas.openxmlformats.org/officeDocument/2006/relationships/image" Target="../media/image884.png"/><Relationship Id="rId150" Type="http://schemas.openxmlformats.org/officeDocument/2006/relationships/image" Target="../media/image915.png"/><Relationship Id="rId171" Type="http://schemas.openxmlformats.org/officeDocument/2006/relationships/customXml" Target="../ink/ink949.xml"/><Relationship Id="rId12" Type="http://schemas.openxmlformats.org/officeDocument/2006/relationships/customXml" Target="../ink/ink867.xml"/><Relationship Id="rId33" Type="http://schemas.openxmlformats.org/officeDocument/2006/relationships/image" Target="../media/image860.png"/><Relationship Id="rId108" Type="http://schemas.openxmlformats.org/officeDocument/2006/relationships/customXml" Target="../ink/ink916.xml"/><Relationship Id="rId129" Type="http://schemas.openxmlformats.org/officeDocument/2006/relationships/image" Target="../media/image906.png"/><Relationship Id="rId54" Type="http://schemas.openxmlformats.org/officeDocument/2006/relationships/image" Target="../media/image869.png"/><Relationship Id="rId70" Type="http://schemas.openxmlformats.org/officeDocument/2006/relationships/image" Target="../media/image877.png"/><Relationship Id="rId75" Type="http://schemas.openxmlformats.org/officeDocument/2006/relationships/customXml" Target="../ink/ink899.xml"/><Relationship Id="rId91" Type="http://schemas.openxmlformats.org/officeDocument/2006/relationships/image" Target="../media/image887.png"/><Relationship Id="rId96" Type="http://schemas.openxmlformats.org/officeDocument/2006/relationships/customXml" Target="../ink/ink910.xml"/><Relationship Id="rId140" Type="http://schemas.openxmlformats.org/officeDocument/2006/relationships/customXml" Target="../ink/ink933.xml"/><Relationship Id="rId145" Type="http://schemas.openxmlformats.org/officeDocument/2006/relationships/customXml" Target="../ink/ink936.xml"/><Relationship Id="rId161" Type="http://schemas.openxmlformats.org/officeDocument/2006/relationships/customXml" Target="../ink/ink944.xml"/><Relationship Id="rId166" Type="http://schemas.openxmlformats.org/officeDocument/2006/relationships/image" Target="../media/image9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4.xml"/><Relationship Id="rId23" Type="http://schemas.openxmlformats.org/officeDocument/2006/relationships/image" Target="../media/image855.png"/><Relationship Id="rId28" Type="http://schemas.openxmlformats.org/officeDocument/2006/relationships/customXml" Target="../ink/ink875.xml"/><Relationship Id="rId49" Type="http://schemas.openxmlformats.org/officeDocument/2006/relationships/image" Target="../media/image867.png"/><Relationship Id="rId114" Type="http://schemas.openxmlformats.org/officeDocument/2006/relationships/customXml" Target="../ink/ink919.xml"/><Relationship Id="rId119" Type="http://schemas.openxmlformats.org/officeDocument/2006/relationships/image" Target="../media/image901.png"/><Relationship Id="rId44" Type="http://schemas.openxmlformats.org/officeDocument/2006/relationships/customXml" Target="../ink/ink883.xml"/><Relationship Id="rId60" Type="http://schemas.openxmlformats.org/officeDocument/2006/relationships/image" Target="../media/image872.png"/><Relationship Id="rId65" Type="http://schemas.openxmlformats.org/officeDocument/2006/relationships/customXml" Target="../ink/ink894.xml"/><Relationship Id="rId81" Type="http://schemas.openxmlformats.org/officeDocument/2006/relationships/image" Target="../media/image882.png"/><Relationship Id="rId86" Type="http://schemas.openxmlformats.org/officeDocument/2006/relationships/customXml" Target="../ink/ink905.xml"/><Relationship Id="rId130" Type="http://schemas.openxmlformats.org/officeDocument/2006/relationships/customXml" Target="../ink/ink927.xml"/><Relationship Id="rId135" Type="http://schemas.openxmlformats.org/officeDocument/2006/relationships/image" Target="../media/image908.png"/><Relationship Id="rId151" Type="http://schemas.openxmlformats.org/officeDocument/2006/relationships/customXml" Target="../ink/ink939.xml"/><Relationship Id="rId156" Type="http://schemas.openxmlformats.org/officeDocument/2006/relationships/image" Target="../media/image918.png"/><Relationship Id="rId172" Type="http://schemas.openxmlformats.org/officeDocument/2006/relationships/image" Target="../media/image926.png"/><Relationship Id="rId13" Type="http://schemas.openxmlformats.org/officeDocument/2006/relationships/image" Target="../media/image850.png"/><Relationship Id="rId18" Type="http://schemas.openxmlformats.org/officeDocument/2006/relationships/customXml" Target="../ink/ink870.xml"/><Relationship Id="rId39" Type="http://schemas.openxmlformats.org/officeDocument/2006/relationships/image" Target="../media/image23.png"/><Relationship Id="rId109" Type="http://schemas.openxmlformats.org/officeDocument/2006/relationships/image" Target="../media/image896.png"/><Relationship Id="rId34" Type="http://schemas.openxmlformats.org/officeDocument/2006/relationships/customXml" Target="../ink/ink878.xml"/><Relationship Id="rId50" Type="http://schemas.openxmlformats.org/officeDocument/2006/relationships/customXml" Target="../ink/ink886.xml"/><Relationship Id="rId55" Type="http://schemas.openxmlformats.org/officeDocument/2006/relationships/customXml" Target="../ink/ink889.xml"/><Relationship Id="rId76" Type="http://schemas.openxmlformats.org/officeDocument/2006/relationships/image" Target="../media/image880.png"/><Relationship Id="rId97" Type="http://schemas.openxmlformats.org/officeDocument/2006/relationships/image" Target="../media/image890.png"/><Relationship Id="rId104" Type="http://schemas.openxmlformats.org/officeDocument/2006/relationships/customXml" Target="../ink/ink914.xml"/><Relationship Id="rId120" Type="http://schemas.openxmlformats.org/officeDocument/2006/relationships/customXml" Target="../ink/ink922.xml"/><Relationship Id="rId125" Type="http://schemas.openxmlformats.org/officeDocument/2006/relationships/image" Target="../media/image904.png"/><Relationship Id="rId141" Type="http://schemas.openxmlformats.org/officeDocument/2006/relationships/image" Target="../media/image911.png"/><Relationship Id="rId146" Type="http://schemas.openxmlformats.org/officeDocument/2006/relationships/image" Target="../media/image913.png"/><Relationship Id="rId167" Type="http://schemas.openxmlformats.org/officeDocument/2006/relationships/customXml" Target="../ink/ink947.xml"/><Relationship Id="rId7" Type="http://schemas.openxmlformats.org/officeDocument/2006/relationships/image" Target="../media/image847.png"/><Relationship Id="rId71" Type="http://schemas.openxmlformats.org/officeDocument/2006/relationships/customXml" Target="../ink/ink897.xml"/><Relationship Id="rId92" Type="http://schemas.openxmlformats.org/officeDocument/2006/relationships/customXml" Target="../ink/ink908.xml"/><Relationship Id="rId162" Type="http://schemas.openxmlformats.org/officeDocument/2006/relationships/image" Target="../media/image921.png"/><Relationship Id="rId2" Type="http://schemas.openxmlformats.org/officeDocument/2006/relationships/customXml" Target="../ink/ink862.xml"/><Relationship Id="rId29" Type="http://schemas.openxmlformats.org/officeDocument/2006/relationships/image" Target="../media/image858.png"/><Relationship Id="rId24" Type="http://schemas.openxmlformats.org/officeDocument/2006/relationships/customXml" Target="../ink/ink873.xml"/><Relationship Id="rId40" Type="http://schemas.openxmlformats.org/officeDocument/2006/relationships/customXml" Target="../ink/ink881.xml"/><Relationship Id="rId45" Type="http://schemas.openxmlformats.org/officeDocument/2006/relationships/image" Target="../media/image865.png"/><Relationship Id="rId66" Type="http://schemas.openxmlformats.org/officeDocument/2006/relationships/image" Target="../media/image875.png"/><Relationship Id="rId87" Type="http://schemas.openxmlformats.org/officeDocument/2006/relationships/image" Target="../media/image885.png"/><Relationship Id="rId110" Type="http://schemas.openxmlformats.org/officeDocument/2006/relationships/customXml" Target="../ink/ink917.xml"/><Relationship Id="rId115" Type="http://schemas.openxmlformats.org/officeDocument/2006/relationships/image" Target="../media/image899.png"/><Relationship Id="rId131" Type="http://schemas.openxmlformats.org/officeDocument/2006/relationships/customXml" Target="../ink/ink928.xml"/><Relationship Id="rId136" Type="http://schemas.openxmlformats.org/officeDocument/2006/relationships/customXml" Target="../ink/ink931.xml"/><Relationship Id="rId157" Type="http://schemas.openxmlformats.org/officeDocument/2006/relationships/customXml" Target="../ink/ink942.xml"/><Relationship Id="rId61" Type="http://schemas.openxmlformats.org/officeDocument/2006/relationships/customXml" Target="../ink/ink892.xml"/><Relationship Id="rId82" Type="http://schemas.openxmlformats.org/officeDocument/2006/relationships/customXml" Target="../ink/ink903.xml"/><Relationship Id="rId152" Type="http://schemas.openxmlformats.org/officeDocument/2006/relationships/image" Target="../media/image916.png"/><Relationship Id="rId19" Type="http://schemas.openxmlformats.org/officeDocument/2006/relationships/image" Target="../media/image853.png"/><Relationship Id="rId14" Type="http://schemas.openxmlformats.org/officeDocument/2006/relationships/customXml" Target="../ink/ink868.xml"/><Relationship Id="rId30" Type="http://schemas.openxmlformats.org/officeDocument/2006/relationships/customXml" Target="../ink/ink876.xml"/><Relationship Id="rId35" Type="http://schemas.openxmlformats.org/officeDocument/2006/relationships/image" Target="../media/image861.png"/><Relationship Id="rId56" Type="http://schemas.openxmlformats.org/officeDocument/2006/relationships/image" Target="../media/image870.png"/><Relationship Id="rId77" Type="http://schemas.openxmlformats.org/officeDocument/2006/relationships/customXml" Target="../ink/ink900.xml"/><Relationship Id="rId100" Type="http://schemas.openxmlformats.org/officeDocument/2006/relationships/customXml" Target="../ink/ink912.xml"/><Relationship Id="rId105" Type="http://schemas.openxmlformats.org/officeDocument/2006/relationships/image" Target="../media/image894.png"/><Relationship Id="rId126" Type="http://schemas.openxmlformats.org/officeDocument/2006/relationships/customXml" Target="../ink/ink925.xml"/><Relationship Id="rId147" Type="http://schemas.openxmlformats.org/officeDocument/2006/relationships/customXml" Target="../ink/ink937.xml"/><Relationship Id="rId168" Type="http://schemas.openxmlformats.org/officeDocument/2006/relationships/image" Target="../media/image924.png"/><Relationship Id="rId8" Type="http://schemas.openxmlformats.org/officeDocument/2006/relationships/customXml" Target="../ink/ink865.xml"/><Relationship Id="rId51" Type="http://schemas.openxmlformats.org/officeDocument/2006/relationships/image" Target="../media/image868.png"/><Relationship Id="rId72" Type="http://schemas.openxmlformats.org/officeDocument/2006/relationships/image" Target="../media/image878.png"/><Relationship Id="rId93" Type="http://schemas.openxmlformats.org/officeDocument/2006/relationships/image" Target="../media/image888.png"/><Relationship Id="rId98" Type="http://schemas.openxmlformats.org/officeDocument/2006/relationships/customXml" Target="../ink/ink911.xml"/><Relationship Id="rId121" Type="http://schemas.openxmlformats.org/officeDocument/2006/relationships/image" Target="../media/image902.png"/><Relationship Id="rId142" Type="http://schemas.openxmlformats.org/officeDocument/2006/relationships/customXml" Target="../ink/ink934.xml"/><Relationship Id="rId163" Type="http://schemas.openxmlformats.org/officeDocument/2006/relationships/customXml" Target="../ink/ink945.xml"/><Relationship Id="rId3" Type="http://schemas.openxmlformats.org/officeDocument/2006/relationships/image" Target="../media/image845.png"/><Relationship Id="rId25" Type="http://schemas.openxmlformats.org/officeDocument/2006/relationships/image" Target="../media/image856.png"/><Relationship Id="rId46" Type="http://schemas.openxmlformats.org/officeDocument/2006/relationships/customXml" Target="../ink/ink884.xml"/><Relationship Id="rId67" Type="http://schemas.openxmlformats.org/officeDocument/2006/relationships/customXml" Target="../ink/ink895.xml"/><Relationship Id="rId116" Type="http://schemas.openxmlformats.org/officeDocument/2006/relationships/customXml" Target="../ink/ink920.xml"/><Relationship Id="rId137" Type="http://schemas.openxmlformats.org/officeDocument/2006/relationships/image" Target="../media/image909.png"/><Relationship Id="rId158" Type="http://schemas.openxmlformats.org/officeDocument/2006/relationships/image" Target="../media/image919.png"/><Relationship Id="rId20" Type="http://schemas.openxmlformats.org/officeDocument/2006/relationships/customXml" Target="../ink/ink871.xml"/><Relationship Id="rId41" Type="http://schemas.openxmlformats.org/officeDocument/2006/relationships/image" Target="../media/image863.png"/><Relationship Id="rId62" Type="http://schemas.openxmlformats.org/officeDocument/2006/relationships/image" Target="../media/image873.png"/><Relationship Id="rId83" Type="http://schemas.openxmlformats.org/officeDocument/2006/relationships/image" Target="../media/image883.png"/><Relationship Id="rId88" Type="http://schemas.openxmlformats.org/officeDocument/2006/relationships/customXml" Target="../ink/ink906.xml"/><Relationship Id="rId111" Type="http://schemas.openxmlformats.org/officeDocument/2006/relationships/image" Target="../media/image897.png"/><Relationship Id="rId132" Type="http://schemas.openxmlformats.org/officeDocument/2006/relationships/customXml" Target="../ink/ink929.xml"/><Relationship Id="rId153" Type="http://schemas.openxmlformats.org/officeDocument/2006/relationships/customXml" Target="../ink/ink940.xml"/><Relationship Id="rId15" Type="http://schemas.openxmlformats.org/officeDocument/2006/relationships/image" Target="../media/image851.png"/><Relationship Id="rId36" Type="http://schemas.openxmlformats.org/officeDocument/2006/relationships/customXml" Target="../ink/ink879.xml"/><Relationship Id="rId57" Type="http://schemas.openxmlformats.org/officeDocument/2006/relationships/customXml" Target="../ink/ink890.xml"/><Relationship Id="rId106" Type="http://schemas.openxmlformats.org/officeDocument/2006/relationships/customXml" Target="../ink/ink915.xml"/><Relationship Id="rId127" Type="http://schemas.openxmlformats.org/officeDocument/2006/relationships/image" Target="../media/image905.png"/><Relationship Id="rId10" Type="http://schemas.openxmlformats.org/officeDocument/2006/relationships/customXml" Target="../ink/ink866.xml"/><Relationship Id="rId31" Type="http://schemas.openxmlformats.org/officeDocument/2006/relationships/image" Target="../media/image859.png"/><Relationship Id="rId52" Type="http://schemas.openxmlformats.org/officeDocument/2006/relationships/customXml" Target="../ink/ink887.xml"/><Relationship Id="rId73" Type="http://schemas.openxmlformats.org/officeDocument/2006/relationships/customXml" Target="../ink/ink898.xml"/><Relationship Id="rId78" Type="http://schemas.openxmlformats.org/officeDocument/2006/relationships/image" Target="../media/image881.png"/><Relationship Id="rId94" Type="http://schemas.openxmlformats.org/officeDocument/2006/relationships/customXml" Target="../ink/ink909.xml"/><Relationship Id="rId99" Type="http://schemas.openxmlformats.org/officeDocument/2006/relationships/image" Target="../media/image891.png"/><Relationship Id="rId101" Type="http://schemas.openxmlformats.org/officeDocument/2006/relationships/image" Target="../media/image892.png"/><Relationship Id="rId122" Type="http://schemas.openxmlformats.org/officeDocument/2006/relationships/customXml" Target="../ink/ink923.xml"/><Relationship Id="rId143" Type="http://schemas.openxmlformats.org/officeDocument/2006/relationships/image" Target="../media/image912.png"/><Relationship Id="rId148" Type="http://schemas.openxmlformats.org/officeDocument/2006/relationships/image" Target="../media/image914.png"/><Relationship Id="rId164" Type="http://schemas.openxmlformats.org/officeDocument/2006/relationships/image" Target="../media/image922.png"/><Relationship Id="rId169" Type="http://schemas.openxmlformats.org/officeDocument/2006/relationships/customXml" Target="../ink/ink948.xml"/><Relationship Id="rId4" Type="http://schemas.openxmlformats.org/officeDocument/2006/relationships/customXml" Target="../ink/ink863.xml"/><Relationship Id="rId9" Type="http://schemas.openxmlformats.org/officeDocument/2006/relationships/image" Target="../media/image848.png"/><Relationship Id="rId26" Type="http://schemas.openxmlformats.org/officeDocument/2006/relationships/customXml" Target="../ink/ink874.xml"/><Relationship Id="rId47" Type="http://schemas.openxmlformats.org/officeDocument/2006/relationships/image" Target="../media/image866.png"/><Relationship Id="rId68" Type="http://schemas.openxmlformats.org/officeDocument/2006/relationships/image" Target="../media/image876.png"/><Relationship Id="rId89" Type="http://schemas.openxmlformats.org/officeDocument/2006/relationships/image" Target="../media/image886.png"/><Relationship Id="rId112" Type="http://schemas.openxmlformats.org/officeDocument/2006/relationships/customXml" Target="../ink/ink918.xml"/><Relationship Id="rId133" Type="http://schemas.openxmlformats.org/officeDocument/2006/relationships/image" Target="../media/image907.png"/><Relationship Id="rId154" Type="http://schemas.openxmlformats.org/officeDocument/2006/relationships/image" Target="../media/image917.png"/><Relationship Id="rId16" Type="http://schemas.openxmlformats.org/officeDocument/2006/relationships/customXml" Target="../ink/ink869.xml"/><Relationship Id="rId37" Type="http://schemas.openxmlformats.org/officeDocument/2006/relationships/image" Target="../media/image862.png"/><Relationship Id="rId58" Type="http://schemas.openxmlformats.org/officeDocument/2006/relationships/image" Target="../media/image871.png"/><Relationship Id="rId79" Type="http://schemas.openxmlformats.org/officeDocument/2006/relationships/customXml" Target="../ink/ink901.xml"/><Relationship Id="rId102" Type="http://schemas.openxmlformats.org/officeDocument/2006/relationships/customXml" Target="../ink/ink913.xml"/><Relationship Id="rId123" Type="http://schemas.openxmlformats.org/officeDocument/2006/relationships/image" Target="../media/image903.png"/><Relationship Id="rId144" Type="http://schemas.openxmlformats.org/officeDocument/2006/relationships/customXml" Target="../ink/ink935.xml"/><Relationship Id="rId90" Type="http://schemas.openxmlformats.org/officeDocument/2006/relationships/customXml" Target="../ink/ink907.xml"/><Relationship Id="rId165" Type="http://schemas.openxmlformats.org/officeDocument/2006/relationships/customXml" Target="../ink/ink946.xml"/><Relationship Id="rId27" Type="http://schemas.openxmlformats.org/officeDocument/2006/relationships/image" Target="../media/image857.png"/><Relationship Id="rId48" Type="http://schemas.openxmlformats.org/officeDocument/2006/relationships/customXml" Target="../ink/ink885.xml"/><Relationship Id="rId69" Type="http://schemas.openxmlformats.org/officeDocument/2006/relationships/customXml" Target="../ink/ink896.xml"/><Relationship Id="rId113" Type="http://schemas.openxmlformats.org/officeDocument/2006/relationships/image" Target="../media/image898.png"/><Relationship Id="rId134" Type="http://schemas.openxmlformats.org/officeDocument/2006/relationships/customXml" Target="../ink/ink930.xml"/><Relationship Id="rId80" Type="http://schemas.openxmlformats.org/officeDocument/2006/relationships/customXml" Target="../ink/ink902.xml"/><Relationship Id="rId155" Type="http://schemas.openxmlformats.org/officeDocument/2006/relationships/customXml" Target="../ink/ink941.xml"/><Relationship Id="rId17" Type="http://schemas.openxmlformats.org/officeDocument/2006/relationships/image" Target="../media/image852.png"/><Relationship Id="rId38" Type="http://schemas.openxmlformats.org/officeDocument/2006/relationships/customXml" Target="../ink/ink880.xml"/><Relationship Id="rId59" Type="http://schemas.openxmlformats.org/officeDocument/2006/relationships/customXml" Target="../ink/ink891.xml"/><Relationship Id="rId103" Type="http://schemas.openxmlformats.org/officeDocument/2006/relationships/image" Target="../media/image893.png"/><Relationship Id="rId124" Type="http://schemas.openxmlformats.org/officeDocument/2006/relationships/customXml" Target="../ink/ink92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3.png"/><Relationship Id="rId21" Type="http://schemas.openxmlformats.org/officeDocument/2006/relationships/image" Target="../media/image936.png"/><Relationship Id="rId42" Type="http://schemas.openxmlformats.org/officeDocument/2006/relationships/customXml" Target="../ink/ink969.xml"/><Relationship Id="rId63" Type="http://schemas.openxmlformats.org/officeDocument/2006/relationships/image" Target="../media/image956.png"/><Relationship Id="rId84" Type="http://schemas.openxmlformats.org/officeDocument/2006/relationships/customXml" Target="../ink/ink990.xml"/><Relationship Id="rId138" Type="http://schemas.openxmlformats.org/officeDocument/2006/relationships/customXml" Target="../ink/ink1017.xml"/><Relationship Id="rId159" Type="http://schemas.openxmlformats.org/officeDocument/2006/relationships/image" Target="../media/image1004.png"/><Relationship Id="rId170" Type="http://schemas.openxmlformats.org/officeDocument/2006/relationships/customXml" Target="../ink/ink1033.xml"/><Relationship Id="rId191" Type="http://schemas.openxmlformats.org/officeDocument/2006/relationships/image" Target="../media/image1020.png"/><Relationship Id="rId205" Type="http://schemas.openxmlformats.org/officeDocument/2006/relationships/image" Target="../media/image1027.png"/><Relationship Id="rId107" Type="http://schemas.openxmlformats.org/officeDocument/2006/relationships/image" Target="../media/image978.png"/><Relationship Id="rId11" Type="http://schemas.openxmlformats.org/officeDocument/2006/relationships/image" Target="../media/image931.png"/><Relationship Id="rId32" Type="http://schemas.openxmlformats.org/officeDocument/2006/relationships/customXml" Target="../ink/ink964.xml"/><Relationship Id="rId53" Type="http://schemas.openxmlformats.org/officeDocument/2006/relationships/image" Target="../media/image951.png"/><Relationship Id="rId74" Type="http://schemas.openxmlformats.org/officeDocument/2006/relationships/customXml" Target="../ink/ink985.xml"/><Relationship Id="rId128" Type="http://schemas.openxmlformats.org/officeDocument/2006/relationships/customXml" Target="../ink/ink1012.xml"/><Relationship Id="rId149" Type="http://schemas.openxmlformats.org/officeDocument/2006/relationships/image" Target="../media/image999.png"/><Relationship Id="rId5" Type="http://schemas.openxmlformats.org/officeDocument/2006/relationships/image" Target="../media/image928.png"/><Relationship Id="rId95" Type="http://schemas.openxmlformats.org/officeDocument/2006/relationships/image" Target="../media/image972.png"/><Relationship Id="rId160" Type="http://schemas.openxmlformats.org/officeDocument/2006/relationships/customXml" Target="../ink/ink1028.xml"/><Relationship Id="rId181" Type="http://schemas.openxmlformats.org/officeDocument/2006/relationships/image" Target="../media/image1015.png"/><Relationship Id="rId216" Type="http://schemas.openxmlformats.org/officeDocument/2006/relationships/customXml" Target="../ink/ink1056.xml"/><Relationship Id="rId22" Type="http://schemas.openxmlformats.org/officeDocument/2006/relationships/customXml" Target="../ink/ink959.xml"/><Relationship Id="rId43" Type="http://schemas.openxmlformats.org/officeDocument/2006/relationships/image" Target="../media/image946.png"/><Relationship Id="rId64" Type="http://schemas.openxmlformats.org/officeDocument/2006/relationships/customXml" Target="../ink/ink980.xml"/><Relationship Id="rId118" Type="http://schemas.openxmlformats.org/officeDocument/2006/relationships/customXml" Target="../ink/ink1007.xml"/><Relationship Id="rId139" Type="http://schemas.openxmlformats.org/officeDocument/2006/relationships/image" Target="../media/image994.png"/><Relationship Id="rId85" Type="http://schemas.openxmlformats.org/officeDocument/2006/relationships/image" Target="../media/image967.png"/><Relationship Id="rId150" Type="http://schemas.openxmlformats.org/officeDocument/2006/relationships/customXml" Target="../ink/ink1023.xml"/><Relationship Id="rId171" Type="http://schemas.openxmlformats.org/officeDocument/2006/relationships/image" Target="../media/image1010.png"/><Relationship Id="rId192" Type="http://schemas.openxmlformats.org/officeDocument/2006/relationships/customXml" Target="../ink/ink1044.xml"/><Relationship Id="rId206" Type="http://schemas.openxmlformats.org/officeDocument/2006/relationships/customXml" Target="../ink/ink1051.xml"/><Relationship Id="rId12" Type="http://schemas.openxmlformats.org/officeDocument/2006/relationships/customXml" Target="../ink/ink954.xml"/><Relationship Id="rId33" Type="http://schemas.openxmlformats.org/officeDocument/2006/relationships/image" Target="../media/image941.png"/><Relationship Id="rId108" Type="http://schemas.openxmlformats.org/officeDocument/2006/relationships/customXml" Target="../ink/ink1002.xml"/><Relationship Id="rId129" Type="http://schemas.openxmlformats.org/officeDocument/2006/relationships/image" Target="../media/image989.png"/><Relationship Id="rId54" Type="http://schemas.openxmlformats.org/officeDocument/2006/relationships/customXml" Target="../ink/ink975.xml"/><Relationship Id="rId75" Type="http://schemas.openxmlformats.org/officeDocument/2006/relationships/image" Target="../media/image962.png"/><Relationship Id="rId96" Type="http://schemas.openxmlformats.org/officeDocument/2006/relationships/customXml" Target="../ink/ink996.xml"/><Relationship Id="rId140" Type="http://schemas.openxmlformats.org/officeDocument/2006/relationships/customXml" Target="../ink/ink1018.xml"/><Relationship Id="rId161" Type="http://schemas.openxmlformats.org/officeDocument/2006/relationships/image" Target="../media/image1005.png"/><Relationship Id="rId182" Type="http://schemas.openxmlformats.org/officeDocument/2006/relationships/customXml" Target="../ink/ink1039.xml"/><Relationship Id="rId217" Type="http://schemas.openxmlformats.org/officeDocument/2006/relationships/image" Target="../media/image1033.png"/><Relationship Id="rId6" Type="http://schemas.openxmlformats.org/officeDocument/2006/relationships/customXml" Target="../ink/ink951.xml"/><Relationship Id="rId23" Type="http://schemas.openxmlformats.org/officeDocument/2006/relationships/image" Target="../media/image937.png"/><Relationship Id="rId119" Type="http://schemas.openxmlformats.org/officeDocument/2006/relationships/image" Target="../media/image984.png"/><Relationship Id="rId44" Type="http://schemas.openxmlformats.org/officeDocument/2006/relationships/customXml" Target="../ink/ink970.xml"/><Relationship Id="rId65" Type="http://schemas.openxmlformats.org/officeDocument/2006/relationships/image" Target="../media/image957.png"/><Relationship Id="rId86" Type="http://schemas.openxmlformats.org/officeDocument/2006/relationships/customXml" Target="../ink/ink991.xml"/><Relationship Id="rId130" Type="http://schemas.openxmlformats.org/officeDocument/2006/relationships/customXml" Target="../ink/ink1013.xml"/><Relationship Id="rId151" Type="http://schemas.openxmlformats.org/officeDocument/2006/relationships/image" Target="../media/image1000.png"/><Relationship Id="rId172" Type="http://schemas.openxmlformats.org/officeDocument/2006/relationships/customXml" Target="../ink/ink1034.xml"/><Relationship Id="rId193" Type="http://schemas.openxmlformats.org/officeDocument/2006/relationships/image" Target="../media/image1021.png"/><Relationship Id="rId207" Type="http://schemas.openxmlformats.org/officeDocument/2006/relationships/image" Target="../media/image1028.png"/><Relationship Id="rId13" Type="http://schemas.openxmlformats.org/officeDocument/2006/relationships/image" Target="../media/image932.png"/><Relationship Id="rId109" Type="http://schemas.openxmlformats.org/officeDocument/2006/relationships/image" Target="../media/image979.png"/><Relationship Id="rId34" Type="http://schemas.openxmlformats.org/officeDocument/2006/relationships/customXml" Target="../ink/ink965.xml"/><Relationship Id="rId55" Type="http://schemas.openxmlformats.org/officeDocument/2006/relationships/image" Target="../media/image952.png"/><Relationship Id="rId76" Type="http://schemas.openxmlformats.org/officeDocument/2006/relationships/customXml" Target="../ink/ink986.xml"/><Relationship Id="rId97" Type="http://schemas.openxmlformats.org/officeDocument/2006/relationships/image" Target="../media/image973.png"/><Relationship Id="rId120" Type="http://schemas.openxmlformats.org/officeDocument/2006/relationships/customXml" Target="../ink/ink1008.xml"/><Relationship Id="rId141" Type="http://schemas.openxmlformats.org/officeDocument/2006/relationships/image" Target="../media/image995.png"/><Relationship Id="rId7" Type="http://schemas.openxmlformats.org/officeDocument/2006/relationships/image" Target="../media/image929.png"/><Relationship Id="rId162" Type="http://schemas.openxmlformats.org/officeDocument/2006/relationships/customXml" Target="../ink/ink1029.xml"/><Relationship Id="rId183" Type="http://schemas.openxmlformats.org/officeDocument/2006/relationships/image" Target="../media/image1016.png"/><Relationship Id="rId218" Type="http://schemas.openxmlformats.org/officeDocument/2006/relationships/customXml" Target="../ink/ink1057.xml"/><Relationship Id="rId24" Type="http://schemas.openxmlformats.org/officeDocument/2006/relationships/customXml" Target="../ink/ink960.xml"/><Relationship Id="rId45" Type="http://schemas.openxmlformats.org/officeDocument/2006/relationships/image" Target="../media/image947.png"/><Relationship Id="rId66" Type="http://schemas.openxmlformats.org/officeDocument/2006/relationships/customXml" Target="../ink/ink981.xml"/><Relationship Id="rId87" Type="http://schemas.openxmlformats.org/officeDocument/2006/relationships/image" Target="../media/image968.png"/><Relationship Id="rId110" Type="http://schemas.openxmlformats.org/officeDocument/2006/relationships/customXml" Target="../ink/ink1003.xml"/><Relationship Id="rId131" Type="http://schemas.openxmlformats.org/officeDocument/2006/relationships/image" Target="../media/image990.png"/><Relationship Id="rId152" Type="http://schemas.openxmlformats.org/officeDocument/2006/relationships/customXml" Target="../ink/ink1024.xml"/><Relationship Id="rId173" Type="http://schemas.openxmlformats.org/officeDocument/2006/relationships/image" Target="../media/image1011.png"/><Relationship Id="rId194" Type="http://schemas.openxmlformats.org/officeDocument/2006/relationships/customXml" Target="../ink/ink1045.xml"/><Relationship Id="rId208" Type="http://schemas.openxmlformats.org/officeDocument/2006/relationships/customXml" Target="../ink/ink1052.xml"/><Relationship Id="rId14" Type="http://schemas.openxmlformats.org/officeDocument/2006/relationships/customXml" Target="../ink/ink955.xml"/><Relationship Id="rId30" Type="http://schemas.openxmlformats.org/officeDocument/2006/relationships/customXml" Target="../ink/ink963.xml"/><Relationship Id="rId35" Type="http://schemas.openxmlformats.org/officeDocument/2006/relationships/image" Target="../media/image942.png"/><Relationship Id="rId56" Type="http://schemas.openxmlformats.org/officeDocument/2006/relationships/customXml" Target="../ink/ink976.xml"/><Relationship Id="rId77" Type="http://schemas.openxmlformats.org/officeDocument/2006/relationships/image" Target="../media/image963.png"/><Relationship Id="rId100" Type="http://schemas.openxmlformats.org/officeDocument/2006/relationships/customXml" Target="../ink/ink998.xml"/><Relationship Id="rId105" Type="http://schemas.openxmlformats.org/officeDocument/2006/relationships/image" Target="../media/image977.png"/><Relationship Id="rId126" Type="http://schemas.openxmlformats.org/officeDocument/2006/relationships/customXml" Target="../ink/ink1011.xml"/><Relationship Id="rId147" Type="http://schemas.openxmlformats.org/officeDocument/2006/relationships/image" Target="../media/image998.png"/><Relationship Id="rId168" Type="http://schemas.openxmlformats.org/officeDocument/2006/relationships/customXml" Target="../ink/ink1032.xml"/><Relationship Id="rId8" Type="http://schemas.openxmlformats.org/officeDocument/2006/relationships/customXml" Target="../ink/ink952.xml"/><Relationship Id="rId51" Type="http://schemas.openxmlformats.org/officeDocument/2006/relationships/image" Target="../media/image950.png"/><Relationship Id="rId72" Type="http://schemas.openxmlformats.org/officeDocument/2006/relationships/customXml" Target="../ink/ink984.xml"/><Relationship Id="rId93" Type="http://schemas.openxmlformats.org/officeDocument/2006/relationships/image" Target="../media/image971.png"/><Relationship Id="rId98" Type="http://schemas.openxmlformats.org/officeDocument/2006/relationships/customXml" Target="../ink/ink997.xml"/><Relationship Id="rId121" Type="http://schemas.openxmlformats.org/officeDocument/2006/relationships/image" Target="../media/image985.png"/><Relationship Id="rId142" Type="http://schemas.openxmlformats.org/officeDocument/2006/relationships/customXml" Target="../ink/ink1019.xml"/><Relationship Id="rId163" Type="http://schemas.openxmlformats.org/officeDocument/2006/relationships/image" Target="../media/image1006.png"/><Relationship Id="rId184" Type="http://schemas.openxmlformats.org/officeDocument/2006/relationships/customXml" Target="../ink/ink1040.xml"/><Relationship Id="rId189" Type="http://schemas.openxmlformats.org/officeDocument/2006/relationships/image" Target="../media/image1019.png"/><Relationship Id="rId219" Type="http://schemas.openxmlformats.org/officeDocument/2006/relationships/image" Target="../media/image1034.png"/><Relationship Id="rId3" Type="http://schemas.openxmlformats.org/officeDocument/2006/relationships/image" Target="../media/image67.png"/><Relationship Id="rId214" Type="http://schemas.openxmlformats.org/officeDocument/2006/relationships/customXml" Target="../ink/ink1055.xml"/><Relationship Id="rId25" Type="http://schemas.openxmlformats.org/officeDocument/2006/relationships/image" Target="../media/image938.png"/><Relationship Id="rId46" Type="http://schemas.openxmlformats.org/officeDocument/2006/relationships/customXml" Target="../ink/ink971.xml"/><Relationship Id="rId67" Type="http://schemas.openxmlformats.org/officeDocument/2006/relationships/image" Target="../media/image958.png"/><Relationship Id="rId116" Type="http://schemas.openxmlformats.org/officeDocument/2006/relationships/customXml" Target="../ink/ink1006.xml"/><Relationship Id="rId137" Type="http://schemas.openxmlformats.org/officeDocument/2006/relationships/image" Target="../media/image993.png"/><Relationship Id="rId158" Type="http://schemas.openxmlformats.org/officeDocument/2006/relationships/customXml" Target="../ink/ink1027.xml"/><Relationship Id="rId20" Type="http://schemas.openxmlformats.org/officeDocument/2006/relationships/customXml" Target="../ink/ink958.xml"/><Relationship Id="rId41" Type="http://schemas.openxmlformats.org/officeDocument/2006/relationships/image" Target="../media/image945.png"/><Relationship Id="rId62" Type="http://schemas.openxmlformats.org/officeDocument/2006/relationships/customXml" Target="../ink/ink979.xml"/><Relationship Id="rId83" Type="http://schemas.openxmlformats.org/officeDocument/2006/relationships/image" Target="../media/image966.png"/><Relationship Id="rId88" Type="http://schemas.openxmlformats.org/officeDocument/2006/relationships/customXml" Target="../ink/ink992.xml"/><Relationship Id="rId111" Type="http://schemas.openxmlformats.org/officeDocument/2006/relationships/image" Target="../media/image980.png"/><Relationship Id="rId132" Type="http://schemas.openxmlformats.org/officeDocument/2006/relationships/customXml" Target="../ink/ink1014.xml"/><Relationship Id="rId153" Type="http://schemas.openxmlformats.org/officeDocument/2006/relationships/image" Target="../media/image1001.png"/><Relationship Id="rId174" Type="http://schemas.openxmlformats.org/officeDocument/2006/relationships/customXml" Target="../ink/ink1035.xml"/><Relationship Id="rId179" Type="http://schemas.openxmlformats.org/officeDocument/2006/relationships/image" Target="../media/image1014.png"/><Relationship Id="rId195" Type="http://schemas.openxmlformats.org/officeDocument/2006/relationships/image" Target="../media/image1022.png"/><Relationship Id="rId209" Type="http://schemas.openxmlformats.org/officeDocument/2006/relationships/image" Target="../media/image1029.png"/><Relationship Id="rId190" Type="http://schemas.openxmlformats.org/officeDocument/2006/relationships/customXml" Target="../ink/ink1043.xml"/><Relationship Id="rId204" Type="http://schemas.openxmlformats.org/officeDocument/2006/relationships/customXml" Target="../ink/ink1050.xml"/><Relationship Id="rId15" Type="http://schemas.openxmlformats.org/officeDocument/2006/relationships/image" Target="../media/image933.png"/><Relationship Id="rId36" Type="http://schemas.openxmlformats.org/officeDocument/2006/relationships/customXml" Target="../ink/ink966.xml"/><Relationship Id="rId57" Type="http://schemas.openxmlformats.org/officeDocument/2006/relationships/image" Target="../media/image953.png"/><Relationship Id="rId106" Type="http://schemas.openxmlformats.org/officeDocument/2006/relationships/customXml" Target="../ink/ink1001.xml"/><Relationship Id="rId127" Type="http://schemas.openxmlformats.org/officeDocument/2006/relationships/image" Target="../media/image988.png"/><Relationship Id="rId10" Type="http://schemas.openxmlformats.org/officeDocument/2006/relationships/customXml" Target="../ink/ink953.xml"/><Relationship Id="rId31" Type="http://schemas.openxmlformats.org/officeDocument/2006/relationships/image" Target="../media/image23.png"/><Relationship Id="rId52" Type="http://schemas.openxmlformats.org/officeDocument/2006/relationships/customXml" Target="../ink/ink974.xml"/><Relationship Id="rId73" Type="http://schemas.openxmlformats.org/officeDocument/2006/relationships/image" Target="../media/image961.png"/><Relationship Id="rId78" Type="http://schemas.openxmlformats.org/officeDocument/2006/relationships/customXml" Target="../ink/ink987.xml"/><Relationship Id="rId94" Type="http://schemas.openxmlformats.org/officeDocument/2006/relationships/customXml" Target="../ink/ink995.xml"/><Relationship Id="rId99" Type="http://schemas.openxmlformats.org/officeDocument/2006/relationships/image" Target="../media/image974.png"/><Relationship Id="rId101" Type="http://schemas.openxmlformats.org/officeDocument/2006/relationships/image" Target="../media/image975.png"/><Relationship Id="rId122" Type="http://schemas.openxmlformats.org/officeDocument/2006/relationships/customXml" Target="../ink/ink1009.xml"/><Relationship Id="rId143" Type="http://schemas.openxmlformats.org/officeDocument/2006/relationships/image" Target="../media/image996.png"/><Relationship Id="rId148" Type="http://schemas.openxmlformats.org/officeDocument/2006/relationships/customXml" Target="../ink/ink1022.xml"/><Relationship Id="rId164" Type="http://schemas.openxmlformats.org/officeDocument/2006/relationships/customXml" Target="../ink/ink1030.xml"/><Relationship Id="rId169" Type="http://schemas.openxmlformats.org/officeDocument/2006/relationships/image" Target="../media/image1009.png"/><Relationship Id="rId185" Type="http://schemas.openxmlformats.org/officeDocument/2006/relationships/image" Target="../media/image1017.png"/><Relationship Id="rId4" Type="http://schemas.openxmlformats.org/officeDocument/2006/relationships/customXml" Target="../ink/ink950.xml"/><Relationship Id="rId9" Type="http://schemas.openxmlformats.org/officeDocument/2006/relationships/image" Target="../media/image930.png"/><Relationship Id="rId180" Type="http://schemas.openxmlformats.org/officeDocument/2006/relationships/customXml" Target="../ink/ink1038.xml"/><Relationship Id="rId210" Type="http://schemas.openxmlformats.org/officeDocument/2006/relationships/customXml" Target="../ink/ink1053.xml"/><Relationship Id="rId215" Type="http://schemas.openxmlformats.org/officeDocument/2006/relationships/image" Target="../media/image1032.png"/><Relationship Id="rId26" Type="http://schemas.openxmlformats.org/officeDocument/2006/relationships/customXml" Target="../ink/ink961.xml"/><Relationship Id="rId47" Type="http://schemas.openxmlformats.org/officeDocument/2006/relationships/image" Target="../media/image948.png"/><Relationship Id="rId68" Type="http://schemas.openxmlformats.org/officeDocument/2006/relationships/customXml" Target="../ink/ink982.xml"/><Relationship Id="rId89" Type="http://schemas.openxmlformats.org/officeDocument/2006/relationships/image" Target="../media/image969.png"/><Relationship Id="rId112" Type="http://schemas.openxmlformats.org/officeDocument/2006/relationships/customXml" Target="../ink/ink1004.xml"/><Relationship Id="rId133" Type="http://schemas.openxmlformats.org/officeDocument/2006/relationships/image" Target="../media/image991.png"/><Relationship Id="rId154" Type="http://schemas.openxmlformats.org/officeDocument/2006/relationships/customXml" Target="../ink/ink1025.xml"/><Relationship Id="rId175" Type="http://schemas.openxmlformats.org/officeDocument/2006/relationships/image" Target="../media/image1012.png"/><Relationship Id="rId196" Type="http://schemas.openxmlformats.org/officeDocument/2006/relationships/customXml" Target="../ink/ink1046.xml"/><Relationship Id="rId200" Type="http://schemas.openxmlformats.org/officeDocument/2006/relationships/customXml" Target="../ink/ink1048.xml"/><Relationship Id="rId16" Type="http://schemas.openxmlformats.org/officeDocument/2006/relationships/customXml" Target="../ink/ink956.xml"/><Relationship Id="rId37" Type="http://schemas.openxmlformats.org/officeDocument/2006/relationships/image" Target="../media/image943.png"/><Relationship Id="rId58" Type="http://schemas.openxmlformats.org/officeDocument/2006/relationships/customXml" Target="../ink/ink977.xml"/><Relationship Id="rId79" Type="http://schemas.openxmlformats.org/officeDocument/2006/relationships/image" Target="../media/image964.png"/><Relationship Id="rId102" Type="http://schemas.openxmlformats.org/officeDocument/2006/relationships/customXml" Target="../ink/ink999.xml"/><Relationship Id="rId123" Type="http://schemas.openxmlformats.org/officeDocument/2006/relationships/image" Target="../media/image986.png"/><Relationship Id="rId144" Type="http://schemas.openxmlformats.org/officeDocument/2006/relationships/customXml" Target="../ink/ink1020.xml"/><Relationship Id="rId90" Type="http://schemas.openxmlformats.org/officeDocument/2006/relationships/customXml" Target="../ink/ink993.xml"/><Relationship Id="rId165" Type="http://schemas.openxmlformats.org/officeDocument/2006/relationships/image" Target="../media/image1007.png"/><Relationship Id="rId186" Type="http://schemas.openxmlformats.org/officeDocument/2006/relationships/customXml" Target="../ink/ink1041.xml"/><Relationship Id="rId211" Type="http://schemas.openxmlformats.org/officeDocument/2006/relationships/image" Target="../media/image1030.png"/><Relationship Id="rId27" Type="http://schemas.openxmlformats.org/officeDocument/2006/relationships/image" Target="../media/image939.png"/><Relationship Id="rId48" Type="http://schemas.openxmlformats.org/officeDocument/2006/relationships/customXml" Target="../ink/ink972.xml"/><Relationship Id="rId69" Type="http://schemas.openxmlformats.org/officeDocument/2006/relationships/image" Target="../media/image959.png"/><Relationship Id="rId113" Type="http://schemas.openxmlformats.org/officeDocument/2006/relationships/image" Target="../media/image981.png"/><Relationship Id="rId134" Type="http://schemas.openxmlformats.org/officeDocument/2006/relationships/customXml" Target="../ink/ink1015.xml"/><Relationship Id="rId80" Type="http://schemas.openxmlformats.org/officeDocument/2006/relationships/customXml" Target="../ink/ink988.xml"/><Relationship Id="rId155" Type="http://schemas.openxmlformats.org/officeDocument/2006/relationships/image" Target="../media/image1002.png"/><Relationship Id="rId176" Type="http://schemas.openxmlformats.org/officeDocument/2006/relationships/customXml" Target="../ink/ink1036.xml"/><Relationship Id="rId197" Type="http://schemas.openxmlformats.org/officeDocument/2006/relationships/image" Target="../media/image1023.png"/><Relationship Id="rId201" Type="http://schemas.openxmlformats.org/officeDocument/2006/relationships/image" Target="../media/image1025.png"/><Relationship Id="rId17" Type="http://schemas.openxmlformats.org/officeDocument/2006/relationships/image" Target="../media/image934.png"/><Relationship Id="rId38" Type="http://schemas.openxmlformats.org/officeDocument/2006/relationships/customXml" Target="../ink/ink967.xml"/><Relationship Id="rId59" Type="http://schemas.openxmlformats.org/officeDocument/2006/relationships/image" Target="../media/image954.png"/><Relationship Id="rId103" Type="http://schemas.openxmlformats.org/officeDocument/2006/relationships/image" Target="../media/image976.png"/><Relationship Id="rId124" Type="http://schemas.openxmlformats.org/officeDocument/2006/relationships/customXml" Target="../ink/ink1010.xml"/><Relationship Id="rId70" Type="http://schemas.openxmlformats.org/officeDocument/2006/relationships/customXml" Target="../ink/ink983.xml"/><Relationship Id="rId91" Type="http://schemas.openxmlformats.org/officeDocument/2006/relationships/image" Target="../media/image970.png"/><Relationship Id="rId145" Type="http://schemas.openxmlformats.org/officeDocument/2006/relationships/image" Target="../media/image997.png"/><Relationship Id="rId166" Type="http://schemas.openxmlformats.org/officeDocument/2006/relationships/customXml" Target="../ink/ink1031.xml"/><Relationship Id="rId187" Type="http://schemas.openxmlformats.org/officeDocument/2006/relationships/image" Target="../media/image101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54.xml"/><Relationship Id="rId28" Type="http://schemas.openxmlformats.org/officeDocument/2006/relationships/customXml" Target="../ink/ink962.xml"/><Relationship Id="rId49" Type="http://schemas.openxmlformats.org/officeDocument/2006/relationships/image" Target="../media/image949.png"/><Relationship Id="rId114" Type="http://schemas.openxmlformats.org/officeDocument/2006/relationships/customXml" Target="../ink/ink1005.xml"/><Relationship Id="rId60" Type="http://schemas.openxmlformats.org/officeDocument/2006/relationships/customXml" Target="../ink/ink978.xml"/><Relationship Id="rId81" Type="http://schemas.openxmlformats.org/officeDocument/2006/relationships/image" Target="../media/image965.png"/><Relationship Id="rId135" Type="http://schemas.openxmlformats.org/officeDocument/2006/relationships/image" Target="../media/image992.png"/><Relationship Id="rId156" Type="http://schemas.openxmlformats.org/officeDocument/2006/relationships/customXml" Target="../ink/ink1026.xml"/><Relationship Id="rId177" Type="http://schemas.openxmlformats.org/officeDocument/2006/relationships/image" Target="../media/image1013.png"/><Relationship Id="rId198" Type="http://schemas.openxmlformats.org/officeDocument/2006/relationships/customXml" Target="../ink/ink1047.xml"/><Relationship Id="rId202" Type="http://schemas.openxmlformats.org/officeDocument/2006/relationships/customXml" Target="../ink/ink1049.xml"/><Relationship Id="rId18" Type="http://schemas.openxmlformats.org/officeDocument/2006/relationships/customXml" Target="../ink/ink957.xml"/><Relationship Id="rId39" Type="http://schemas.openxmlformats.org/officeDocument/2006/relationships/image" Target="../media/image944.png"/><Relationship Id="rId50" Type="http://schemas.openxmlformats.org/officeDocument/2006/relationships/customXml" Target="../ink/ink973.xml"/><Relationship Id="rId104" Type="http://schemas.openxmlformats.org/officeDocument/2006/relationships/customXml" Target="../ink/ink1000.xml"/><Relationship Id="rId125" Type="http://schemas.openxmlformats.org/officeDocument/2006/relationships/image" Target="../media/image987.png"/><Relationship Id="rId146" Type="http://schemas.openxmlformats.org/officeDocument/2006/relationships/customXml" Target="../ink/ink1021.xml"/><Relationship Id="rId167" Type="http://schemas.openxmlformats.org/officeDocument/2006/relationships/image" Target="../media/image1008.png"/><Relationship Id="rId188" Type="http://schemas.openxmlformats.org/officeDocument/2006/relationships/customXml" Target="../ink/ink1042.xml"/><Relationship Id="rId71" Type="http://schemas.openxmlformats.org/officeDocument/2006/relationships/image" Target="../media/image960.png"/><Relationship Id="rId92" Type="http://schemas.openxmlformats.org/officeDocument/2006/relationships/customXml" Target="../ink/ink994.xml"/><Relationship Id="rId213" Type="http://schemas.openxmlformats.org/officeDocument/2006/relationships/image" Target="../media/image1031.png"/><Relationship Id="rId2" Type="http://schemas.openxmlformats.org/officeDocument/2006/relationships/image" Target="../media/image927.png"/><Relationship Id="rId29" Type="http://schemas.openxmlformats.org/officeDocument/2006/relationships/image" Target="../media/image940.png"/><Relationship Id="rId40" Type="http://schemas.openxmlformats.org/officeDocument/2006/relationships/customXml" Target="../ink/ink968.xml"/><Relationship Id="rId115" Type="http://schemas.openxmlformats.org/officeDocument/2006/relationships/image" Target="../media/image982.png"/><Relationship Id="rId136" Type="http://schemas.openxmlformats.org/officeDocument/2006/relationships/customXml" Target="../ink/ink1016.xml"/><Relationship Id="rId157" Type="http://schemas.openxmlformats.org/officeDocument/2006/relationships/image" Target="../media/image1003.png"/><Relationship Id="rId178" Type="http://schemas.openxmlformats.org/officeDocument/2006/relationships/customXml" Target="../ink/ink1037.xml"/><Relationship Id="rId61" Type="http://schemas.openxmlformats.org/officeDocument/2006/relationships/image" Target="../media/image955.png"/><Relationship Id="rId82" Type="http://schemas.openxmlformats.org/officeDocument/2006/relationships/customXml" Target="../ink/ink989.xml"/><Relationship Id="rId199" Type="http://schemas.openxmlformats.org/officeDocument/2006/relationships/image" Target="../media/image1024.png"/><Relationship Id="rId203" Type="http://schemas.openxmlformats.org/officeDocument/2006/relationships/image" Target="../media/image1026.png"/><Relationship Id="rId19" Type="http://schemas.openxmlformats.org/officeDocument/2006/relationships/image" Target="../media/image935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70.xml"/><Relationship Id="rId21" Type="http://schemas.openxmlformats.org/officeDocument/2006/relationships/image" Target="../media/image1044.png"/><Relationship Id="rId42" Type="http://schemas.openxmlformats.org/officeDocument/2006/relationships/customXml" Target="../ink/ink1078.xml"/><Relationship Id="rId47" Type="http://schemas.openxmlformats.org/officeDocument/2006/relationships/image" Target="../media/image1057.png"/><Relationship Id="rId63" Type="http://schemas.openxmlformats.org/officeDocument/2006/relationships/image" Target="../media/image1065.png"/><Relationship Id="rId68" Type="http://schemas.openxmlformats.org/officeDocument/2006/relationships/customXml" Target="../ink/ink1091.xml"/><Relationship Id="rId84" Type="http://schemas.openxmlformats.org/officeDocument/2006/relationships/customXml" Target="../ink/ink1099.xml"/><Relationship Id="rId16" Type="http://schemas.openxmlformats.org/officeDocument/2006/relationships/customXml" Target="../ink/ink1065.xml"/><Relationship Id="rId11" Type="http://schemas.openxmlformats.org/officeDocument/2006/relationships/image" Target="../media/image1039.png"/><Relationship Id="rId32" Type="http://schemas.openxmlformats.org/officeDocument/2006/relationships/customXml" Target="../ink/ink1073.xml"/><Relationship Id="rId37" Type="http://schemas.openxmlformats.org/officeDocument/2006/relationships/image" Target="../media/image1052.png"/><Relationship Id="rId53" Type="http://schemas.openxmlformats.org/officeDocument/2006/relationships/image" Target="../media/image1060.png"/><Relationship Id="rId58" Type="http://schemas.openxmlformats.org/officeDocument/2006/relationships/customXml" Target="../ink/ink1086.xml"/><Relationship Id="rId74" Type="http://schemas.openxmlformats.org/officeDocument/2006/relationships/customXml" Target="../ink/ink1094.xml"/><Relationship Id="rId79" Type="http://schemas.openxmlformats.org/officeDocument/2006/relationships/image" Target="../media/image1072.png"/><Relationship Id="rId5" Type="http://schemas.openxmlformats.org/officeDocument/2006/relationships/image" Target="../media/image1036.png"/><Relationship Id="rId19" Type="http://schemas.openxmlformats.org/officeDocument/2006/relationships/image" Target="../media/image1043.png"/><Relationship Id="rId14" Type="http://schemas.openxmlformats.org/officeDocument/2006/relationships/customXml" Target="../ink/ink1064.xml"/><Relationship Id="rId22" Type="http://schemas.openxmlformats.org/officeDocument/2006/relationships/customXml" Target="../ink/ink1068.xml"/><Relationship Id="rId27" Type="http://schemas.openxmlformats.org/officeDocument/2006/relationships/image" Target="../media/image1047.png"/><Relationship Id="rId30" Type="http://schemas.openxmlformats.org/officeDocument/2006/relationships/customXml" Target="../ink/ink1072.xml"/><Relationship Id="rId35" Type="http://schemas.openxmlformats.org/officeDocument/2006/relationships/image" Target="../media/image1051.png"/><Relationship Id="rId43" Type="http://schemas.openxmlformats.org/officeDocument/2006/relationships/image" Target="../media/image1055.png"/><Relationship Id="rId48" Type="http://schemas.openxmlformats.org/officeDocument/2006/relationships/customXml" Target="../ink/ink1081.xml"/><Relationship Id="rId56" Type="http://schemas.openxmlformats.org/officeDocument/2006/relationships/customXml" Target="../ink/ink1085.xml"/><Relationship Id="rId64" Type="http://schemas.openxmlformats.org/officeDocument/2006/relationships/customXml" Target="../ink/ink1089.xml"/><Relationship Id="rId69" Type="http://schemas.openxmlformats.org/officeDocument/2006/relationships/image" Target="../media/image1068.png"/><Relationship Id="rId77" Type="http://schemas.openxmlformats.org/officeDocument/2006/relationships/image" Target="../media/image1071.png"/><Relationship Id="rId8" Type="http://schemas.openxmlformats.org/officeDocument/2006/relationships/customXml" Target="../ink/ink1061.xml"/><Relationship Id="rId51" Type="http://schemas.openxmlformats.org/officeDocument/2006/relationships/image" Target="../media/image1059.png"/><Relationship Id="rId72" Type="http://schemas.openxmlformats.org/officeDocument/2006/relationships/customXml" Target="../ink/ink1093.xml"/><Relationship Id="rId80" Type="http://schemas.openxmlformats.org/officeDocument/2006/relationships/customXml" Target="../ink/ink1097.xml"/><Relationship Id="rId85" Type="http://schemas.openxmlformats.org/officeDocument/2006/relationships/image" Target="../media/image1075.png"/><Relationship Id="rId3" Type="http://schemas.openxmlformats.org/officeDocument/2006/relationships/image" Target="../media/image1035.png"/><Relationship Id="rId12" Type="http://schemas.openxmlformats.org/officeDocument/2006/relationships/customXml" Target="../ink/ink1063.xml"/><Relationship Id="rId17" Type="http://schemas.openxmlformats.org/officeDocument/2006/relationships/image" Target="../media/image1042.png"/><Relationship Id="rId25" Type="http://schemas.openxmlformats.org/officeDocument/2006/relationships/image" Target="../media/image1046.png"/><Relationship Id="rId33" Type="http://schemas.openxmlformats.org/officeDocument/2006/relationships/image" Target="../media/image1050.png"/><Relationship Id="rId38" Type="http://schemas.openxmlformats.org/officeDocument/2006/relationships/customXml" Target="../ink/ink1076.xml"/><Relationship Id="rId46" Type="http://schemas.openxmlformats.org/officeDocument/2006/relationships/customXml" Target="../ink/ink1080.xml"/><Relationship Id="rId59" Type="http://schemas.openxmlformats.org/officeDocument/2006/relationships/image" Target="../media/image1063.png"/><Relationship Id="rId67" Type="http://schemas.openxmlformats.org/officeDocument/2006/relationships/image" Target="../media/image1067.png"/><Relationship Id="rId20" Type="http://schemas.openxmlformats.org/officeDocument/2006/relationships/customXml" Target="../ink/ink1067.xml"/><Relationship Id="rId41" Type="http://schemas.openxmlformats.org/officeDocument/2006/relationships/image" Target="../media/image1054.png"/><Relationship Id="rId54" Type="http://schemas.openxmlformats.org/officeDocument/2006/relationships/customXml" Target="../ink/ink1084.xml"/><Relationship Id="rId62" Type="http://schemas.openxmlformats.org/officeDocument/2006/relationships/customXml" Target="../ink/ink1088.xml"/><Relationship Id="rId70" Type="http://schemas.openxmlformats.org/officeDocument/2006/relationships/customXml" Target="../ink/ink1092.xml"/><Relationship Id="rId75" Type="http://schemas.openxmlformats.org/officeDocument/2006/relationships/image" Target="../media/image1070.png"/><Relationship Id="rId83" Type="http://schemas.openxmlformats.org/officeDocument/2006/relationships/image" Target="../media/image10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0.xml"/><Relationship Id="rId15" Type="http://schemas.openxmlformats.org/officeDocument/2006/relationships/image" Target="../media/image1041.png"/><Relationship Id="rId23" Type="http://schemas.openxmlformats.org/officeDocument/2006/relationships/image" Target="../media/image1045.png"/><Relationship Id="rId28" Type="http://schemas.openxmlformats.org/officeDocument/2006/relationships/customXml" Target="../ink/ink1071.xml"/><Relationship Id="rId36" Type="http://schemas.openxmlformats.org/officeDocument/2006/relationships/customXml" Target="../ink/ink1075.xml"/><Relationship Id="rId49" Type="http://schemas.openxmlformats.org/officeDocument/2006/relationships/image" Target="../media/image1058.png"/><Relationship Id="rId57" Type="http://schemas.openxmlformats.org/officeDocument/2006/relationships/image" Target="../media/image1062.png"/><Relationship Id="rId10" Type="http://schemas.openxmlformats.org/officeDocument/2006/relationships/customXml" Target="../ink/ink1062.xml"/><Relationship Id="rId31" Type="http://schemas.openxmlformats.org/officeDocument/2006/relationships/image" Target="../media/image1049.png"/><Relationship Id="rId44" Type="http://schemas.openxmlformats.org/officeDocument/2006/relationships/customXml" Target="../ink/ink1079.xml"/><Relationship Id="rId52" Type="http://schemas.openxmlformats.org/officeDocument/2006/relationships/customXml" Target="../ink/ink1083.xml"/><Relationship Id="rId60" Type="http://schemas.openxmlformats.org/officeDocument/2006/relationships/customXml" Target="../ink/ink1087.xml"/><Relationship Id="rId65" Type="http://schemas.openxmlformats.org/officeDocument/2006/relationships/image" Target="../media/image1066.png"/><Relationship Id="rId73" Type="http://schemas.openxmlformats.org/officeDocument/2006/relationships/image" Target="../media/image1069.png"/><Relationship Id="rId78" Type="http://schemas.openxmlformats.org/officeDocument/2006/relationships/customXml" Target="../ink/ink1096.xml"/><Relationship Id="rId81" Type="http://schemas.openxmlformats.org/officeDocument/2006/relationships/image" Target="../media/image1073.png"/><Relationship Id="rId86" Type="http://schemas.openxmlformats.org/officeDocument/2006/relationships/customXml" Target="../ink/ink1100.xml"/><Relationship Id="rId4" Type="http://schemas.openxmlformats.org/officeDocument/2006/relationships/customXml" Target="../ink/ink1059.xml"/><Relationship Id="rId9" Type="http://schemas.openxmlformats.org/officeDocument/2006/relationships/image" Target="../media/image1038.png"/><Relationship Id="rId13" Type="http://schemas.openxmlformats.org/officeDocument/2006/relationships/image" Target="../media/image1040.png"/><Relationship Id="rId18" Type="http://schemas.openxmlformats.org/officeDocument/2006/relationships/customXml" Target="../ink/ink1066.xml"/><Relationship Id="rId39" Type="http://schemas.openxmlformats.org/officeDocument/2006/relationships/image" Target="../media/image1053.png"/><Relationship Id="rId34" Type="http://schemas.openxmlformats.org/officeDocument/2006/relationships/customXml" Target="../ink/ink1074.xml"/><Relationship Id="rId50" Type="http://schemas.openxmlformats.org/officeDocument/2006/relationships/customXml" Target="../ink/ink1082.xml"/><Relationship Id="rId55" Type="http://schemas.openxmlformats.org/officeDocument/2006/relationships/image" Target="../media/image1061.png"/><Relationship Id="rId76" Type="http://schemas.openxmlformats.org/officeDocument/2006/relationships/customXml" Target="../ink/ink1095.xml"/><Relationship Id="rId7" Type="http://schemas.openxmlformats.org/officeDocument/2006/relationships/image" Target="../media/image1037.png"/><Relationship Id="rId71" Type="http://schemas.openxmlformats.org/officeDocument/2006/relationships/image" Target="../media/image23.png"/><Relationship Id="rId2" Type="http://schemas.openxmlformats.org/officeDocument/2006/relationships/customXml" Target="../ink/ink1058.xml"/><Relationship Id="rId29" Type="http://schemas.openxmlformats.org/officeDocument/2006/relationships/image" Target="../media/image1048.png"/><Relationship Id="rId24" Type="http://schemas.openxmlformats.org/officeDocument/2006/relationships/customXml" Target="../ink/ink1069.xml"/><Relationship Id="rId40" Type="http://schemas.openxmlformats.org/officeDocument/2006/relationships/customXml" Target="../ink/ink1077.xml"/><Relationship Id="rId45" Type="http://schemas.openxmlformats.org/officeDocument/2006/relationships/image" Target="../media/image1056.png"/><Relationship Id="rId66" Type="http://schemas.openxmlformats.org/officeDocument/2006/relationships/customXml" Target="../ink/ink1090.xml"/><Relationship Id="rId87" Type="http://schemas.openxmlformats.org/officeDocument/2006/relationships/image" Target="../media/image1076.png"/><Relationship Id="rId61" Type="http://schemas.openxmlformats.org/officeDocument/2006/relationships/image" Target="../media/image1064.png"/><Relationship Id="rId82" Type="http://schemas.openxmlformats.org/officeDocument/2006/relationships/customXml" Target="../ink/ink109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4.xml"/><Relationship Id="rId13" Type="http://schemas.openxmlformats.org/officeDocument/2006/relationships/image" Target="../media/image1082.png"/><Relationship Id="rId18" Type="http://schemas.openxmlformats.org/officeDocument/2006/relationships/customXml" Target="../ink/ink1109.xml"/><Relationship Id="rId26" Type="http://schemas.openxmlformats.org/officeDocument/2006/relationships/customXml" Target="../ink/ink1113.xml"/><Relationship Id="rId3" Type="http://schemas.openxmlformats.org/officeDocument/2006/relationships/image" Target="../media/image1077.png"/><Relationship Id="rId21" Type="http://schemas.openxmlformats.org/officeDocument/2006/relationships/image" Target="../media/image1085.png"/><Relationship Id="rId7" Type="http://schemas.openxmlformats.org/officeDocument/2006/relationships/image" Target="../media/image1079.png"/><Relationship Id="rId12" Type="http://schemas.openxmlformats.org/officeDocument/2006/relationships/customXml" Target="../ink/ink1106.xml"/><Relationship Id="rId17" Type="http://schemas.openxmlformats.org/officeDocument/2006/relationships/image" Target="../media/image1084.png"/><Relationship Id="rId25" Type="http://schemas.openxmlformats.org/officeDocument/2006/relationships/image" Target="../media/image1087.png"/><Relationship Id="rId2" Type="http://schemas.openxmlformats.org/officeDocument/2006/relationships/customXml" Target="../ink/ink1101.xml"/><Relationship Id="rId16" Type="http://schemas.openxmlformats.org/officeDocument/2006/relationships/customXml" Target="../ink/ink1108.xml"/><Relationship Id="rId20" Type="http://schemas.openxmlformats.org/officeDocument/2006/relationships/customXml" Target="../ink/ink1110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103.xml"/><Relationship Id="rId11" Type="http://schemas.openxmlformats.org/officeDocument/2006/relationships/image" Target="../media/image1081.png"/><Relationship Id="rId24" Type="http://schemas.openxmlformats.org/officeDocument/2006/relationships/customXml" Target="../ink/ink1112.xml"/><Relationship Id="rId5" Type="http://schemas.openxmlformats.org/officeDocument/2006/relationships/image" Target="../media/image1078.png"/><Relationship Id="rId15" Type="http://schemas.openxmlformats.org/officeDocument/2006/relationships/image" Target="../media/image1083.png"/><Relationship Id="rId23" Type="http://schemas.openxmlformats.org/officeDocument/2006/relationships/image" Target="../media/image1086.png"/><Relationship Id="rId10" Type="http://schemas.openxmlformats.org/officeDocument/2006/relationships/customXml" Target="../ink/ink1105.xml"/><Relationship Id="rId19" Type="http://schemas.openxmlformats.org/officeDocument/2006/relationships/image" Target="../media/image23.png"/><Relationship Id="rId4" Type="http://schemas.openxmlformats.org/officeDocument/2006/relationships/customXml" Target="../ink/ink1102.xml"/><Relationship Id="rId9" Type="http://schemas.openxmlformats.org/officeDocument/2006/relationships/image" Target="../media/image1080.png"/><Relationship Id="rId14" Type="http://schemas.openxmlformats.org/officeDocument/2006/relationships/customXml" Target="../ink/ink1107.xml"/><Relationship Id="rId22" Type="http://schemas.openxmlformats.org/officeDocument/2006/relationships/customXml" Target="../ink/ink1111.xml"/><Relationship Id="rId27" Type="http://schemas.openxmlformats.org/officeDocument/2006/relationships/image" Target="../media/image108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4.png"/><Relationship Id="rId21" Type="http://schemas.openxmlformats.org/officeDocument/2006/relationships/image" Target="../media/image1098.png"/><Relationship Id="rId42" Type="http://schemas.openxmlformats.org/officeDocument/2006/relationships/customXml" Target="../ink/ink1134.xml"/><Relationship Id="rId63" Type="http://schemas.openxmlformats.org/officeDocument/2006/relationships/customXml" Target="../ink/ink1145.xml"/><Relationship Id="rId84" Type="http://schemas.openxmlformats.org/officeDocument/2006/relationships/customXml" Target="../ink/ink1156.xml"/><Relationship Id="rId138" Type="http://schemas.openxmlformats.org/officeDocument/2006/relationships/image" Target="../media/image1154.png"/><Relationship Id="rId159" Type="http://schemas.openxmlformats.org/officeDocument/2006/relationships/image" Target="../media/image1164.png"/><Relationship Id="rId107" Type="http://schemas.openxmlformats.org/officeDocument/2006/relationships/image" Target="../media/image1139.png"/><Relationship Id="rId11" Type="http://schemas.openxmlformats.org/officeDocument/2006/relationships/image" Target="../media/image1093.png"/><Relationship Id="rId32" Type="http://schemas.openxmlformats.org/officeDocument/2006/relationships/customXml" Target="../ink/ink1129.xml"/><Relationship Id="rId53" Type="http://schemas.openxmlformats.org/officeDocument/2006/relationships/image" Target="../media/image23.png"/><Relationship Id="rId74" Type="http://schemas.openxmlformats.org/officeDocument/2006/relationships/customXml" Target="../ink/ink1151.xml"/><Relationship Id="rId128" Type="http://schemas.openxmlformats.org/officeDocument/2006/relationships/customXml" Target="../ink/ink1178.xml"/><Relationship Id="rId149" Type="http://schemas.openxmlformats.org/officeDocument/2006/relationships/customXml" Target="../ink/ink1189.xml"/><Relationship Id="rId5" Type="http://schemas.openxmlformats.org/officeDocument/2006/relationships/image" Target="../media/image1090.png"/><Relationship Id="rId95" Type="http://schemas.openxmlformats.org/officeDocument/2006/relationships/image" Target="../media/image1133.png"/><Relationship Id="rId160" Type="http://schemas.openxmlformats.org/officeDocument/2006/relationships/customXml" Target="../ink/ink1195.xml"/><Relationship Id="rId22" Type="http://schemas.openxmlformats.org/officeDocument/2006/relationships/customXml" Target="../ink/ink1124.xml"/><Relationship Id="rId43" Type="http://schemas.openxmlformats.org/officeDocument/2006/relationships/image" Target="../media/image1109.png"/><Relationship Id="rId64" Type="http://schemas.openxmlformats.org/officeDocument/2006/relationships/image" Target="../media/image1118.png"/><Relationship Id="rId118" Type="http://schemas.openxmlformats.org/officeDocument/2006/relationships/customXml" Target="../ink/ink1173.xml"/><Relationship Id="rId139" Type="http://schemas.openxmlformats.org/officeDocument/2006/relationships/customXml" Target="../ink/ink1184.xml"/><Relationship Id="rId85" Type="http://schemas.openxmlformats.org/officeDocument/2006/relationships/image" Target="../media/image1128.png"/><Relationship Id="rId150" Type="http://schemas.openxmlformats.org/officeDocument/2006/relationships/customXml" Target="../ink/ink1190.xml"/><Relationship Id="rId12" Type="http://schemas.openxmlformats.org/officeDocument/2006/relationships/customXml" Target="../ink/ink1119.xml"/><Relationship Id="rId17" Type="http://schemas.openxmlformats.org/officeDocument/2006/relationships/image" Target="../media/image1096.png"/><Relationship Id="rId33" Type="http://schemas.openxmlformats.org/officeDocument/2006/relationships/image" Target="../media/image1104.png"/><Relationship Id="rId38" Type="http://schemas.openxmlformats.org/officeDocument/2006/relationships/customXml" Target="../ink/ink1132.xml"/><Relationship Id="rId59" Type="http://schemas.openxmlformats.org/officeDocument/2006/relationships/customXml" Target="../ink/ink1143.xml"/><Relationship Id="rId103" Type="http://schemas.openxmlformats.org/officeDocument/2006/relationships/image" Target="../media/image1137.png"/><Relationship Id="rId108" Type="http://schemas.openxmlformats.org/officeDocument/2006/relationships/customXml" Target="../ink/ink1168.xml"/><Relationship Id="rId124" Type="http://schemas.openxmlformats.org/officeDocument/2006/relationships/customXml" Target="../ink/ink1176.xml"/><Relationship Id="rId129" Type="http://schemas.openxmlformats.org/officeDocument/2006/relationships/image" Target="../media/image1150.png"/><Relationship Id="rId54" Type="http://schemas.openxmlformats.org/officeDocument/2006/relationships/customXml" Target="../ink/ink1140.xml"/><Relationship Id="rId70" Type="http://schemas.openxmlformats.org/officeDocument/2006/relationships/image" Target="../media/image1121.png"/><Relationship Id="rId75" Type="http://schemas.openxmlformats.org/officeDocument/2006/relationships/image" Target="../media/image1123.png"/><Relationship Id="rId91" Type="http://schemas.openxmlformats.org/officeDocument/2006/relationships/image" Target="../media/image1131.png"/><Relationship Id="rId96" Type="http://schemas.openxmlformats.org/officeDocument/2006/relationships/customXml" Target="../ink/ink1162.xml"/><Relationship Id="rId140" Type="http://schemas.openxmlformats.org/officeDocument/2006/relationships/image" Target="../media/image1155.png"/><Relationship Id="rId145" Type="http://schemas.openxmlformats.org/officeDocument/2006/relationships/customXml" Target="../ink/ink1187.xml"/><Relationship Id="rId161" Type="http://schemas.openxmlformats.org/officeDocument/2006/relationships/image" Target="../media/image1165.png"/><Relationship Id="rId166" Type="http://schemas.openxmlformats.org/officeDocument/2006/relationships/customXml" Target="../ink/ink11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6.xml"/><Relationship Id="rId23" Type="http://schemas.openxmlformats.org/officeDocument/2006/relationships/image" Target="../media/image1099.png"/><Relationship Id="rId28" Type="http://schemas.openxmlformats.org/officeDocument/2006/relationships/customXml" Target="../ink/ink1127.xml"/><Relationship Id="rId49" Type="http://schemas.openxmlformats.org/officeDocument/2006/relationships/image" Target="../media/image1112.png"/><Relationship Id="rId114" Type="http://schemas.openxmlformats.org/officeDocument/2006/relationships/customXml" Target="../ink/ink1171.xml"/><Relationship Id="rId119" Type="http://schemas.openxmlformats.org/officeDocument/2006/relationships/image" Target="../media/image1145.png"/><Relationship Id="rId44" Type="http://schemas.openxmlformats.org/officeDocument/2006/relationships/customXml" Target="../ink/ink1135.xml"/><Relationship Id="rId60" Type="http://schemas.openxmlformats.org/officeDocument/2006/relationships/image" Target="../media/image1116.png"/><Relationship Id="rId65" Type="http://schemas.openxmlformats.org/officeDocument/2006/relationships/customXml" Target="../ink/ink1146.xml"/><Relationship Id="rId81" Type="http://schemas.openxmlformats.org/officeDocument/2006/relationships/image" Target="../media/image1126.png"/><Relationship Id="rId86" Type="http://schemas.openxmlformats.org/officeDocument/2006/relationships/customXml" Target="../ink/ink1157.xml"/><Relationship Id="rId130" Type="http://schemas.openxmlformats.org/officeDocument/2006/relationships/customXml" Target="../ink/ink1179.xml"/><Relationship Id="rId135" Type="http://schemas.openxmlformats.org/officeDocument/2006/relationships/image" Target="../media/image1153.png"/><Relationship Id="rId151" Type="http://schemas.openxmlformats.org/officeDocument/2006/relationships/image" Target="../media/image1160.png"/><Relationship Id="rId156" Type="http://schemas.openxmlformats.org/officeDocument/2006/relationships/customXml" Target="../ink/ink1193.xml"/><Relationship Id="rId13" Type="http://schemas.openxmlformats.org/officeDocument/2006/relationships/image" Target="../media/image1094.png"/><Relationship Id="rId18" Type="http://schemas.openxmlformats.org/officeDocument/2006/relationships/customXml" Target="../ink/ink1122.xml"/><Relationship Id="rId39" Type="http://schemas.openxmlformats.org/officeDocument/2006/relationships/image" Target="../media/image1107.png"/><Relationship Id="rId109" Type="http://schemas.openxmlformats.org/officeDocument/2006/relationships/image" Target="../media/image1140.png"/><Relationship Id="rId34" Type="http://schemas.openxmlformats.org/officeDocument/2006/relationships/customXml" Target="../ink/ink1130.xml"/><Relationship Id="rId50" Type="http://schemas.openxmlformats.org/officeDocument/2006/relationships/customXml" Target="../ink/ink1138.xml"/><Relationship Id="rId55" Type="http://schemas.openxmlformats.org/officeDocument/2006/relationships/customXml" Target="../ink/ink1141.xml"/><Relationship Id="rId76" Type="http://schemas.openxmlformats.org/officeDocument/2006/relationships/customXml" Target="../ink/ink1152.xml"/><Relationship Id="rId97" Type="http://schemas.openxmlformats.org/officeDocument/2006/relationships/image" Target="../media/image1134.png"/><Relationship Id="rId104" Type="http://schemas.openxmlformats.org/officeDocument/2006/relationships/customXml" Target="../ink/ink1166.xml"/><Relationship Id="rId120" Type="http://schemas.openxmlformats.org/officeDocument/2006/relationships/customXml" Target="../ink/ink1174.xml"/><Relationship Id="rId125" Type="http://schemas.openxmlformats.org/officeDocument/2006/relationships/image" Target="../media/image1148.png"/><Relationship Id="rId141" Type="http://schemas.openxmlformats.org/officeDocument/2006/relationships/customXml" Target="../ink/ink1185.xml"/><Relationship Id="rId146" Type="http://schemas.openxmlformats.org/officeDocument/2006/relationships/image" Target="../media/image1158.png"/><Relationship Id="rId167" Type="http://schemas.openxmlformats.org/officeDocument/2006/relationships/image" Target="../media/image1168.png"/><Relationship Id="rId7" Type="http://schemas.openxmlformats.org/officeDocument/2006/relationships/image" Target="../media/image1091.png"/><Relationship Id="rId71" Type="http://schemas.openxmlformats.org/officeDocument/2006/relationships/customXml" Target="../ink/ink1149.xml"/><Relationship Id="rId92" Type="http://schemas.openxmlformats.org/officeDocument/2006/relationships/customXml" Target="../ink/ink1160.xml"/><Relationship Id="rId162" Type="http://schemas.openxmlformats.org/officeDocument/2006/relationships/customXml" Target="../ink/ink1196.xml"/><Relationship Id="rId2" Type="http://schemas.openxmlformats.org/officeDocument/2006/relationships/customXml" Target="../ink/ink1114.xml"/><Relationship Id="rId29" Type="http://schemas.openxmlformats.org/officeDocument/2006/relationships/image" Target="../media/image1102.png"/><Relationship Id="rId24" Type="http://schemas.openxmlformats.org/officeDocument/2006/relationships/customXml" Target="../ink/ink1125.xml"/><Relationship Id="rId40" Type="http://schemas.openxmlformats.org/officeDocument/2006/relationships/customXml" Target="../ink/ink1133.xml"/><Relationship Id="rId45" Type="http://schemas.openxmlformats.org/officeDocument/2006/relationships/image" Target="../media/image1110.png"/><Relationship Id="rId66" Type="http://schemas.openxmlformats.org/officeDocument/2006/relationships/image" Target="../media/image1119.png"/><Relationship Id="rId87" Type="http://schemas.openxmlformats.org/officeDocument/2006/relationships/image" Target="../media/image1129.png"/><Relationship Id="rId110" Type="http://schemas.openxmlformats.org/officeDocument/2006/relationships/customXml" Target="../ink/ink1169.xml"/><Relationship Id="rId115" Type="http://schemas.openxmlformats.org/officeDocument/2006/relationships/image" Target="../media/image1143.png"/><Relationship Id="rId131" Type="http://schemas.openxmlformats.org/officeDocument/2006/relationships/image" Target="../media/image1151.png"/><Relationship Id="rId136" Type="http://schemas.openxmlformats.org/officeDocument/2006/relationships/customXml" Target="../ink/ink1182.xml"/><Relationship Id="rId157" Type="http://schemas.openxmlformats.org/officeDocument/2006/relationships/image" Target="../media/image1163.png"/><Relationship Id="rId61" Type="http://schemas.openxmlformats.org/officeDocument/2006/relationships/customXml" Target="../ink/ink1144.xml"/><Relationship Id="rId82" Type="http://schemas.openxmlformats.org/officeDocument/2006/relationships/customXml" Target="../ink/ink1155.xml"/><Relationship Id="rId152" Type="http://schemas.openxmlformats.org/officeDocument/2006/relationships/customXml" Target="../ink/ink1191.xml"/><Relationship Id="rId19" Type="http://schemas.openxmlformats.org/officeDocument/2006/relationships/image" Target="../media/image1097.png"/><Relationship Id="rId14" Type="http://schemas.openxmlformats.org/officeDocument/2006/relationships/customXml" Target="../ink/ink1120.xml"/><Relationship Id="rId30" Type="http://schemas.openxmlformats.org/officeDocument/2006/relationships/customXml" Target="../ink/ink1128.xml"/><Relationship Id="rId35" Type="http://schemas.openxmlformats.org/officeDocument/2006/relationships/image" Target="../media/image1105.png"/><Relationship Id="rId56" Type="http://schemas.openxmlformats.org/officeDocument/2006/relationships/image" Target="../media/image1114.png"/><Relationship Id="rId77" Type="http://schemas.openxmlformats.org/officeDocument/2006/relationships/image" Target="../media/image1124.png"/><Relationship Id="rId100" Type="http://schemas.openxmlformats.org/officeDocument/2006/relationships/customXml" Target="../ink/ink1164.xml"/><Relationship Id="rId105" Type="http://schemas.openxmlformats.org/officeDocument/2006/relationships/image" Target="../media/image1138.png"/><Relationship Id="rId126" Type="http://schemas.openxmlformats.org/officeDocument/2006/relationships/customXml" Target="../ink/ink1177.xml"/><Relationship Id="rId147" Type="http://schemas.openxmlformats.org/officeDocument/2006/relationships/customXml" Target="../ink/ink1188.xml"/><Relationship Id="rId8" Type="http://schemas.openxmlformats.org/officeDocument/2006/relationships/customXml" Target="../ink/ink1117.xml"/><Relationship Id="rId51" Type="http://schemas.openxmlformats.org/officeDocument/2006/relationships/image" Target="../media/image1113.png"/><Relationship Id="rId72" Type="http://schemas.openxmlformats.org/officeDocument/2006/relationships/image" Target="../media/image1122.png"/><Relationship Id="rId93" Type="http://schemas.openxmlformats.org/officeDocument/2006/relationships/image" Target="../media/image1132.png"/><Relationship Id="rId98" Type="http://schemas.openxmlformats.org/officeDocument/2006/relationships/customXml" Target="../ink/ink1163.xml"/><Relationship Id="rId121" Type="http://schemas.openxmlformats.org/officeDocument/2006/relationships/image" Target="../media/image1146.png"/><Relationship Id="rId142" Type="http://schemas.openxmlformats.org/officeDocument/2006/relationships/image" Target="../media/image1156.png"/><Relationship Id="rId163" Type="http://schemas.openxmlformats.org/officeDocument/2006/relationships/image" Target="../media/image1166.png"/><Relationship Id="rId3" Type="http://schemas.openxmlformats.org/officeDocument/2006/relationships/image" Target="../media/image1089.png"/><Relationship Id="rId25" Type="http://schemas.openxmlformats.org/officeDocument/2006/relationships/image" Target="../media/image1100.png"/><Relationship Id="rId46" Type="http://schemas.openxmlformats.org/officeDocument/2006/relationships/customXml" Target="../ink/ink1136.xml"/><Relationship Id="rId67" Type="http://schemas.openxmlformats.org/officeDocument/2006/relationships/customXml" Target="../ink/ink1147.xml"/><Relationship Id="rId116" Type="http://schemas.openxmlformats.org/officeDocument/2006/relationships/customXml" Target="../ink/ink1172.xml"/><Relationship Id="rId137" Type="http://schemas.openxmlformats.org/officeDocument/2006/relationships/customXml" Target="../ink/ink1183.xml"/><Relationship Id="rId158" Type="http://schemas.openxmlformats.org/officeDocument/2006/relationships/customXml" Target="../ink/ink1194.xml"/><Relationship Id="rId20" Type="http://schemas.openxmlformats.org/officeDocument/2006/relationships/customXml" Target="../ink/ink1123.xml"/><Relationship Id="rId41" Type="http://schemas.openxmlformats.org/officeDocument/2006/relationships/image" Target="../media/image1108.png"/><Relationship Id="rId62" Type="http://schemas.openxmlformats.org/officeDocument/2006/relationships/image" Target="../media/image1117.png"/><Relationship Id="rId83" Type="http://schemas.openxmlformats.org/officeDocument/2006/relationships/image" Target="../media/image1127.png"/><Relationship Id="rId88" Type="http://schemas.openxmlformats.org/officeDocument/2006/relationships/customXml" Target="../ink/ink1158.xml"/><Relationship Id="rId111" Type="http://schemas.openxmlformats.org/officeDocument/2006/relationships/image" Target="../media/image1141.png"/><Relationship Id="rId132" Type="http://schemas.openxmlformats.org/officeDocument/2006/relationships/customXml" Target="../ink/ink1180.xml"/><Relationship Id="rId153" Type="http://schemas.openxmlformats.org/officeDocument/2006/relationships/image" Target="../media/image1161.png"/><Relationship Id="rId15" Type="http://schemas.openxmlformats.org/officeDocument/2006/relationships/image" Target="../media/image1095.png"/><Relationship Id="rId36" Type="http://schemas.openxmlformats.org/officeDocument/2006/relationships/customXml" Target="../ink/ink1131.xml"/><Relationship Id="rId57" Type="http://schemas.openxmlformats.org/officeDocument/2006/relationships/customXml" Target="../ink/ink1142.xml"/><Relationship Id="rId106" Type="http://schemas.openxmlformats.org/officeDocument/2006/relationships/customXml" Target="../ink/ink1167.xml"/><Relationship Id="rId127" Type="http://schemas.openxmlformats.org/officeDocument/2006/relationships/image" Target="../media/image1149.png"/><Relationship Id="rId10" Type="http://schemas.openxmlformats.org/officeDocument/2006/relationships/customXml" Target="../ink/ink1118.xml"/><Relationship Id="rId31" Type="http://schemas.openxmlformats.org/officeDocument/2006/relationships/image" Target="../media/image1103.png"/><Relationship Id="rId52" Type="http://schemas.openxmlformats.org/officeDocument/2006/relationships/customXml" Target="../ink/ink1139.xml"/><Relationship Id="rId73" Type="http://schemas.openxmlformats.org/officeDocument/2006/relationships/customXml" Target="../ink/ink1150.xml"/><Relationship Id="rId78" Type="http://schemas.openxmlformats.org/officeDocument/2006/relationships/customXml" Target="../ink/ink1153.xml"/><Relationship Id="rId94" Type="http://schemas.openxmlformats.org/officeDocument/2006/relationships/customXml" Target="../ink/ink1161.xml"/><Relationship Id="rId99" Type="http://schemas.openxmlformats.org/officeDocument/2006/relationships/image" Target="../media/image1135.png"/><Relationship Id="rId101" Type="http://schemas.openxmlformats.org/officeDocument/2006/relationships/image" Target="../media/image1136.png"/><Relationship Id="rId122" Type="http://schemas.openxmlformats.org/officeDocument/2006/relationships/customXml" Target="../ink/ink1175.xml"/><Relationship Id="rId143" Type="http://schemas.openxmlformats.org/officeDocument/2006/relationships/customXml" Target="../ink/ink1186.xml"/><Relationship Id="rId148" Type="http://schemas.openxmlformats.org/officeDocument/2006/relationships/image" Target="../media/image1159.png"/><Relationship Id="rId164" Type="http://schemas.openxmlformats.org/officeDocument/2006/relationships/customXml" Target="../ink/ink1197.xml"/><Relationship Id="rId4" Type="http://schemas.openxmlformats.org/officeDocument/2006/relationships/customXml" Target="../ink/ink1115.xml"/><Relationship Id="rId9" Type="http://schemas.openxmlformats.org/officeDocument/2006/relationships/image" Target="../media/image1092.png"/><Relationship Id="rId26" Type="http://schemas.openxmlformats.org/officeDocument/2006/relationships/customXml" Target="../ink/ink1126.xml"/><Relationship Id="rId47" Type="http://schemas.openxmlformats.org/officeDocument/2006/relationships/image" Target="../media/image1111.png"/><Relationship Id="rId68" Type="http://schemas.openxmlformats.org/officeDocument/2006/relationships/image" Target="../media/image1120.png"/><Relationship Id="rId89" Type="http://schemas.openxmlformats.org/officeDocument/2006/relationships/image" Target="../media/image1130.png"/><Relationship Id="rId112" Type="http://schemas.openxmlformats.org/officeDocument/2006/relationships/customXml" Target="../ink/ink1170.xml"/><Relationship Id="rId133" Type="http://schemas.openxmlformats.org/officeDocument/2006/relationships/image" Target="../media/image1152.png"/><Relationship Id="rId154" Type="http://schemas.openxmlformats.org/officeDocument/2006/relationships/customXml" Target="../ink/ink1192.xml"/><Relationship Id="rId16" Type="http://schemas.openxmlformats.org/officeDocument/2006/relationships/customXml" Target="../ink/ink1121.xml"/><Relationship Id="rId37" Type="http://schemas.openxmlformats.org/officeDocument/2006/relationships/image" Target="../media/image1106.png"/><Relationship Id="rId58" Type="http://schemas.openxmlformats.org/officeDocument/2006/relationships/image" Target="../media/image1115.png"/><Relationship Id="rId79" Type="http://schemas.openxmlformats.org/officeDocument/2006/relationships/image" Target="../media/image1125.png"/><Relationship Id="rId102" Type="http://schemas.openxmlformats.org/officeDocument/2006/relationships/customXml" Target="../ink/ink1165.xml"/><Relationship Id="rId123" Type="http://schemas.openxmlformats.org/officeDocument/2006/relationships/image" Target="../media/image1147.png"/><Relationship Id="rId144" Type="http://schemas.openxmlformats.org/officeDocument/2006/relationships/image" Target="../media/image1157.png"/><Relationship Id="rId90" Type="http://schemas.openxmlformats.org/officeDocument/2006/relationships/customXml" Target="../ink/ink1159.xml"/><Relationship Id="rId165" Type="http://schemas.openxmlformats.org/officeDocument/2006/relationships/image" Target="../media/image1167.png"/><Relationship Id="rId27" Type="http://schemas.openxmlformats.org/officeDocument/2006/relationships/image" Target="../media/image1101.png"/><Relationship Id="rId48" Type="http://schemas.openxmlformats.org/officeDocument/2006/relationships/customXml" Target="../ink/ink1137.xml"/><Relationship Id="rId69" Type="http://schemas.openxmlformats.org/officeDocument/2006/relationships/customXml" Target="../ink/ink1148.xml"/><Relationship Id="rId113" Type="http://schemas.openxmlformats.org/officeDocument/2006/relationships/image" Target="../media/image1142.png"/><Relationship Id="rId134" Type="http://schemas.openxmlformats.org/officeDocument/2006/relationships/customXml" Target="../ink/ink1181.xml"/><Relationship Id="rId80" Type="http://schemas.openxmlformats.org/officeDocument/2006/relationships/customXml" Target="../ink/ink1154.xml"/><Relationship Id="rId155" Type="http://schemas.openxmlformats.org/officeDocument/2006/relationships/image" Target="../media/image1162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7.xml"/><Relationship Id="rId21" Type="http://schemas.openxmlformats.org/officeDocument/2006/relationships/image" Target="../media/image1178.png"/><Relationship Id="rId42" Type="http://schemas.openxmlformats.org/officeDocument/2006/relationships/customXml" Target="../ink/ink1219.xml"/><Relationship Id="rId63" Type="http://schemas.openxmlformats.org/officeDocument/2006/relationships/customXml" Target="../ink/ink1230.xml"/><Relationship Id="rId84" Type="http://schemas.openxmlformats.org/officeDocument/2006/relationships/image" Target="../media/image1208.png"/><Relationship Id="rId138" Type="http://schemas.openxmlformats.org/officeDocument/2006/relationships/customXml" Target="../ink/ink1268.xml"/><Relationship Id="rId159" Type="http://schemas.openxmlformats.org/officeDocument/2006/relationships/image" Target="../media/image1245.png"/><Relationship Id="rId107" Type="http://schemas.openxmlformats.org/officeDocument/2006/relationships/customXml" Target="../ink/ink1252.xml"/><Relationship Id="rId11" Type="http://schemas.openxmlformats.org/officeDocument/2006/relationships/image" Target="../media/image1173.png"/><Relationship Id="rId32" Type="http://schemas.openxmlformats.org/officeDocument/2006/relationships/customXml" Target="../ink/ink1214.xml"/><Relationship Id="rId53" Type="http://schemas.openxmlformats.org/officeDocument/2006/relationships/customXml" Target="../ink/ink1225.xml"/><Relationship Id="rId74" Type="http://schemas.openxmlformats.org/officeDocument/2006/relationships/image" Target="../media/image1203.png"/><Relationship Id="rId128" Type="http://schemas.openxmlformats.org/officeDocument/2006/relationships/image" Target="../media/image1230.png"/><Relationship Id="rId149" Type="http://schemas.openxmlformats.org/officeDocument/2006/relationships/image" Target="../media/image1240.png"/><Relationship Id="rId5" Type="http://schemas.openxmlformats.org/officeDocument/2006/relationships/image" Target="../media/image1170.png"/><Relationship Id="rId95" Type="http://schemas.openxmlformats.org/officeDocument/2006/relationships/customXml" Target="../ink/ink1246.xml"/><Relationship Id="rId160" Type="http://schemas.openxmlformats.org/officeDocument/2006/relationships/customXml" Target="../ink/ink1279.xml"/><Relationship Id="rId22" Type="http://schemas.openxmlformats.org/officeDocument/2006/relationships/customXml" Target="../ink/ink1209.xml"/><Relationship Id="rId43" Type="http://schemas.openxmlformats.org/officeDocument/2006/relationships/customXml" Target="../ink/ink1220.xml"/><Relationship Id="rId64" Type="http://schemas.openxmlformats.org/officeDocument/2006/relationships/image" Target="../media/image1198.png"/><Relationship Id="rId118" Type="http://schemas.openxmlformats.org/officeDocument/2006/relationships/image" Target="../media/image1225.png"/><Relationship Id="rId139" Type="http://schemas.openxmlformats.org/officeDocument/2006/relationships/image" Target="../media/image1235.png"/><Relationship Id="rId85" Type="http://schemas.openxmlformats.org/officeDocument/2006/relationships/customXml" Target="../ink/ink1241.xml"/><Relationship Id="rId150" Type="http://schemas.openxmlformats.org/officeDocument/2006/relationships/customXml" Target="../ink/ink1274.xml"/><Relationship Id="rId12" Type="http://schemas.openxmlformats.org/officeDocument/2006/relationships/customXml" Target="../ink/ink1204.xml"/><Relationship Id="rId17" Type="http://schemas.openxmlformats.org/officeDocument/2006/relationships/image" Target="../media/image1176.png"/><Relationship Id="rId33" Type="http://schemas.openxmlformats.org/officeDocument/2006/relationships/image" Target="../media/image1184.png"/><Relationship Id="rId38" Type="http://schemas.openxmlformats.org/officeDocument/2006/relationships/customXml" Target="../ink/ink1217.xml"/><Relationship Id="rId59" Type="http://schemas.openxmlformats.org/officeDocument/2006/relationships/customXml" Target="../ink/ink1228.xml"/><Relationship Id="rId103" Type="http://schemas.openxmlformats.org/officeDocument/2006/relationships/customXml" Target="../ink/ink1250.xml"/><Relationship Id="rId108" Type="http://schemas.openxmlformats.org/officeDocument/2006/relationships/image" Target="../media/image1220.png"/><Relationship Id="rId124" Type="http://schemas.openxmlformats.org/officeDocument/2006/relationships/image" Target="../media/image1228.png"/><Relationship Id="rId129" Type="http://schemas.openxmlformats.org/officeDocument/2006/relationships/customXml" Target="../ink/ink1263.xml"/><Relationship Id="rId54" Type="http://schemas.openxmlformats.org/officeDocument/2006/relationships/image" Target="../media/image1193.png"/><Relationship Id="rId70" Type="http://schemas.openxmlformats.org/officeDocument/2006/relationships/image" Target="../media/image1201.png"/><Relationship Id="rId75" Type="http://schemas.openxmlformats.org/officeDocument/2006/relationships/customXml" Target="../ink/ink1236.xml"/><Relationship Id="rId91" Type="http://schemas.openxmlformats.org/officeDocument/2006/relationships/customXml" Target="../ink/ink1244.xml"/><Relationship Id="rId96" Type="http://schemas.openxmlformats.org/officeDocument/2006/relationships/image" Target="../media/image1214.png"/><Relationship Id="rId140" Type="http://schemas.openxmlformats.org/officeDocument/2006/relationships/customXml" Target="../ink/ink1269.xml"/><Relationship Id="rId145" Type="http://schemas.openxmlformats.org/officeDocument/2006/relationships/image" Target="../media/image1238.png"/><Relationship Id="rId161" Type="http://schemas.openxmlformats.org/officeDocument/2006/relationships/image" Target="../media/image12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1.xml"/><Relationship Id="rId23" Type="http://schemas.openxmlformats.org/officeDocument/2006/relationships/image" Target="../media/image1179.png"/><Relationship Id="rId28" Type="http://schemas.openxmlformats.org/officeDocument/2006/relationships/customXml" Target="../ink/ink1212.xml"/><Relationship Id="rId49" Type="http://schemas.openxmlformats.org/officeDocument/2006/relationships/customXml" Target="../ink/ink1223.xml"/><Relationship Id="rId114" Type="http://schemas.openxmlformats.org/officeDocument/2006/relationships/image" Target="../media/image1223.png"/><Relationship Id="rId119" Type="http://schemas.openxmlformats.org/officeDocument/2006/relationships/customXml" Target="../ink/ink1258.xml"/><Relationship Id="rId44" Type="http://schemas.openxmlformats.org/officeDocument/2006/relationships/image" Target="../media/image1188.png"/><Relationship Id="rId60" Type="http://schemas.openxmlformats.org/officeDocument/2006/relationships/image" Target="../media/image1196.png"/><Relationship Id="rId65" Type="http://schemas.openxmlformats.org/officeDocument/2006/relationships/customXml" Target="../ink/ink1231.xml"/><Relationship Id="rId81" Type="http://schemas.openxmlformats.org/officeDocument/2006/relationships/customXml" Target="../ink/ink1239.xml"/><Relationship Id="rId86" Type="http://schemas.openxmlformats.org/officeDocument/2006/relationships/image" Target="../media/image1209.png"/><Relationship Id="rId130" Type="http://schemas.openxmlformats.org/officeDocument/2006/relationships/image" Target="../media/image1231.png"/><Relationship Id="rId135" Type="http://schemas.openxmlformats.org/officeDocument/2006/relationships/customXml" Target="../ink/ink1266.xml"/><Relationship Id="rId151" Type="http://schemas.openxmlformats.org/officeDocument/2006/relationships/image" Target="../media/image1241.png"/><Relationship Id="rId156" Type="http://schemas.openxmlformats.org/officeDocument/2006/relationships/customXml" Target="../ink/ink1277.xml"/><Relationship Id="rId13" Type="http://schemas.openxmlformats.org/officeDocument/2006/relationships/image" Target="../media/image1174.png"/><Relationship Id="rId18" Type="http://schemas.openxmlformats.org/officeDocument/2006/relationships/customXml" Target="../ink/ink1207.xml"/><Relationship Id="rId39" Type="http://schemas.openxmlformats.org/officeDocument/2006/relationships/image" Target="../media/image1187.png"/><Relationship Id="rId109" Type="http://schemas.openxmlformats.org/officeDocument/2006/relationships/customXml" Target="../ink/ink1253.xml"/><Relationship Id="rId34" Type="http://schemas.openxmlformats.org/officeDocument/2006/relationships/customXml" Target="../ink/ink1215.xml"/><Relationship Id="rId50" Type="http://schemas.openxmlformats.org/officeDocument/2006/relationships/image" Target="../media/image1191.png"/><Relationship Id="rId55" Type="http://schemas.openxmlformats.org/officeDocument/2006/relationships/customXml" Target="../ink/ink1226.xml"/><Relationship Id="rId76" Type="http://schemas.openxmlformats.org/officeDocument/2006/relationships/image" Target="../media/image1204.png"/><Relationship Id="rId97" Type="http://schemas.openxmlformats.org/officeDocument/2006/relationships/customXml" Target="../ink/ink1247.xml"/><Relationship Id="rId104" Type="http://schemas.openxmlformats.org/officeDocument/2006/relationships/image" Target="../media/image1218.png"/><Relationship Id="rId120" Type="http://schemas.openxmlformats.org/officeDocument/2006/relationships/image" Target="../media/image1226.png"/><Relationship Id="rId125" Type="http://schemas.openxmlformats.org/officeDocument/2006/relationships/customXml" Target="../ink/ink1261.xml"/><Relationship Id="rId141" Type="http://schemas.openxmlformats.org/officeDocument/2006/relationships/image" Target="../media/image1236.png"/><Relationship Id="rId146" Type="http://schemas.openxmlformats.org/officeDocument/2006/relationships/customXml" Target="../ink/ink1272.xml"/><Relationship Id="rId7" Type="http://schemas.openxmlformats.org/officeDocument/2006/relationships/image" Target="../media/image1171.png"/><Relationship Id="rId71" Type="http://schemas.openxmlformats.org/officeDocument/2006/relationships/customXml" Target="../ink/ink1234.xml"/><Relationship Id="rId92" Type="http://schemas.openxmlformats.org/officeDocument/2006/relationships/image" Target="../media/image1212.png"/><Relationship Id="rId162" Type="http://schemas.openxmlformats.org/officeDocument/2006/relationships/customXml" Target="../ink/ink1280.xml"/><Relationship Id="rId2" Type="http://schemas.openxmlformats.org/officeDocument/2006/relationships/customXml" Target="../ink/ink1199.xml"/><Relationship Id="rId29" Type="http://schemas.openxmlformats.org/officeDocument/2006/relationships/image" Target="../media/image1182.png"/><Relationship Id="rId24" Type="http://schemas.openxmlformats.org/officeDocument/2006/relationships/customXml" Target="../ink/ink1210.xml"/><Relationship Id="rId40" Type="http://schemas.openxmlformats.org/officeDocument/2006/relationships/customXml" Target="../ink/ink1218.xml"/><Relationship Id="rId45" Type="http://schemas.openxmlformats.org/officeDocument/2006/relationships/customXml" Target="../ink/ink1221.xml"/><Relationship Id="rId66" Type="http://schemas.openxmlformats.org/officeDocument/2006/relationships/image" Target="../media/image1199.png"/><Relationship Id="rId87" Type="http://schemas.openxmlformats.org/officeDocument/2006/relationships/customXml" Target="../ink/ink1242.xml"/><Relationship Id="rId110" Type="http://schemas.openxmlformats.org/officeDocument/2006/relationships/image" Target="../media/image1221.png"/><Relationship Id="rId115" Type="http://schemas.openxmlformats.org/officeDocument/2006/relationships/customXml" Target="../ink/ink1256.xml"/><Relationship Id="rId131" Type="http://schemas.openxmlformats.org/officeDocument/2006/relationships/customXml" Target="../ink/ink1264.xml"/><Relationship Id="rId136" Type="http://schemas.openxmlformats.org/officeDocument/2006/relationships/customXml" Target="../ink/ink1267.xml"/><Relationship Id="rId157" Type="http://schemas.openxmlformats.org/officeDocument/2006/relationships/image" Target="../media/image1244.png"/><Relationship Id="rId61" Type="http://schemas.openxmlformats.org/officeDocument/2006/relationships/customXml" Target="../ink/ink1229.xml"/><Relationship Id="rId82" Type="http://schemas.openxmlformats.org/officeDocument/2006/relationships/image" Target="../media/image1207.png"/><Relationship Id="rId152" Type="http://schemas.openxmlformats.org/officeDocument/2006/relationships/customXml" Target="../ink/ink1275.xml"/><Relationship Id="rId19" Type="http://schemas.openxmlformats.org/officeDocument/2006/relationships/image" Target="../media/image1177.png"/><Relationship Id="rId14" Type="http://schemas.openxmlformats.org/officeDocument/2006/relationships/customXml" Target="../ink/ink1205.xml"/><Relationship Id="rId30" Type="http://schemas.openxmlformats.org/officeDocument/2006/relationships/customXml" Target="../ink/ink1213.xml"/><Relationship Id="rId35" Type="http://schemas.openxmlformats.org/officeDocument/2006/relationships/image" Target="../media/image1185.png"/><Relationship Id="rId56" Type="http://schemas.openxmlformats.org/officeDocument/2006/relationships/image" Target="../media/image1194.png"/><Relationship Id="rId77" Type="http://schemas.openxmlformats.org/officeDocument/2006/relationships/customXml" Target="../ink/ink1237.xml"/><Relationship Id="rId100" Type="http://schemas.openxmlformats.org/officeDocument/2006/relationships/image" Target="../media/image1216.png"/><Relationship Id="rId105" Type="http://schemas.openxmlformats.org/officeDocument/2006/relationships/customXml" Target="../ink/ink1251.xml"/><Relationship Id="rId126" Type="http://schemas.openxmlformats.org/officeDocument/2006/relationships/image" Target="../media/image1229.png"/><Relationship Id="rId147" Type="http://schemas.openxmlformats.org/officeDocument/2006/relationships/image" Target="../media/image1239.png"/><Relationship Id="rId8" Type="http://schemas.openxmlformats.org/officeDocument/2006/relationships/customXml" Target="../ink/ink1202.xml"/><Relationship Id="rId51" Type="http://schemas.openxmlformats.org/officeDocument/2006/relationships/customXml" Target="../ink/ink1224.xml"/><Relationship Id="rId72" Type="http://schemas.openxmlformats.org/officeDocument/2006/relationships/image" Target="../media/image1202.png"/><Relationship Id="rId93" Type="http://schemas.openxmlformats.org/officeDocument/2006/relationships/customXml" Target="../ink/ink1245.xml"/><Relationship Id="rId98" Type="http://schemas.openxmlformats.org/officeDocument/2006/relationships/image" Target="../media/image1215.png"/><Relationship Id="rId121" Type="http://schemas.openxmlformats.org/officeDocument/2006/relationships/customXml" Target="../ink/ink1259.xml"/><Relationship Id="rId142" Type="http://schemas.openxmlformats.org/officeDocument/2006/relationships/customXml" Target="../ink/ink1270.xml"/><Relationship Id="rId163" Type="http://schemas.openxmlformats.org/officeDocument/2006/relationships/image" Target="../media/image1247.png"/><Relationship Id="rId3" Type="http://schemas.openxmlformats.org/officeDocument/2006/relationships/image" Target="../media/image1169.png"/><Relationship Id="rId25" Type="http://schemas.openxmlformats.org/officeDocument/2006/relationships/image" Target="../media/image1180.png"/><Relationship Id="rId46" Type="http://schemas.openxmlformats.org/officeDocument/2006/relationships/image" Target="../media/image1189.png"/><Relationship Id="rId67" Type="http://schemas.openxmlformats.org/officeDocument/2006/relationships/customXml" Target="../ink/ink1232.xml"/><Relationship Id="rId116" Type="http://schemas.openxmlformats.org/officeDocument/2006/relationships/image" Target="../media/image1224.png"/><Relationship Id="rId137" Type="http://schemas.openxmlformats.org/officeDocument/2006/relationships/image" Target="../media/image1234.png"/><Relationship Id="rId158" Type="http://schemas.openxmlformats.org/officeDocument/2006/relationships/customXml" Target="../ink/ink1278.xml"/><Relationship Id="rId20" Type="http://schemas.openxmlformats.org/officeDocument/2006/relationships/customXml" Target="../ink/ink1208.xml"/><Relationship Id="rId41" Type="http://schemas.openxmlformats.org/officeDocument/2006/relationships/image" Target="../media/image23.png"/><Relationship Id="rId62" Type="http://schemas.openxmlformats.org/officeDocument/2006/relationships/image" Target="../media/image1197.png"/><Relationship Id="rId83" Type="http://schemas.openxmlformats.org/officeDocument/2006/relationships/customXml" Target="../ink/ink1240.xml"/><Relationship Id="rId88" Type="http://schemas.openxmlformats.org/officeDocument/2006/relationships/image" Target="../media/image1210.png"/><Relationship Id="rId111" Type="http://schemas.openxmlformats.org/officeDocument/2006/relationships/customXml" Target="../ink/ink1254.xml"/><Relationship Id="rId132" Type="http://schemas.openxmlformats.org/officeDocument/2006/relationships/image" Target="../media/image1232.png"/><Relationship Id="rId153" Type="http://schemas.openxmlformats.org/officeDocument/2006/relationships/image" Target="../media/image1242.png"/><Relationship Id="rId15" Type="http://schemas.openxmlformats.org/officeDocument/2006/relationships/image" Target="../media/image1175.png"/><Relationship Id="rId36" Type="http://schemas.openxmlformats.org/officeDocument/2006/relationships/customXml" Target="../ink/ink1216.xml"/><Relationship Id="rId57" Type="http://schemas.openxmlformats.org/officeDocument/2006/relationships/customXml" Target="../ink/ink1227.xml"/><Relationship Id="rId106" Type="http://schemas.openxmlformats.org/officeDocument/2006/relationships/image" Target="../media/image1219.png"/><Relationship Id="rId127" Type="http://schemas.openxmlformats.org/officeDocument/2006/relationships/customXml" Target="../ink/ink1262.xml"/><Relationship Id="rId10" Type="http://schemas.openxmlformats.org/officeDocument/2006/relationships/customXml" Target="../ink/ink1203.xml"/><Relationship Id="rId31" Type="http://schemas.openxmlformats.org/officeDocument/2006/relationships/image" Target="../media/image1183.png"/><Relationship Id="rId52" Type="http://schemas.openxmlformats.org/officeDocument/2006/relationships/image" Target="../media/image1192.png"/><Relationship Id="rId73" Type="http://schemas.openxmlformats.org/officeDocument/2006/relationships/customXml" Target="../ink/ink1235.xml"/><Relationship Id="rId78" Type="http://schemas.openxmlformats.org/officeDocument/2006/relationships/image" Target="../media/image1205.png"/><Relationship Id="rId94" Type="http://schemas.openxmlformats.org/officeDocument/2006/relationships/image" Target="../media/image1213.png"/><Relationship Id="rId99" Type="http://schemas.openxmlformats.org/officeDocument/2006/relationships/customXml" Target="../ink/ink1248.xml"/><Relationship Id="rId101" Type="http://schemas.openxmlformats.org/officeDocument/2006/relationships/customXml" Target="../ink/ink1249.xml"/><Relationship Id="rId122" Type="http://schemas.openxmlformats.org/officeDocument/2006/relationships/image" Target="../media/image1227.png"/><Relationship Id="rId143" Type="http://schemas.openxmlformats.org/officeDocument/2006/relationships/image" Target="../media/image1237.png"/><Relationship Id="rId148" Type="http://schemas.openxmlformats.org/officeDocument/2006/relationships/customXml" Target="../ink/ink1273.xml"/><Relationship Id="rId4" Type="http://schemas.openxmlformats.org/officeDocument/2006/relationships/customXml" Target="../ink/ink1200.xml"/><Relationship Id="rId9" Type="http://schemas.openxmlformats.org/officeDocument/2006/relationships/image" Target="../media/image1172.png"/><Relationship Id="rId26" Type="http://schemas.openxmlformats.org/officeDocument/2006/relationships/customXml" Target="../ink/ink1211.xml"/><Relationship Id="rId47" Type="http://schemas.openxmlformats.org/officeDocument/2006/relationships/customXml" Target="../ink/ink1222.xml"/><Relationship Id="rId68" Type="http://schemas.openxmlformats.org/officeDocument/2006/relationships/image" Target="../media/image1200.png"/><Relationship Id="rId89" Type="http://schemas.openxmlformats.org/officeDocument/2006/relationships/customXml" Target="../ink/ink1243.xml"/><Relationship Id="rId112" Type="http://schemas.openxmlformats.org/officeDocument/2006/relationships/image" Target="../media/image1222.png"/><Relationship Id="rId133" Type="http://schemas.openxmlformats.org/officeDocument/2006/relationships/customXml" Target="../ink/ink1265.xml"/><Relationship Id="rId154" Type="http://schemas.openxmlformats.org/officeDocument/2006/relationships/customXml" Target="../ink/ink1276.xml"/><Relationship Id="rId16" Type="http://schemas.openxmlformats.org/officeDocument/2006/relationships/customXml" Target="../ink/ink1206.xml"/><Relationship Id="rId37" Type="http://schemas.openxmlformats.org/officeDocument/2006/relationships/image" Target="../media/image1186.png"/><Relationship Id="rId58" Type="http://schemas.openxmlformats.org/officeDocument/2006/relationships/image" Target="../media/image1195.png"/><Relationship Id="rId79" Type="http://schemas.openxmlformats.org/officeDocument/2006/relationships/customXml" Target="../ink/ink1238.xml"/><Relationship Id="rId102" Type="http://schemas.openxmlformats.org/officeDocument/2006/relationships/image" Target="../media/image1217.png"/><Relationship Id="rId123" Type="http://schemas.openxmlformats.org/officeDocument/2006/relationships/customXml" Target="../ink/ink1260.xml"/><Relationship Id="rId144" Type="http://schemas.openxmlformats.org/officeDocument/2006/relationships/customXml" Target="../ink/ink1271.xml"/><Relationship Id="rId90" Type="http://schemas.openxmlformats.org/officeDocument/2006/relationships/image" Target="../media/image1211.png"/><Relationship Id="rId27" Type="http://schemas.openxmlformats.org/officeDocument/2006/relationships/image" Target="../media/image1181.png"/><Relationship Id="rId48" Type="http://schemas.openxmlformats.org/officeDocument/2006/relationships/image" Target="../media/image1190.png"/><Relationship Id="rId69" Type="http://schemas.openxmlformats.org/officeDocument/2006/relationships/customXml" Target="../ink/ink1233.xml"/><Relationship Id="rId113" Type="http://schemas.openxmlformats.org/officeDocument/2006/relationships/customXml" Target="../ink/ink1255.xml"/><Relationship Id="rId134" Type="http://schemas.openxmlformats.org/officeDocument/2006/relationships/image" Target="../media/image1233.png"/><Relationship Id="rId80" Type="http://schemas.openxmlformats.org/officeDocument/2006/relationships/image" Target="../media/image1206.png"/><Relationship Id="rId155" Type="http://schemas.openxmlformats.org/officeDocument/2006/relationships/image" Target="../media/image12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128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1" Type="http://schemas.openxmlformats.org/officeDocument/2006/relationships/image" Target="../media/image11.png"/><Relationship Id="rId42" Type="http://schemas.openxmlformats.org/officeDocument/2006/relationships/customXml" Target="../ink/ink22.xml"/><Relationship Id="rId47" Type="http://schemas.openxmlformats.org/officeDocument/2006/relationships/image" Target="../media/image24.png"/><Relationship Id="rId63" Type="http://schemas.openxmlformats.org/officeDocument/2006/relationships/customXml" Target="../ink/ink33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89" Type="http://schemas.openxmlformats.org/officeDocument/2006/relationships/customXml" Target="../ink/ink46.xml"/><Relationship Id="rId112" Type="http://schemas.openxmlformats.org/officeDocument/2006/relationships/image" Target="../media/image56.png"/><Relationship Id="rId16" Type="http://schemas.openxmlformats.org/officeDocument/2006/relationships/customXml" Target="../ink/ink9.xml"/><Relationship Id="rId107" Type="http://schemas.openxmlformats.org/officeDocument/2006/relationships/customXml" Target="../ink/ink55.xml"/><Relationship Id="rId11" Type="http://schemas.openxmlformats.org/officeDocument/2006/relationships/image" Target="../media/image6.png"/><Relationship Id="rId32" Type="http://schemas.openxmlformats.org/officeDocument/2006/relationships/customXml" Target="../ink/ink17.xml"/><Relationship Id="rId37" Type="http://schemas.openxmlformats.org/officeDocument/2006/relationships/image" Target="../media/image19.png"/><Relationship Id="rId53" Type="http://schemas.openxmlformats.org/officeDocument/2006/relationships/customXml" Target="../ink/ink28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41.xml"/><Relationship Id="rId102" Type="http://schemas.openxmlformats.org/officeDocument/2006/relationships/image" Target="../media/image51.png"/><Relationship Id="rId123" Type="http://schemas.openxmlformats.org/officeDocument/2006/relationships/customXml" Target="../ink/ink63.xml"/><Relationship Id="rId128" Type="http://schemas.openxmlformats.org/officeDocument/2006/relationships/image" Target="../media/image64.png"/><Relationship Id="rId5" Type="http://schemas.openxmlformats.org/officeDocument/2006/relationships/image" Target="../media/image3.png"/><Relationship Id="rId90" Type="http://schemas.openxmlformats.org/officeDocument/2006/relationships/image" Target="../media/image45.png"/><Relationship Id="rId95" Type="http://schemas.openxmlformats.org/officeDocument/2006/relationships/customXml" Target="../ink/ink49.xml"/><Relationship Id="rId22" Type="http://schemas.openxmlformats.org/officeDocument/2006/relationships/customXml" Target="../ink/ink12.xml"/><Relationship Id="rId27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customXml" Target="../ink/ink25.xml"/><Relationship Id="rId64" Type="http://schemas.openxmlformats.org/officeDocument/2006/relationships/image" Target="../media/image32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18" Type="http://schemas.openxmlformats.org/officeDocument/2006/relationships/image" Target="../media/image59.png"/><Relationship Id="rId80" Type="http://schemas.openxmlformats.org/officeDocument/2006/relationships/image" Target="../media/image40.png"/><Relationship Id="rId85" Type="http://schemas.openxmlformats.org/officeDocument/2006/relationships/customXml" Target="../ink/ink44.xml"/><Relationship Id="rId12" Type="http://schemas.openxmlformats.org/officeDocument/2006/relationships/customXml" Target="../ink/ink7.xml"/><Relationship Id="rId17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customXml" Target="../ink/ink20.xml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08" Type="http://schemas.openxmlformats.org/officeDocument/2006/relationships/image" Target="../media/image54.png"/><Relationship Id="rId124" Type="http://schemas.openxmlformats.org/officeDocument/2006/relationships/image" Target="../media/image62.png"/><Relationship Id="rId129" Type="http://schemas.openxmlformats.org/officeDocument/2006/relationships/customXml" Target="../ink/ink66.xml"/><Relationship Id="rId54" Type="http://schemas.openxmlformats.org/officeDocument/2006/relationships/image" Target="../media/image27.png"/><Relationship Id="rId70" Type="http://schemas.openxmlformats.org/officeDocument/2006/relationships/image" Target="../media/image35.png"/><Relationship Id="rId75" Type="http://schemas.openxmlformats.org/officeDocument/2006/relationships/customXml" Target="../ink/ink39.xml"/><Relationship Id="rId91" Type="http://schemas.openxmlformats.org/officeDocument/2006/relationships/customXml" Target="../ink/ink47.xml"/><Relationship Id="rId9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23" Type="http://schemas.openxmlformats.org/officeDocument/2006/relationships/image" Target="../media/image12.png"/><Relationship Id="rId28" Type="http://schemas.openxmlformats.org/officeDocument/2006/relationships/customXml" Target="../ink/ink15.xml"/><Relationship Id="rId49" Type="http://schemas.openxmlformats.org/officeDocument/2006/relationships/image" Target="../media/image25.png"/><Relationship Id="rId114" Type="http://schemas.openxmlformats.org/officeDocument/2006/relationships/image" Target="../media/image57.png"/><Relationship Id="rId119" Type="http://schemas.openxmlformats.org/officeDocument/2006/relationships/customXml" Target="../ink/ink61.xml"/><Relationship Id="rId44" Type="http://schemas.openxmlformats.org/officeDocument/2006/relationships/customXml" Target="../ink/ink23.xml"/><Relationship Id="rId60" Type="http://schemas.openxmlformats.org/officeDocument/2006/relationships/image" Target="../media/image30.png"/><Relationship Id="rId65" Type="http://schemas.openxmlformats.org/officeDocument/2006/relationships/customXml" Target="../ink/ink34.xml"/><Relationship Id="rId81" Type="http://schemas.openxmlformats.org/officeDocument/2006/relationships/customXml" Target="../ink/ink42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3" Type="http://schemas.openxmlformats.org/officeDocument/2006/relationships/image" Target="../media/image7.png"/><Relationship Id="rId18" Type="http://schemas.openxmlformats.org/officeDocument/2006/relationships/customXml" Target="../ink/ink10.xml"/><Relationship Id="rId39" Type="http://schemas.openxmlformats.org/officeDocument/2006/relationships/image" Target="../media/image20.png"/><Relationship Id="rId109" Type="http://schemas.openxmlformats.org/officeDocument/2006/relationships/customXml" Target="../ink/ink56.xml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image" Target="../media/image38.png"/><Relationship Id="rId97" Type="http://schemas.openxmlformats.org/officeDocument/2006/relationships/customXml" Target="../ink/ink50.xml"/><Relationship Id="rId104" Type="http://schemas.openxmlformats.org/officeDocument/2006/relationships/image" Target="../media/image52.png"/><Relationship Id="rId120" Type="http://schemas.openxmlformats.org/officeDocument/2006/relationships/image" Target="../media/image60.png"/><Relationship Id="rId125" Type="http://schemas.openxmlformats.org/officeDocument/2006/relationships/customXml" Target="../ink/ink64.xml"/><Relationship Id="rId7" Type="http://schemas.openxmlformats.org/officeDocument/2006/relationships/image" Target="../media/image4.png"/><Relationship Id="rId71" Type="http://schemas.openxmlformats.org/officeDocument/2006/relationships/customXml" Target="../ink/ink37.xml"/><Relationship Id="rId92" Type="http://schemas.openxmlformats.org/officeDocument/2006/relationships/image" Target="../media/image46.png"/><Relationship Id="rId2" Type="http://schemas.openxmlformats.org/officeDocument/2006/relationships/customXml" Target="../ink/ink2.xml"/><Relationship Id="rId29" Type="http://schemas.openxmlformats.org/officeDocument/2006/relationships/image" Target="../media/image15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23.png"/><Relationship Id="rId66" Type="http://schemas.openxmlformats.org/officeDocument/2006/relationships/image" Target="../media/image33.png"/><Relationship Id="rId87" Type="http://schemas.openxmlformats.org/officeDocument/2006/relationships/customXml" Target="../ink/ink45.xml"/><Relationship Id="rId110" Type="http://schemas.openxmlformats.org/officeDocument/2006/relationships/image" Target="../media/image55.png"/><Relationship Id="rId115" Type="http://schemas.openxmlformats.org/officeDocument/2006/relationships/customXml" Target="../ink/ink59.xml"/><Relationship Id="rId131" Type="http://schemas.openxmlformats.org/officeDocument/2006/relationships/customXml" Target="../ink/ink67.xml"/><Relationship Id="rId61" Type="http://schemas.openxmlformats.org/officeDocument/2006/relationships/customXml" Target="../ink/ink32.xml"/><Relationship Id="rId82" Type="http://schemas.openxmlformats.org/officeDocument/2006/relationships/image" Target="../media/image41.png"/><Relationship Id="rId19" Type="http://schemas.openxmlformats.org/officeDocument/2006/relationships/image" Target="../media/image10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18.png"/><Relationship Id="rId56" Type="http://schemas.openxmlformats.org/officeDocument/2006/relationships/image" Target="../media/image28.png"/><Relationship Id="rId77" Type="http://schemas.openxmlformats.org/officeDocument/2006/relationships/customXml" Target="../ink/ink40.xml"/><Relationship Id="rId100" Type="http://schemas.openxmlformats.org/officeDocument/2006/relationships/image" Target="../media/image50.png"/><Relationship Id="rId105" Type="http://schemas.openxmlformats.org/officeDocument/2006/relationships/customXml" Target="../ink/ink54.xml"/><Relationship Id="rId126" Type="http://schemas.openxmlformats.org/officeDocument/2006/relationships/image" Target="../media/image63.png"/><Relationship Id="rId8" Type="http://schemas.openxmlformats.org/officeDocument/2006/relationships/customXml" Target="../ink/ink5.xml"/><Relationship Id="rId51" Type="http://schemas.openxmlformats.org/officeDocument/2006/relationships/image" Target="../media/image26.png"/><Relationship Id="rId72" Type="http://schemas.openxmlformats.org/officeDocument/2006/relationships/image" Target="../media/image36.png"/><Relationship Id="rId93" Type="http://schemas.openxmlformats.org/officeDocument/2006/relationships/customXml" Target="../ink/ink48.xml"/><Relationship Id="rId98" Type="http://schemas.openxmlformats.org/officeDocument/2006/relationships/image" Target="../media/image49.png"/><Relationship Id="rId121" Type="http://schemas.openxmlformats.org/officeDocument/2006/relationships/customXml" Target="../ink/ink62.xml"/><Relationship Id="rId3" Type="http://schemas.openxmlformats.org/officeDocument/2006/relationships/image" Target="../media/image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customXml" Target="../ink/ink35.xml"/><Relationship Id="rId116" Type="http://schemas.openxmlformats.org/officeDocument/2006/relationships/image" Target="../media/image58.png"/><Relationship Id="rId20" Type="http://schemas.openxmlformats.org/officeDocument/2006/relationships/customXml" Target="../ink/ink11.xml"/><Relationship Id="rId41" Type="http://schemas.openxmlformats.org/officeDocument/2006/relationships/image" Target="../media/image21.png"/><Relationship Id="rId62" Type="http://schemas.openxmlformats.org/officeDocument/2006/relationships/image" Target="../media/image31.png"/><Relationship Id="rId83" Type="http://schemas.openxmlformats.org/officeDocument/2006/relationships/customXml" Target="../ink/ink43.xml"/><Relationship Id="rId88" Type="http://schemas.openxmlformats.org/officeDocument/2006/relationships/image" Target="../media/image44.png"/><Relationship Id="rId111" Type="http://schemas.openxmlformats.org/officeDocument/2006/relationships/customXml" Target="../ink/ink57.xml"/><Relationship Id="rId132" Type="http://schemas.openxmlformats.org/officeDocument/2006/relationships/image" Target="../media/image66.png"/><Relationship Id="rId15" Type="http://schemas.openxmlformats.org/officeDocument/2006/relationships/image" Target="../media/image8.png"/><Relationship Id="rId36" Type="http://schemas.openxmlformats.org/officeDocument/2006/relationships/customXml" Target="../ink/ink19.xml"/><Relationship Id="rId57" Type="http://schemas.openxmlformats.org/officeDocument/2006/relationships/customXml" Target="../ink/ink30.xml"/><Relationship Id="rId106" Type="http://schemas.openxmlformats.org/officeDocument/2006/relationships/image" Target="../media/image53.png"/><Relationship Id="rId127" Type="http://schemas.openxmlformats.org/officeDocument/2006/relationships/customXml" Target="../ink/ink65.xml"/><Relationship Id="rId10" Type="http://schemas.openxmlformats.org/officeDocument/2006/relationships/customXml" Target="../ink/ink6.xml"/><Relationship Id="rId31" Type="http://schemas.openxmlformats.org/officeDocument/2006/relationships/image" Target="../media/image16.png"/><Relationship Id="rId52" Type="http://schemas.openxmlformats.org/officeDocument/2006/relationships/customXml" Target="../ink/ink27.xml"/><Relationship Id="rId73" Type="http://schemas.openxmlformats.org/officeDocument/2006/relationships/customXml" Target="../ink/ink38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61.png"/><Relationship Id="rId4" Type="http://schemas.openxmlformats.org/officeDocument/2006/relationships/customXml" Target="../ink/ink3.xml"/><Relationship Id="rId9" Type="http://schemas.openxmlformats.org/officeDocument/2006/relationships/image" Target="../media/image5.png"/><Relationship Id="rId26" Type="http://schemas.openxmlformats.org/officeDocument/2006/relationships/customXml" Target="../ink/ink1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2.png"/><Relationship Id="rId18" Type="http://schemas.openxmlformats.org/officeDocument/2006/relationships/customXml" Target="../ink/ink1290.xml"/><Relationship Id="rId26" Type="http://schemas.openxmlformats.org/officeDocument/2006/relationships/customXml" Target="../ink/ink1294.xml"/><Relationship Id="rId39" Type="http://schemas.openxmlformats.org/officeDocument/2006/relationships/image" Target="../media/image1265.png"/><Relationship Id="rId21" Type="http://schemas.openxmlformats.org/officeDocument/2006/relationships/image" Target="../media/image1256.png"/><Relationship Id="rId34" Type="http://schemas.openxmlformats.org/officeDocument/2006/relationships/customXml" Target="../ink/ink1298.xml"/><Relationship Id="rId42" Type="http://schemas.openxmlformats.org/officeDocument/2006/relationships/customXml" Target="../ink/ink1302.xml"/><Relationship Id="rId47" Type="http://schemas.openxmlformats.org/officeDocument/2006/relationships/image" Target="../media/image1269.png"/><Relationship Id="rId50" Type="http://schemas.openxmlformats.org/officeDocument/2006/relationships/customXml" Target="../ink/ink1306.xml"/><Relationship Id="rId55" Type="http://schemas.openxmlformats.org/officeDocument/2006/relationships/image" Target="../media/image1273.png"/><Relationship Id="rId7" Type="http://schemas.openxmlformats.org/officeDocument/2006/relationships/image" Target="../media/image1250.png"/><Relationship Id="rId2" Type="http://schemas.openxmlformats.org/officeDocument/2006/relationships/customXml" Target="../ink/ink1282.xml"/><Relationship Id="rId16" Type="http://schemas.openxmlformats.org/officeDocument/2006/relationships/customXml" Target="../ink/ink1289.xml"/><Relationship Id="rId29" Type="http://schemas.openxmlformats.org/officeDocument/2006/relationships/image" Target="../media/image1260.png"/><Relationship Id="rId11" Type="http://schemas.openxmlformats.org/officeDocument/2006/relationships/image" Target="../media/image23.png"/><Relationship Id="rId24" Type="http://schemas.openxmlformats.org/officeDocument/2006/relationships/customXml" Target="../ink/ink1293.xml"/><Relationship Id="rId32" Type="http://schemas.openxmlformats.org/officeDocument/2006/relationships/customXml" Target="../ink/ink1297.xml"/><Relationship Id="rId37" Type="http://schemas.openxmlformats.org/officeDocument/2006/relationships/image" Target="../media/image1264.png"/><Relationship Id="rId40" Type="http://schemas.openxmlformats.org/officeDocument/2006/relationships/customXml" Target="../ink/ink1301.xml"/><Relationship Id="rId45" Type="http://schemas.openxmlformats.org/officeDocument/2006/relationships/image" Target="../media/image1268.png"/><Relationship Id="rId53" Type="http://schemas.openxmlformats.org/officeDocument/2006/relationships/image" Target="../media/image1272.png"/><Relationship Id="rId58" Type="http://schemas.openxmlformats.org/officeDocument/2006/relationships/customXml" Target="../ink/ink1310.xml"/><Relationship Id="rId5" Type="http://schemas.openxmlformats.org/officeDocument/2006/relationships/image" Target="../media/image1249.png"/><Relationship Id="rId61" Type="http://schemas.openxmlformats.org/officeDocument/2006/relationships/image" Target="../media/image1276.png"/><Relationship Id="rId19" Type="http://schemas.openxmlformats.org/officeDocument/2006/relationships/image" Target="../media/image1255.png"/><Relationship Id="rId14" Type="http://schemas.openxmlformats.org/officeDocument/2006/relationships/customXml" Target="../ink/ink1288.xml"/><Relationship Id="rId22" Type="http://schemas.openxmlformats.org/officeDocument/2006/relationships/customXml" Target="../ink/ink1292.xml"/><Relationship Id="rId27" Type="http://schemas.openxmlformats.org/officeDocument/2006/relationships/image" Target="../media/image1259.png"/><Relationship Id="rId30" Type="http://schemas.openxmlformats.org/officeDocument/2006/relationships/customXml" Target="../ink/ink1296.xml"/><Relationship Id="rId35" Type="http://schemas.openxmlformats.org/officeDocument/2006/relationships/image" Target="../media/image1263.png"/><Relationship Id="rId43" Type="http://schemas.openxmlformats.org/officeDocument/2006/relationships/image" Target="../media/image1267.png"/><Relationship Id="rId48" Type="http://schemas.openxmlformats.org/officeDocument/2006/relationships/customXml" Target="../ink/ink1305.xml"/><Relationship Id="rId56" Type="http://schemas.openxmlformats.org/officeDocument/2006/relationships/customXml" Target="../ink/ink1309.xml"/><Relationship Id="rId8" Type="http://schemas.openxmlformats.org/officeDocument/2006/relationships/customXml" Target="../ink/ink1285.xml"/><Relationship Id="rId51" Type="http://schemas.openxmlformats.org/officeDocument/2006/relationships/image" Target="../media/image1271.png"/><Relationship Id="rId3" Type="http://schemas.openxmlformats.org/officeDocument/2006/relationships/image" Target="../media/image1248.png"/><Relationship Id="rId12" Type="http://schemas.openxmlformats.org/officeDocument/2006/relationships/customXml" Target="../ink/ink1287.xml"/><Relationship Id="rId17" Type="http://schemas.openxmlformats.org/officeDocument/2006/relationships/image" Target="../media/image1254.png"/><Relationship Id="rId25" Type="http://schemas.openxmlformats.org/officeDocument/2006/relationships/image" Target="../media/image1258.png"/><Relationship Id="rId33" Type="http://schemas.openxmlformats.org/officeDocument/2006/relationships/image" Target="../media/image1262.png"/><Relationship Id="rId38" Type="http://schemas.openxmlformats.org/officeDocument/2006/relationships/customXml" Target="../ink/ink1300.xml"/><Relationship Id="rId46" Type="http://schemas.openxmlformats.org/officeDocument/2006/relationships/customXml" Target="../ink/ink1304.xml"/><Relationship Id="rId59" Type="http://schemas.openxmlformats.org/officeDocument/2006/relationships/image" Target="../media/image1275.png"/><Relationship Id="rId20" Type="http://schemas.openxmlformats.org/officeDocument/2006/relationships/customXml" Target="../ink/ink1291.xml"/><Relationship Id="rId41" Type="http://schemas.openxmlformats.org/officeDocument/2006/relationships/image" Target="../media/image1266.png"/><Relationship Id="rId54" Type="http://schemas.openxmlformats.org/officeDocument/2006/relationships/customXml" Target="../ink/ink13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4.xml"/><Relationship Id="rId15" Type="http://schemas.openxmlformats.org/officeDocument/2006/relationships/image" Target="../media/image1253.png"/><Relationship Id="rId23" Type="http://schemas.openxmlformats.org/officeDocument/2006/relationships/image" Target="../media/image1257.png"/><Relationship Id="rId28" Type="http://schemas.openxmlformats.org/officeDocument/2006/relationships/customXml" Target="../ink/ink1295.xml"/><Relationship Id="rId36" Type="http://schemas.openxmlformats.org/officeDocument/2006/relationships/customXml" Target="../ink/ink1299.xml"/><Relationship Id="rId49" Type="http://schemas.openxmlformats.org/officeDocument/2006/relationships/image" Target="../media/image1270.png"/><Relationship Id="rId57" Type="http://schemas.openxmlformats.org/officeDocument/2006/relationships/image" Target="../media/image1274.png"/><Relationship Id="rId10" Type="http://schemas.openxmlformats.org/officeDocument/2006/relationships/customXml" Target="../ink/ink1286.xml"/><Relationship Id="rId31" Type="http://schemas.openxmlformats.org/officeDocument/2006/relationships/image" Target="../media/image1261.png"/><Relationship Id="rId44" Type="http://schemas.openxmlformats.org/officeDocument/2006/relationships/customXml" Target="../ink/ink1303.xml"/><Relationship Id="rId52" Type="http://schemas.openxmlformats.org/officeDocument/2006/relationships/customXml" Target="../ink/ink1307.xml"/><Relationship Id="rId60" Type="http://schemas.openxmlformats.org/officeDocument/2006/relationships/customXml" Target="../ink/ink1311.xml"/><Relationship Id="rId4" Type="http://schemas.openxmlformats.org/officeDocument/2006/relationships/customXml" Target="../ink/ink1283.xml"/><Relationship Id="rId9" Type="http://schemas.openxmlformats.org/officeDocument/2006/relationships/image" Target="../media/image125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0.xml"/><Relationship Id="rId21" Type="http://schemas.openxmlformats.org/officeDocument/2006/relationships/image" Target="../media/image1285.png"/><Relationship Id="rId42" Type="http://schemas.openxmlformats.org/officeDocument/2006/relationships/customXml" Target="../ink/ink1332.xml"/><Relationship Id="rId63" Type="http://schemas.openxmlformats.org/officeDocument/2006/relationships/image" Target="../media/image1305.png"/><Relationship Id="rId84" Type="http://schemas.openxmlformats.org/officeDocument/2006/relationships/customXml" Target="../ink/ink1353.xml"/><Relationship Id="rId138" Type="http://schemas.openxmlformats.org/officeDocument/2006/relationships/image" Target="../media/image1341.png"/><Relationship Id="rId159" Type="http://schemas.openxmlformats.org/officeDocument/2006/relationships/customXml" Target="../ink/ink1393.xml"/><Relationship Id="rId170" Type="http://schemas.openxmlformats.org/officeDocument/2006/relationships/image" Target="../media/image1356.png"/><Relationship Id="rId191" Type="http://schemas.openxmlformats.org/officeDocument/2006/relationships/customXml" Target="../ink/ink1409.xml"/><Relationship Id="rId107" Type="http://schemas.openxmlformats.org/officeDocument/2006/relationships/customXml" Target="../ink/ink1365.xml"/><Relationship Id="rId11" Type="http://schemas.openxmlformats.org/officeDocument/2006/relationships/image" Target="../media/image1280.png"/><Relationship Id="rId32" Type="http://schemas.openxmlformats.org/officeDocument/2006/relationships/customXml" Target="../ink/ink1326.xml"/><Relationship Id="rId53" Type="http://schemas.openxmlformats.org/officeDocument/2006/relationships/image" Target="../media/image1300.png"/><Relationship Id="rId74" Type="http://schemas.openxmlformats.org/officeDocument/2006/relationships/customXml" Target="../ink/ink1348.xml"/><Relationship Id="rId128" Type="http://schemas.openxmlformats.org/officeDocument/2006/relationships/image" Target="../media/image1336.png"/><Relationship Id="rId149" Type="http://schemas.openxmlformats.org/officeDocument/2006/relationships/customXml" Target="../ink/ink1387.xml"/><Relationship Id="rId5" Type="http://schemas.openxmlformats.org/officeDocument/2006/relationships/image" Target="../media/image23.png"/><Relationship Id="rId95" Type="http://schemas.openxmlformats.org/officeDocument/2006/relationships/image" Target="../media/image1321.png"/><Relationship Id="rId160" Type="http://schemas.openxmlformats.org/officeDocument/2006/relationships/image" Target="../media/image1351.png"/><Relationship Id="rId181" Type="http://schemas.openxmlformats.org/officeDocument/2006/relationships/customXml" Target="../ink/ink1404.xml"/><Relationship Id="rId22" Type="http://schemas.openxmlformats.org/officeDocument/2006/relationships/customXml" Target="../ink/ink1321.xml"/><Relationship Id="rId43" Type="http://schemas.openxmlformats.org/officeDocument/2006/relationships/image" Target="../media/image1295.png"/><Relationship Id="rId64" Type="http://schemas.openxmlformats.org/officeDocument/2006/relationships/customXml" Target="../ink/ink1343.xml"/><Relationship Id="rId118" Type="http://schemas.openxmlformats.org/officeDocument/2006/relationships/customXml" Target="../ink/ink1371.xml"/><Relationship Id="rId139" Type="http://schemas.openxmlformats.org/officeDocument/2006/relationships/customXml" Target="../ink/ink1382.xml"/><Relationship Id="rId85" Type="http://schemas.openxmlformats.org/officeDocument/2006/relationships/image" Target="../media/image1316.png"/><Relationship Id="rId150" Type="http://schemas.openxmlformats.org/officeDocument/2006/relationships/image" Target="../media/image1347.png"/><Relationship Id="rId171" Type="http://schemas.openxmlformats.org/officeDocument/2006/relationships/customXml" Target="../ink/ink1399.xml"/><Relationship Id="rId192" Type="http://schemas.openxmlformats.org/officeDocument/2006/relationships/image" Target="../media/image1367.png"/><Relationship Id="rId12" Type="http://schemas.openxmlformats.org/officeDocument/2006/relationships/customXml" Target="../ink/ink1316.xml"/><Relationship Id="rId33" Type="http://schemas.openxmlformats.org/officeDocument/2006/relationships/customXml" Target="../ink/ink1327.xml"/><Relationship Id="rId108" Type="http://schemas.openxmlformats.org/officeDocument/2006/relationships/image" Target="../media/image1327.png"/><Relationship Id="rId129" Type="http://schemas.openxmlformats.org/officeDocument/2006/relationships/customXml" Target="../ink/ink1377.xml"/><Relationship Id="rId54" Type="http://schemas.openxmlformats.org/officeDocument/2006/relationships/customXml" Target="../ink/ink1338.xml"/><Relationship Id="rId75" Type="http://schemas.openxmlformats.org/officeDocument/2006/relationships/image" Target="../media/image1311.png"/><Relationship Id="rId96" Type="http://schemas.openxmlformats.org/officeDocument/2006/relationships/customXml" Target="../ink/ink1359.xml"/><Relationship Id="rId140" Type="http://schemas.openxmlformats.org/officeDocument/2006/relationships/image" Target="../media/image1342.png"/><Relationship Id="rId161" Type="http://schemas.openxmlformats.org/officeDocument/2006/relationships/customXml" Target="../ink/ink1394.xml"/><Relationship Id="rId182" Type="http://schemas.openxmlformats.org/officeDocument/2006/relationships/image" Target="../media/image1362.png"/><Relationship Id="rId6" Type="http://schemas.openxmlformats.org/officeDocument/2006/relationships/customXml" Target="../ink/ink1313.xml"/><Relationship Id="rId23" Type="http://schemas.openxmlformats.org/officeDocument/2006/relationships/image" Target="../media/image1286.png"/><Relationship Id="rId119" Type="http://schemas.openxmlformats.org/officeDocument/2006/relationships/image" Target="../media/image1332.png"/><Relationship Id="rId44" Type="http://schemas.openxmlformats.org/officeDocument/2006/relationships/customXml" Target="../ink/ink1333.xml"/><Relationship Id="rId65" Type="http://schemas.openxmlformats.org/officeDocument/2006/relationships/image" Target="../media/image1306.png"/><Relationship Id="rId86" Type="http://schemas.openxmlformats.org/officeDocument/2006/relationships/customXml" Target="../ink/ink1354.xml"/><Relationship Id="rId130" Type="http://schemas.openxmlformats.org/officeDocument/2006/relationships/image" Target="../media/image1337.png"/><Relationship Id="rId151" Type="http://schemas.openxmlformats.org/officeDocument/2006/relationships/customXml" Target="../ink/ink1388.xml"/><Relationship Id="rId172" Type="http://schemas.openxmlformats.org/officeDocument/2006/relationships/image" Target="../media/image1357.png"/><Relationship Id="rId13" Type="http://schemas.openxmlformats.org/officeDocument/2006/relationships/image" Target="../media/image1281.png"/><Relationship Id="rId18" Type="http://schemas.openxmlformats.org/officeDocument/2006/relationships/customXml" Target="../ink/ink1319.xml"/><Relationship Id="rId39" Type="http://schemas.openxmlformats.org/officeDocument/2006/relationships/customXml" Target="../ink/ink1330.xml"/><Relationship Id="rId109" Type="http://schemas.openxmlformats.org/officeDocument/2006/relationships/customXml" Target="../ink/ink1366.xml"/><Relationship Id="rId34" Type="http://schemas.openxmlformats.org/officeDocument/2006/relationships/image" Target="../media/image1291.png"/><Relationship Id="rId50" Type="http://schemas.openxmlformats.org/officeDocument/2006/relationships/customXml" Target="../ink/ink1336.xml"/><Relationship Id="rId55" Type="http://schemas.openxmlformats.org/officeDocument/2006/relationships/image" Target="../media/image1301.png"/><Relationship Id="rId76" Type="http://schemas.openxmlformats.org/officeDocument/2006/relationships/customXml" Target="../ink/ink1349.xml"/><Relationship Id="rId97" Type="http://schemas.openxmlformats.org/officeDocument/2006/relationships/image" Target="../media/image1322.png"/><Relationship Id="rId104" Type="http://schemas.openxmlformats.org/officeDocument/2006/relationships/image" Target="../media/image1325.png"/><Relationship Id="rId120" Type="http://schemas.openxmlformats.org/officeDocument/2006/relationships/customXml" Target="../ink/ink1372.xml"/><Relationship Id="rId125" Type="http://schemas.openxmlformats.org/officeDocument/2006/relationships/image" Target="../media/image1335.png"/><Relationship Id="rId141" Type="http://schemas.openxmlformats.org/officeDocument/2006/relationships/customXml" Target="../ink/ink1383.xml"/><Relationship Id="rId146" Type="http://schemas.openxmlformats.org/officeDocument/2006/relationships/image" Target="../media/image1345.png"/><Relationship Id="rId167" Type="http://schemas.openxmlformats.org/officeDocument/2006/relationships/customXml" Target="../ink/ink1397.xml"/><Relationship Id="rId188" Type="http://schemas.openxmlformats.org/officeDocument/2006/relationships/image" Target="../media/image1365.png"/><Relationship Id="rId7" Type="http://schemas.openxmlformats.org/officeDocument/2006/relationships/image" Target="../media/image300.png"/><Relationship Id="rId71" Type="http://schemas.openxmlformats.org/officeDocument/2006/relationships/image" Target="../media/image1309.png"/><Relationship Id="rId92" Type="http://schemas.openxmlformats.org/officeDocument/2006/relationships/customXml" Target="../ink/ink1357.xml"/><Relationship Id="rId162" Type="http://schemas.openxmlformats.org/officeDocument/2006/relationships/image" Target="../media/image1352.png"/><Relationship Id="rId183" Type="http://schemas.openxmlformats.org/officeDocument/2006/relationships/customXml" Target="../ink/ink1405.xml"/><Relationship Id="rId2" Type="http://schemas.openxmlformats.org/officeDocument/2006/relationships/image" Target="../media/image1277.png"/><Relationship Id="rId29" Type="http://schemas.openxmlformats.org/officeDocument/2006/relationships/image" Target="../media/image1289.png"/><Relationship Id="rId24" Type="http://schemas.openxmlformats.org/officeDocument/2006/relationships/customXml" Target="../ink/ink1322.xml"/><Relationship Id="rId40" Type="http://schemas.openxmlformats.org/officeDocument/2006/relationships/customXml" Target="../ink/ink1331.xml"/><Relationship Id="rId45" Type="http://schemas.openxmlformats.org/officeDocument/2006/relationships/image" Target="../media/image1296.png"/><Relationship Id="rId66" Type="http://schemas.openxmlformats.org/officeDocument/2006/relationships/customXml" Target="../ink/ink1344.xml"/><Relationship Id="rId87" Type="http://schemas.openxmlformats.org/officeDocument/2006/relationships/image" Target="../media/image1317.png"/><Relationship Id="rId110" Type="http://schemas.openxmlformats.org/officeDocument/2006/relationships/image" Target="../media/image1328.png"/><Relationship Id="rId115" Type="http://schemas.openxmlformats.org/officeDocument/2006/relationships/customXml" Target="../ink/ink1369.xml"/><Relationship Id="rId131" Type="http://schemas.openxmlformats.org/officeDocument/2006/relationships/customXml" Target="../ink/ink1378.xml"/><Relationship Id="rId136" Type="http://schemas.openxmlformats.org/officeDocument/2006/relationships/image" Target="../media/image1340.png"/><Relationship Id="rId157" Type="http://schemas.openxmlformats.org/officeDocument/2006/relationships/customXml" Target="../ink/ink1392.xml"/><Relationship Id="rId178" Type="http://schemas.openxmlformats.org/officeDocument/2006/relationships/image" Target="../media/image1360.png"/><Relationship Id="rId61" Type="http://schemas.openxmlformats.org/officeDocument/2006/relationships/image" Target="../media/image1304.png"/><Relationship Id="rId82" Type="http://schemas.openxmlformats.org/officeDocument/2006/relationships/customXml" Target="../ink/ink1352.xml"/><Relationship Id="rId152" Type="http://schemas.openxmlformats.org/officeDocument/2006/relationships/image" Target="../media/image1348.png"/><Relationship Id="rId173" Type="http://schemas.openxmlformats.org/officeDocument/2006/relationships/customXml" Target="../ink/ink1400.xml"/><Relationship Id="rId19" Type="http://schemas.openxmlformats.org/officeDocument/2006/relationships/image" Target="../media/image1284.png"/><Relationship Id="rId14" Type="http://schemas.openxmlformats.org/officeDocument/2006/relationships/customXml" Target="../ink/ink1317.xml"/><Relationship Id="rId30" Type="http://schemas.openxmlformats.org/officeDocument/2006/relationships/customXml" Target="../ink/ink1325.xml"/><Relationship Id="rId35" Type="http://schemas.openxmlformats.org/officeDocument/2006/relationships/customXml" Target="../ink/ink1328.xml"/><Relationship Id="rId56" Type="http://schemas.openxmlformats.org/officeDocument/2006/relationships/customXml" Target="../ink/ink1339.xml"/><Relationship Id="rId77" Type="http://schemas.openxmlformats.org/officeDocument/2006/relationships/image" Target="../media/image1312.png"/><Relationship Id="rId100" Type="http://schemas.openxmlformats.org/officeDocument/2006/relationships/customXml" Target="../ink/ink1361.xml"/><Relationship Id="rId105" Type="http://schemas.openxmlformats.org/officeDocument/2006/relationships/customXml" Target="../ink/ink1364.xml"/><Relationship Id="rId126" Type="http://schemas.openxmlformats.org/officeDocument/2006/relationships/customXml" Target="../ink/ink1375.xml"/><Relationship Id="rId147" Type="http://schemas.openxmlformats.org/officeDocument/2006/relationships/customXml" Target="../ink/ink1386.xml"/><Relationship Id="rId168" Type="http://schemas.openxmlformats.org/officeDocument/2006/relationships/image" Target="../media/image1355.png"/><Relationship Id="rId8" Type="http://schemas.openxmlformats.org/officeDocument/2006/relationships/customXml" Target="../ink/ink1314.xml"/><Relationship Id="rId51" Type="http://schemas.openxmlformats.org/officeDocument/2006/relationships/image" Target="../media/image1299.png"/><Relationship Id="rId72" Type="http://schemas.openxmlformats.org/officeDocument/2006/relationships/customXml" Target="../ink/ink1347.xml"/><Relationship Id="rId93" Type="http://schemas.openxmlformats.org/officeDocument/2006/relationships/image" Target="../media/image1320.png"/><Relationship Id="rId98" Type="http://schemas.openxmlformats.org/officeDocument/2006/relationships/customXml" Target="../ink/ink1360.xml"/><Relationship Id="rId121" Type="http://schemas.openxmlformats.org/officeDocument/2006/relationships/image" Target="../media/image1333.png"/><Relationship Id="rId142" Type="http://schemas.openxmlformats.org/officeDocument/2006/relationships/image" Target="../media/image1343.png"/><Relationship Id="rId163" Type="http://schemas.openxmlformats.org/officeDocument/2006/relationships/customXml" Target="../ink/ink1395.xml"/><Relationship Id="rId184" Type="http://schemas.openxmlformats.org/officeDocument/2006/relationships/image" Target="../media/image1363.png"/><Relationship Id="rId189" Type="http://schemas.openxmlformats.org/officeDocument/2006/relationships/customXml" Target="../ink/ink1408.xml"/><Relationship Id="rId3" Type="http://schemas.openxmlformats.org/officeDocument/2006/relationships/image" Target="../media/image1278.png"/><Relationship Id="rId25" Type="http://schemas.openxmlformats.org/officeDocument/2006/relationships/image" Target="../media/image1287.png"/><Relationship Id="rId46" Type="http://schemas.openxmlformats.org/officeDocument/2006/relationships/customXml" Target="../ink/ink1334.xml"/><Relationship Id="rId67" Type="http://schemas.openxmlformats.org/officeDocument/2006/relationships/image" Target="../media/image1307.png"/><Relationship Id="rId116" Type="http://schemas.openxmlformats.org/officeDocument/2006/relationships/image" Target="../media/image1331.png"/><Relationship Id="rId137" Type="http://schemas.openxmlformats.org/officeDocument/2006/relationships/customXml" Target="../ink/ink1381.xml"/><Relationship Id="rId158" Type="http://schemas.openxmlformats.org/officeDocument/2006/relationships/image" Target="../media/image1350.png"/><Relationship Id="rId20" Type="http://schemas.openxmlformats.org/officeDocument/2006/relationships/customXml" Target="../ink/ink1320.xml"/><Relationship Id="rId41" Type="http://schemas.openxmlformats.org/officeDocument/2006/relationships/image" Target="../media/image1294.png"/><Relationship Id="rId62" Type="http://schemas.openxmlformats.org/officeDocument/2006/relationships/customXml" Target="../ink/ink1342.xml"/><Relationship Id="rId83" Type="http://schemas.openxmlformats.org/officeDocument/2006/relationships/image" Target="../media/image1315.png"/><Relationship Id="rId88" Type="http://schemas.openxmlformats.org/officeDocument/2006/relationships/customXml" Target="../ink/ink1355.xml"/><Relationship Id="rId111" Type="http://schemas.openxmlformats.org/officeDocument/2006/relationships/customXml" Target="../ink/ink1367.xml"/><Relationship Id="rId132" Type="http://schemas.openxmlformats.org/officeDocument/2006/relationships/image" Target="../media/image1338.png"/><Relationship Id="rId153" Type="http://schemas.openxmlformats.org/officeDocument/2006/relationships/customXml" Target="../ink/ink1389.xml"/><Relationship Id="rId174" Type="http://schemas.openxmlformats.org/officeDocument/2006/relationships/image" Target="../media/image1358.png"/><Relationship Id="rId179" Type="http://schemas.openxmlformats.org/officeDocument/2006/relationships/customXml" Target="../ink/ink1403.xml"/><Relationship Id="rId190" Type="http://schemas.openxmlformats.org/officeDocument/2006/relationships/image" Target="../media/image1366.png"/><Relationship Id="rId15" Type="http://schemas.openxmlformats.org/officeDocument/2006/relationships/image" Target="../media/image1282.png"/><Relationship Id="rId36" Type="http://schemas.openxmlformats.org/officeDocument/2006/relationships/image" Target="../media/image1292.png"/><Relationship Id="rId57" Type="http://schemas.openxmlformats.org/officeDocument/2006/relationships/image" Target="../media/image1302.png"/><Relationship Id="rId106" Type="http://schemas.openxmlformats.org/officeDocument/2006/relationships/image" Target="../media/image1326.png"/><Relationship Id="rId127" Type="http://schemas.openxmlformats.org/officeDocument/2006/relationships/customXml" Target="../ink/ink1376.xml"/><Relationship Id="rId10" Type="http://schemas.openxmlformats.org/officeDocument/2006/relationships/customXml" Target="../ink/ink1315.xml"/><Relationship Id="rId31" Type="http://schemas.openxmlformats.org/officeDocument/2006/relationships/image" Target="../media/image1290.png"/><Relationship Id="rId52" Type="http://schemas.openxmlformats.org/officeDocument/2006/relationships/customXml" Target="../ink/ink1337.xml"/><Relationship Id="rId73" Type="http://schemas.openxmlformats.org/officeDocument/2006/relationships/image" Target="../media/image1310.png"/><Relationship Id="rId78" Type="http://schemas.openxmlformats.org/officeDocument/2006/relationships/customXml" Target="../ink/ink1350.xml"/><Relationship Id="rId94" Type="http://schemas.openxmlformats.org/officeDocument/2006/relationships/customXml" Target="../ink/ink1358.xml"/><Relationship Id="rId99" Type="http://schemas.openxmlformats.org/officeDocument/2006/relationships/image" Target="../media/image1323.png"/><Relationship Id="rId101" Type="http://schemas.openxmlformats.org/officeDocument/2006/relationships/image" Target="../media/image1324.png"/><Relationship Id="rId122" Type="http://schemas.openxmlformats.org/officeDocument/2006/relationships/customXml" Target="../ink/ink1373.xml"/><Relationship Id="rId143" Type="http://schemas.openxmlformats.org/officeDocument/2006/relationships/customXml" Target="../ink/ink1384.xml"/><Relationship Id="rId148" Type="http://schemas.openxmlformats.org/officeDocument/2006/relationships/image" Target="../media/image1346.png"/><Relationship Id="rId164" Type="http://schemas.openxmlformats.org/officeDocument/2006/relationships/image" Target="../media/image1353.png"/><Relationship Id="rId169" Type="http://schemas.openxmlformats.org/officeDocument/2006/relationships/customXml" Target="../ink/ink1398.xml"/><Relationship Id="rId185" Type="http://schemas.openxmlformats.org/officeDocument/2006/relationships/customXml" Target="../ink/ink1406.xml"/><Relationship Id="rId4" Type="http://schemas.openxmlformats.org/officeDocument/2006/relationships/customXml" Target="../ink/ink1312.xml"/><Relationship Id="rId9" Type="http://schemas.openxmlformats.org/officeDocument/2006/relationships/image" Target="../media/image1279.png"/><Relationship Id="rId180" Type="http://schemas.openxmlformats.org/officeDocument/2006/relationships/image" Target="../media/image1361.png"/><Relationship Id="rId26" Type="http://schemas.openxmlformats.org/officeDocument/2006/relationships/customXml" Target="../ink/ink1323.xml"/><Relationship Id="rId47" Type="http://schemas.openxmlformats.org/officeDocument/2006/relationships/image" Target="../media/image1297.png"/><Relationship Id="rId68" Type="http://schemas.openxmlformats.org/officeDocument/2006/relationships/customXml" Target="../ink/ink1345.xml"/><Relationship Id="rId89" Type="http://schemas.openxmlformats.org/officeDocument/2006/relationships/image" Target="../media/image1318.png"/><Relationship Id="rId112" Type="http://schemas.openxmlformats.org/officeDocument/2006/relationships/image" Target="../media/image1329.png"/><Relationship Id="rId133" Type="http://schemas.openxmlformats.org/officeDocument/2006/relationships/customXml" Target="../ink/ink1379.xml"/><Relationship Id="rId154" Type="http://schemas.openxmlformats.org/officeDocument/2006/relationships/customXml" Target="../ink/ink1390.xml"/><Relationship Id="rId175" Type="http://schemas.openxmlformats.org/officeDocument/2006/relationships/customXml" Target="../ink/ink1401.xml"/><Relationship Id="rId16" Type="http://schemas.openxmlformats.org/officeDocument/2006/relationships/customXml" Target="../ink/ink1318.xml"/><Relationship Id="rId37" Type="http://schemas.openxmlformats.org/officeDocument/2006/relationships/customXml" Target="../ink/ink1329.xml"/><Relationship Id="rId58" Type="http://schemas.openxmlformats.org/officeDocument/2006/relationships/customXml" Target="../ink/ink1340.xml"/><Relationship Id="rId79" Type="http://schemas.openxmlformats.org/officeDocument/2006/relationships/image" Target="../media/image1313.png"/><Relationship Id="rId102" Type="http://schemas.openxmlformats.org/officeDocument/2006/relationships/customXml" Target="../ink/ink1362.xml"/><Relationship Id="rId123" Type="http://schemas.openxmlformats.org/officeDocument/2006/relationships/image" Target="../media/image1334.png"/><Relationship Id="rId144" Type="http://schemas.openxmlformats.org/officeDocument/2006/relationships/image" Target="../media/image1344.png"/><Relationship Id="rId90" Type="http://schemas.openxmlformats.org/officeDocument/2006/relationships/customXml" Target="../ink/ink1356.xml"/><Relationship Id="rId165" Type="http://schemas.openxmlformats.org/officeDocument/2006/relationships/customXml" Target="../ink/ink1396.xml"/><Relationship Id="rId186" Type="http://schemas.openxmlformats.org/officeDocument/2006/relationships/image" Target="../media/image1364.png"/><Relationship Id="rId27" Type="http://schemas.openxmlformats.org/officeDocument/2006/relationships/image" Target="../media/image1288.png"/><Relationship Id="rId48" Type="http://schemas.openxmlformats.org/officeDocument/2006/relationships/customXml" Target="../ink/ink1335.xml"/><Relationship Id="rId69" Type="http://schemas.openxmlformats.org/officeDocument/2006/relationships/image" Target="../media/image1308.png"/><Relationship Id="rId113" Type="http://schemas.openxmlformats.org/officeDocument/2006/relationships/customXml" Target="../ink/ink1368.xml"/><Relationship Id="rId134" Type="http://schemas.openxmlformats.org/officeDocument/2006/relationships/image" Target="../media/image1339.png"/><Relationship Id="rId80" Type="http://schemas.openxmlformats.org/officeDocument/2006/relationships/customXml" Target="../ink/ink1351.xml"/><Relationship Id="rId155" Type="http://schemas.openxmlformats.org/officeDocument/2006/relationships/image" Target="../media/image1349.png"/><Relationship Id="rId176" Type="http://schemas.openxmlformats.org/officeDocument/2006/relationships/image" Target="../media/image1359.png"/><Relationship Id="rId17" Type="http://schemas.openxmlformats.org/officeDocument/2006/relationships/image" Target="../media/image1283.png"/><Relationship Id="rId38" Type="http://schemas.openxmlformats.org/officeDocument/2006/relationships/image" Target="../media/image1293.png"/><Relationship Id="rId59" Type="http://schemas.openxmlformats.org/officeDocument/2006/relationships/image" Target="../media/image1303.png"/><Relationship Id="rId103" Type="http://schemas.openxmlformats.org/officeDocument/2006/relationships/customXml" Target="../ink/ink1363.xml"/><Relationship Id="rId124" Type="http://schemas.openxmlformats.org/officeDocument/2006/relationships/customXml" Target="../ink/ink1374.xml"/><Relationship Id="rId70" Type="http://schemas.openxmlformats.org/officeDocument/2006/relationships/customXml" Target="../ink/ink1346.xml"/><Relationship Id="rId91" Type="http://schemas.openxmlformats.org/officeDocument/2006/relationships/image" Target="../media/image1319.png"/><Relationship Id="rId145" Type="http://schemas.openxmlformats.org/officeDocument/2006/relationships/customXml" Target="../ink/ink1385.xml"/><Relationship Id="rId166" Type="http://schemas.openxmlformats.org/officeDocument/2006/relationships/image" Target="../media/image1354.png"/><Relationship Id="rId187" Type="http://schemas.openxmlformats.org/officeDocument/2006/relationships/customXml" Target="../ink/ink1407.xml"/><Relationship Id="rId1" Type="http://schemas.openxmlformats.org/officeDocument/2006/relationships/slideLayout" Target="../slideLayouts/slideLayout10.xml"/><Relationship Id="rId28" Type="http://schemas.openxmlformats.org/officeDocument/2006/relationships/customXml" Target="../ink/ink1324.xml"/><Relationship Id="rId49" Type="http://schemas.openxmlformats.org/officeDocument/2006/relationships/image" Target="../media/image1298.png"/><Relationship Id="rId114" Type="http://schemas.openxmlformats.org/officeDocument/2006/relationships/image" Target="../media/image1330.png"/><Relationship Id="rId60" Type="http://schemas.openxmlformats.org/officeDocument/2006/relationships/customXml" Target="../ink/ink1341.xml"/><Relationship Id="rId81" Type="http://schemas.openxmlformats.org/officeDocument/2006/relationships/image" Target="../media/image1314.png"/><Relationship Id="rId135" Type="http://schemas.openxmlformats.org/officeDocument/2006/relationships/customXml" Target="../ink/ink1380.xml"/><Relationship Id="rId156" Type="http://schemas.openxmlformats.org/officeDocument/2006/relationships/customXml" Target="../ink/ink1391.xml"/><Relationship Id="rId177" Type="http://schemas.openxmlformats.org/officeDocument/2006/relationships/customXml" Target="../ink/ink140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8.xml"/><Relationship Id="rId21" Type="http://schemas.openxmlformats.org/officeDocument/2006/relationships/image" Target="../media/image1285.png"/><Relationship Id="rId63" Type="http://schemas.openxmlformats.org/officeDocument/2006/relationships/image" Target="../media/image1305.png"/><Relationship Id="rId159" Type="http://schemas.openxmlformats.org/officeDocument/2006/relationships/customXml" Target="../ink/ink1491.xml"/><Relationship Id="rId170" Type="http://schemas.openxmlformats.org/officeDocument/2006/relationships/image" Target="../media/image1356.png"/><Relationship Id="rId191" Type="http://schemas.openxmlformats.org/officeDocument/2006/relationships/customXml" Target="../ink/ink1507.xml"/><Relationship Id="rId205" Type="http://schemas.openxmlformats.org/officeDocument/2006/relationships/customXml" Target="../ink/ink1514.xml"/><Relationship Id="rId226" Type="http://schemas.openxmlformats.org/officeDocument/2006/relationships/image" Target="../media/image1383.png"/><Relationship Id="rId247" Type="http://schemas.openxmlformats.org/officeDocument/2006/relationships/customXml" Target="../ink/ink1536.xml"/><Relationship Id="rId107" Type="http://schemas.openxmlformats.org/officeDocument/2006/relationships/customXml" Target="../ink/ink1463.xml"/><Relationship Id="rId11" Type="http://schemas.openxmlformats.org/officeDocument/2006/relationships/image" Target="../media/image1280.png"/><Relationship Id="rId32" Type="http://schemas.openxmlformats.org/officeDocument/2006/relationships/customXml" Target="../ink/ink1424.xml"/><Relationship Id="rId53" Type="http://schemas.openxmlformats.org/officeDocument/2006/relationships/image" Target="../media/image1300.png"/><Relationship Id="rId74" Type="http://schemas.openxmlformats.org/officeDocument/2006/relationships/customXml" Target="../ink/ink1446.xml"/><Relationship Id="rId128" Type="http://schemas.openxmlformats.org/officeDocument/2006/relationships/image" Target="../media/image1336.png"/><Relationship Id="rId149" Type="http://schemas.openxmlformats.org/officeDocument/2006/relationships/customXml" Target="../ink/ink1485.xml"/><Relationship Id="rId5" Type="http://schemas.openxmlformats.org/officeDocument/2006/relationships/image" Target="../media/image23.png"/><Relationship Id="rId95" Type="http://schemas.openxmlformats.org/officeDocument/2006/relationships/image" Target="../media/image1321.png"/><Relationship Id="rId160" Type="http://schemas.openxmlformats.org/officeDocument/2006/relationships/image" Target="../media/image1351.png"/><Relationship Id="rId181" Type="http://schemas.openxmlformats.org/officeDocument/2006/relationships/customXml" Target="../ink/ink1502.xml"/><Relationship Id="rId216" Type="http://schemas.openxmlformats.org/officeDocument/2006/relationships/customXml" Target="../ink/ink1520.xml"/><Relationship Id="rId237" Type="http://schemas.openxmlformats.org/officeDocument/2006/relationships/customXml" Target="../ink/ink1531.xml"/><Relationship Id="rId258" Type="http://schemas.openxmlformats.org/officeDocument/2006/relationships/image" Target="../media/image1399.png"/><Relationship Id="rId22" Type="http://schemas.openxmlformats.org/officeDocument/2006/relationships/customXml" Target="../ink/ink1419.xml"/><Relationship Id="rId43" Type="http://schemas.openxmlformats.org/officeDocument/2006/relationships/image" Target="../media/image1295.png"/><Relationship Id="rId64" Type="http://schemas.openxmlformats.org/officeDocument/2006/relationships/customXml" Target="../ink/ink1441.xml"/><Relationship Id="rId118" Type="http://schemas.openxmlformats.org/officeDocument/2006/relationships/customXml" Target="../ink/ink1469.xml"/><Relationship Id="rId139" Type="http://schemas.openxmlformats.org/officeDocument/2006/relationships/customXml" Target="../ink/ink1480.xml"/><Relationship Id="rId85" Type="http://schemas.openxmlformats.org/officeDocument/2006/relationships/image" Target="../media/image1316.png"/><Relationship Id="rId150" Type="http://schemas.openxmlformats.org/officeDocument/2006/relationships/image" Target="../media/image1347.png"/><Relationship Id="rId171" Type="http://schemas.openxmlformats.org/officeDocument/2006/relationships/customXml" Target="../ink/ink1497.xml"/><Relationship Id="rId192" Type="http://schemas.openxmlformats.org/officeDocument/2006/relationships/image" Target="../media/image1367.png"/><Relationship Id="rId206" Type="http://schemas.openxmlformats.org/officeDocument/2006/relationships/image" Target="../media/image1374.png"/><Relationship Id="rId227" Type="http://schemas.openxmlformats.org/officeDocument/2006/relationships/customXml" Target="../ink/ink1526.xml"/><Relationship Id="rId248" Type="http://schemas.openxmlformats.org/officeDocument/2006/relationships/image" Target="../media/image1394.png"/><Relationship Id="rId12" Type="http://schemas.openxmlformats.org/officeDocument/2006/relationships/customXml" Target="../ink/ink1414.xml"/><Relationship Id="rId33" Type="http://schemas.openxmlformats.org/officeDocument/2006/relationships/customXml" Target="../ink/ink1425.xml"/><Relationship Id="rId108" Type="http://schemas.openxmlformats.org/officeDocument/2006/relationships/image" Target="../media/image1327.png"/><Relationship Id="rId129" Type="http://schemas.openxmlformats.org/officeDocument/2006/relationships/customXml" Target="../ink/ink1475.xml"/><Relationship Id="rId54" Type="http://schemas.openxmlformats.org/officeDocument/2006/relationships/customXml" Target="../ink/ink1436.xml"/><Relationship Id="rId75" Type="http://schemas.openxmlformats.org/officeDocument/2006/relationships/image" Target="../media/image1311.png"/><Relationship Id="rId96" Type="http://schemas.openxmlformats.org/officeDocument/2006/relationships/customXml" Target="../ink/ink1457.xml"/><Relationship Id="rId140" Type="http://schemas.openxmlformats.org/officeDocument/2006/relationships/image" Target="../media/image1342.png"/><Relationship Id="rId161" Type="http://schemas.openxmlformats.org/officeDocument/2006/relationships/customXml" Target="../ink/ink1492.xml"/><Relationship Id="rId182" Type="http://schemas.openxmlformats.org/officeDocument/2006/relationships/image" Target="../media/image1362.png"/><Relationship Id="rId217" Type="http://schemas.openxmlformats.org/officeDocument/2006/relationships/image" Target="../media/image1379.png"/><Relationship Id="rId6" Type="http://schemas.openxmlformats.org/officeDocument/2006/relationships/customXml" Target="../ink/ink1411.xml"/><Relationship Id="rId238" Type="http://schemas.openxmlformats.org/officeDocument/2006/relationships/image" Target="../media/image1389.png"/><Relationship Id="rId259" Type="http://schemas.openxmlformats.org/officeDocument/2006/relationships/customXml" Target="../ink/ink1542.xml"/><Relationship Id="rId23" Type="http://schemas.openxmlformats.org/officeDocument/2006/relationships/image" Target="../media/image1286.png"/><Relationship Id="rId119" Type="http://schemas.openxmlformats.org/officeDocument/2006/relationships/image" Target="../media/image1332.png"/><Relationship Id="rId44" Type="http://schemas.openxmlformats.org/officeDocument/2006/relationships/customXml" Target="../ink/ink1431.xml"/><Relationship Id="rId65" Type="http://schemas.openxmlformats.org/officeDocument/2006/relationships/image" Target="../media/image1306.png"/><Relationship Id="rId86" Type="http://schemas.openxmlformats.org/officeDocument/2006/relationships/customXml" Target="../ink/ink1452.xml"/><Relationship Id="rId130" Type="http://schemas.openxmlformats.org/officeDocument/2006/relationships/image" Target="../media/image1337.png"/><Relationship Id="rId151" Type="http://schemas.openxmlformats.org/officeDocument/2006/relationships/customXml" Target="../ink/ink1486.xml"/><Relationship Id="rId172" Type="http://schemas.openxmlformats.org/officeDocument/2006/relationships/image" Target="../media/image1357.png"/><Relationship Id="rId193" Type="http://schemas.openxmlformats.org/officeDocument/2006/relationships/customXml" Target="../ink/ink1508.xml"/><Relationship Id="rId207" Type="http://schemas.openxmlformats.org/officeDocument/2006/relationships/customXml" Target="../ink/ink1515.xml"/><Relationship Id="rId228" Type="http://schemas.openxmlformats.org/officeDocument/2006/relationships/image" Target="../media/image1384.png"/><Relationship Id="rId249" Type="http://schemas.openxmlformats.org/officeDocument/2006/relationships/customXml" Target="../ink/ink1537.xml"/><Relationship Id="rId13" Type="http://schemas.openxmlformats.org/officeDocument/2006/relationships/image" Target="../media/image1281.png"/><Relationship Id="rId109" Type="http://schemas.openxmlformats.org/officeDocument/2006/relationships/customXml" Target="../ink/ink1464.xml"/><Relationship Id="rId260" Type="http://schemas.openxmlformats.org/officeDocument/2006/relationships/image" Target="../media/image1400.png"/><Relationship Id="rId34" Type="http://schemas.openxmlformats.org/officeDocument/2006/relationships/image" Target="../media/image1291.png"/><Relationship Id="rId55" Type="http://schemas.openxmlformats.org/officeDocument/2006/relationships/image" Target="../media/image1301.png"/><Relationship Id="rId76" Type="http://schemas.openxmlformats.org/officeDocument/2006/relationships/customXml" Target="../ink/ink1447.xml"/><Relationship Id="rId97" Type="http://schemas.openxmlformats.org/officeDocument/2006/relationships/image" Target="../media/image1322.png"/><Relationship Id="rId120" Type="http://schemas.openxmlformats.org/officeDocument/2006/relationships/customXml" Target="../ink/ink1470.xml"/><Relationship Id="rId141" Type="http://schemas.openxmlformats.org/officeDocument/2006/relationships/customXml" Target="../ink/ink1481.xml"/><Relationship Id="rId7" Type="http://schemas.openxmlformats.org/officeDocument/2006/relationships/image" Target="../media/image300.png"/><Relationship Id="rId162" Type="http://schemas.openxmlformats.org/officeDocument/2006/relationships/image" Target="../media/image1352.png"/><Relationship Id="rId183" Type="http://schemas.openxmlformats.org/officeDocument/2006/relationships/customXml" Target="../ink/ink1503.xml"/><Relationship Id="rId218" Type="http://schemas.openxmlformats.org/officeDocument/2006/relationships/customXml" Target="../ink/ink1521.xml"/><Relationship Id="rId239" Type="http://schemas.openxmlformats.org/officeDocument/2006/relationships/customXml" Target="../ink/ink1532.xml"/><Relationship Id="rId250" Type="http://schemas.openxmlformats.org/officeDocument/2006/relationships/image" Target="../media/image1395.png"/><Relationship Id="rId24" Type="http://schemas.openxmlformats.org/officeDocument/2006/relationships/customXml" Target="../ink/ink1420.xml"/><Relationship Id="rId45" Type="http://schemas.openxmlformats.org/officeDocument/2006/relationships/image" Target="../media/image1296.png"/><Relationship Id="rId66" Type="http://schemas.openxmlformats.org/officeDocument/2006/relationships/customXml" Target="../ink/ink1442.xml"/><Relationship Id="rId87" Type="http://schemas.openxmlformats.org/officeDocument/2006/relationships/image" Target="../media/image1317.png"/><Relationship Id="rId110" Type="http://schemas.openxmlformats.org/officeDocument/2006/relationships/image" Target="../media/image1328.png"/><Relationship Id="rId131" Type="http://schemas.openxmlformats.org/officeDocument/2006/relationships/customXml" Target="../ink/ink1476.xml"/><Relationship Id="rId152" Type="http://schemas.openxmlformats.org/officeDocument/2006/relationships/image" Target="../media/image1348.png"/><Relationship Id="rId173" Type="http://schemas.openxmlformats.org/officeDocument/2006/relationships/customXml" Target="../ink/ink1498.xml"/><Relationship Id="rId194" Type="http://schemas.openxmlformats.org/officeDocument/2006/relationships/image" Target="../media/image1368.png"/><Relationship Id="rId208" Type="http://schemas.openxmlformats.org/officeDocument/2006/relationships/image" Target="../media/image1375.png"/><Relationship Id="rId229" Type="http://schemas.openxmlformats.org/officeDocument/2006/relationships/customXml" Target="../ink/ink1527.xml"/><Relationship Id="rId240" Type="http://schemas.openxmlformats.org/officeDocument/2006/relationships/image" Target="../media/image1390.png"/><Relationship Id="rId261" Type="http://schemas.openxmlformats.org/officeDocument/2006/relationships/customXml" Target="../ink/ink1543.xml"/><Relationship Id="rId14" Type="http://schemas.openxmlformats.org/officeDocument/2006/relationships/customXml" Target="../ink/ink1415.xml"/><Relationship Id="rId35" Type="http://schemas.openxmlformats.org/officeDocument/2006/relationships/customXml" Target="../ink/ink1426.xml"/><Relationship Id="rId56" Type="http://schemas.openxmlformats.org/officeDocument/2006/relationships/customXml" Target="../ink/ink1437.xml"/><Relationship Id="rId77" Type="http://schemas.openxmlformats.org/officeDocument/2006/relationships/image" Target="../media/image1312.png"/><Relationship Id="rId100" Type="http://schemas.openxmlformats.org/officeDocument/2006/relationships/customXml" Target="../ink/ink1459.xml"/><Relationship Id="rId8" Type="http://schemas.openxmlformats.org/officeDocument/2006/relationships/customXml" Target="../ink/ink1412.xml"/><Relationship Id="rId98" Type="http://schemas.openxmlformats.org/officeDocument/2006/relationships/customXml" Target="../ink/ink1458.xml"/><Relationship Id="rId121" Type="http://schemas.openxmlformats.org/officeDocument/2006/relationships/image" Target="../media/image1333.png"/><Relationship Id="rId142" Type="http://schemas.openxmlformats.org/officeDocument/2006/relationships/image" Target="../media/image1343.png"/><Relationship Id="rId163" Type="http://schemas.openxmlformats.org/officeDocument/2006/relationships/customXml" Target="../ink/ink1493.xml"/><Relationship Id="rId184" Type="http://schemas.openxmlformats.org/officeDocument/2006/relationships/image" Target="../media/image1363.png"/><Relationship Id="rId219" Type="http://schemas.openxmlformats.org/officeDocument/2006/relationships/image" Target="../media/image1380.png"/><Relationship Id="rId230" Type="http://schemas.openxmlformats.org/officeDocument/2006/relationships/image" Target="../media/image1385.png"/><Relationship Id="rId251" Type="http://schemas.openxmlformats.org/officeDocument/2006/relationships/customXml" Target="../ink/ink1538.xml"/><Relationship Id="rId25" Type="http://schemas.openxmlformats.org/officeDocument/2006/relationships/image" Target="../media/image1287.png"/><Relationship Id="rId46" Type="http://schemas.openxmlformats.org/officeDocument/2006/relationships/customXml" Target="../ink/ink1432.xml"/><Relationship Id="rId67" Type="http://schemas.openxmlformats.org/officeDocument/2006/relationships/image" Target="../media/image1307.png"/><Relationship Id="rId88" Type="http://schemas.openxmlformats.org/officeDocument/2006/relationships/customXml" Target="../ink/ink1453.xml"/><Relationship Id="rId111" Type="http://schemas.openxmlformats.org/officeDocument/2006/relationships/customXml" Target="../ink/ink1465.xml"/><Relationship Id="rId132" Type="http://schemas.openxmlformats.org/officeDocument/2006/relationships/image" Target="../media/image1338.png"/><Relationship Id="rId153" Type="http://schemas.openxmlformats.org/officeDocument/2006/relationships/customXml" Target="../ink/ink1487.xml"/><Relationship Id="rId174" Type="http://schemas.openxmlformats.org/officeDocument/2006/relationships/image" Target="../media/image1358.png"/><Relationship Id="rId195" Type="http://schemas.openxmlformats.org/officeDocument/2006/relationships/customXml" Target="../ink/ink1509.xml"/><Relationship Id="rId209" Type="http://schemas.openxmlformats.org/officeDocument/2006/relationships/customXml" Target="../ink/ink1516.xml"/><Relationship Id="rId220" Type="http://schemas.openxmlformats.org/officeDocument/2006/relationships/customXml" Target="../ink/ink1522.xml"/><Relationship Id="rId241" Type="http://schemas.openxmlformats.org/officeDocument/2006/relationships/customXml" Target="../ink/ink1533.xml"/><Relationship Id="rId15" Type="http://schemas.openxmlformats.org/officeDocument/2006/relationships/image" Target="../media/image1282.png"/><Relationship Id="rId36" Type="http://schemas.openxmlformats.org/officeDocument/2006/relationships/image" Target="../media/image1292.png"/><Relationship Id="rId57" Type="http://schemas.openxmlformats.org/officeDocument/2006/relationships/image" Target="../media/image1302.png"/><Relationship Id="rId262" Type="http://schemas.openxmlformats.org/officeDocument/2006/relationships/image" Target="../media/image1401.png"/><Relationship Id="rId78" Type="http://schemas.openxmlformats.org/officeDocument/2006/relationships/customXml" Target="../ink/ink1448.xml"/><Relationship Id="rId99" Type="http://schemas.openxmlformats.org/officeDocument/2006/relationships/image" Target="../media/image1323.png"/><Relationship Id="rId101" Type="http://schemas.openxmlformats.org/officeDocument/2006/relationships/image" Target="../media/image1324.png"/><Relationship Id="rId122" Type="http://schemas.openxmlformats.org/officeDocument/2006/relationships/customXml" Target="../ink/ink1471.xml"/><Relationship Id="rId143" Type="http://schemas.openxmlformats.org/officeDocument/2006/relationships/customXml" Target="../ink/ink1482.xml"/><Relationship Id="rId164" Type="http://schemas.openxmlformats.org/officeDocument/2006/relationships/image" Target="../media/image1353.png"/><Relationship Id="rId185" Type="http://schemas.openxmlformats.org/officeDocument/2006/relationships/customXml" Target="../ink/ink1504.xml"/><Relationship Id="rId9" Type="http://schemas.openxmlformats.org/officeDocument/2006/relationships/image" Target="../media/image1279.png"/><Relationship Id="rId210" Type="http://schemas.openxmlformats.org/officeDocument/2006/relationships/image" Target="../media/image1376.png"/><Relationship Id="rId26" Type="http://schemas.openxmlformats.org/officeDocument/2006/relationships/customXml" Target="../ink/ink1421.xml"/><Relationship Id="rId231" Type="http://schemas.openxmlformats.org/officeDocument/2006/relationships/customXml" Target="../ink/ink1528.xml"/><Relationship Id="rId252" Type="http://schemas.openxmlformats.org/officeDocument/2006/relationships/image" Target="../media/image1396.png"/><Relationship Id="rId47" Type="http://schemas.openxmlformats.org/officeDocument/2006/relationships/image" Target="../media/image1297.png"/><Relationship Id="rId68" Type="http://schemas.openxmlformats.org/officeDocument/2006/relationships/customXml" Target="../ink/ink1443.xml"/><Relationship Id="rId89" Type="http://schemas.openxmlformats.org/officeDocument/2006/relationships/image" Target="../media/image1318.png"/><Relationship Id="rId112" Type="http://schemas.openxmlformats.org/officeDocument/2006/relationships/image" Target="../media/image1329.png"/><Relationship Id="rId133" Type="http://schemas.openxmlformats.org/officeDocument/2006/relationships/customXml" Target="../ink/ink1477.xml"/><Relationship Id="rId154" Type="http://schemas.openxmlformats.org/officeDocument/2006/relationships/customXml" Target="../ink/ink1488.xml"/><Relationship Id="rId175" Type="http://schemas.openxmlformats.org/officeDocument/2006/relationships/customXml" Target="../ink/ink1499.xml"/><Relationship Id="rId196" Type="http://schemas.openxmlformats.org/officeDocument/2006/relationships/image" Target="../media/image1369.png"/><Relationship Id="rId200" Type="http://schemas.openxmlformats.org/officeDocument/2006/relationships/image" Target="../media/image1371.png"/><Relationship Id="rId16" Type="http://schemas.openxmlformats.org/officeDocument/2006/relationships/customXml" Target="../ink/ink1416.xml"/><Relationship Id="rId221" Type="http://schemas.openxmlformats.org/officeDocument/2006/relationships/image" Target="../media/image1381.png"/><Relationship Id="rId242" Type="http://schemas.openxmlformats.org/officeDocument/2006/relationships/image" Target="../media/image1391.png"/><Relationship Id="rId37" Type="http://schemas.openxmlformats.org/officeDocument/2006/relationships/customXml" Target="../ink/ink1427.xml"/><Relationship Id="rId58" Type="http://schemas.openxmlformats.org/officeDocument/2006/relationships/customXml" Target="../ink/ink1438.xml"/><Relationship Id="rId79" Type="http://schemas.openxmlformats.org/officeDocument/2006/relationships/image" Target="../media/image1313.png"/><Relationship Id="rId102" Type="http://schemas.openxmlformats.org/officeDocument/2006/relationships/customXml" Target="../ink/ink1460.xml"/><Relationship Id="rId123" Type="http://schemas.openxmlformats.org/officeDocument/2006/relationships/image" Target="../media/image1334.png"/><Relationship Id="rId144" Type="http://schemas.openxmlformats.org/officeDocument/2006/relationships/image" Target="../media/image1344.png"/><Relationship Id="rId90" Type="http://schemas.openxmlformats.org/officeDocument/2006/relationships/customXml" Target="../ink/ink1454.xml"/><Relationship Id="rId165" Type="http://schemas.openxmlformats.org/officeDocument/2006/relationships/customXml" Target="../ink/ink1494.xml"/><Relationship Id="rId186" Type="http://schemas.openxmlformats.org/officeDocument/2006/relationships/image" Target="../media/image1364.png"/><Relationship Id="rId211" Type="http://schemas.openxmlformats.org/officeDocument/2006/relationships/customXml" Target="../ink/ink1517.xml"/><Relationship Id="rId232" Type="http://schemas.openxmlformats.org/officeDocument/2006/relationships/image" Target="../media/image1386.png"/><Relationship Id="rId253" Type="http://schemas.openxmlformats.org/officeDocument/2006/relationships/customXml" Target="../ink/ink1539.xml"/><Relationship Id="rId27" Type="http://schemas.openxmlformats.org/officeDocument/2006/relationships/image" Target="../media/image1288.png"/><Relationship Id="rId48" Type="http://schemas.openxmlformats.org/officeDocument/2006/relationships/customXml" Target="../ink/ink1433.xml"/><Relationship Id="rId69" Type="http://schemas.openxmlformats.org/officeDocument/2006/relationships/image" Target="../media/image1308.png"/><Relationship Id="rId113" Type="http://schemas.openxmlformats.org/officeDocument/2006/relationships/customXml" Target="../ink/ink1466.xml"/><Relationship Id="rId134" Type="http://schemas.openxmlformats.org/officeDocument/2006/relationships/image" Target="../media/image1339.png"/><Relationship Id="rId80" Type="http://schemas.openxmlformats.org/officeDocument/2006/relationships/customXml" Target="../ink/ink1449.xml"/><Relationship Id="rId155" Type="http://schemas.openxmlformats.org/officeDocument/2006/relationships/image" Target="../media/image1349.png"/><Relationship Id="rId176" Type="http://schemas.openxmlformats.org/officeDocument/2006/relationships/image" Target="../media/image1359.png"/><Relationship Id="rId197" Type="http://schemas.openxmlformats.org/officeDocument/2006/relationships/customXml" Target="../ink/ink1510.xml"/><Relationship Id="rId201" Type="http://schemas.openxmlformats.org/officeDocument/2006/relationships/customXml" Target="../ink/ink1512.xml"/><Relationship Id="rId222" Type="http://schemas.openxmlformats.org/officeDocument/2006/relationships/customXml" Target="../ink/ink1523.xml"/><Relationship Id="rId243" Type="http://schemas.openxmlformats.org/officeDocument/2006/relationships/customXml" Target="../ink/ink1534.xml"/><Relationship Id="rId17" Type="http://schemas.openxmlformats.org/officeDocument/2006/relationships/image" Target="../media/image1283.png"/><Relationship Id="rId38" Type="http://schemas.openxmlformats.org/officeDocument/2006/relationships/image" Target="../media/image1293.png"/><Relationship Id="rId59" Type="http://schemas.openxmlformats.org/officeDocument/2006/relationships/image" Target="../media/image1303.png"/><Relationship Id="rId103" Type="http://schemas.openxmlformats.org/officeDocument/2006/relationships/customXml" Target="../ink/ink1461.xml"/><Relationship Id="rId124" Type="http://schemas.openxmlformats.org/officeDocument/2006/relationships/customXml" Target="../ink/ink1472.xml"/><Relationship Id="rId70" Type="http://schemas.openxmlformats.org/officeDocument/2006/relationships/customXml" Target="../ink/ink1444.xml"/><Relationship Id="rId91" Type="http://schemas.openxmlformats.org/officeDocument/2006/relationships/image" Target="../media/image1319.png"/><Relationship Id="rId145" Type="http://schemas.openxmlformats.org/officeDocument/2006/relationships/customXml" Target="../ink/ink1483.xml"/><Relationship Id="rId166" Type="http://schemas.openxmlformats.org/officeDocument/2006/relationships/image" Target="../media/image1354.png"/><Relationship Id="rId187" Type="http://schemas.openxmlformats.org/officeDocument/2006/relationships/customXml" Target="../ink/ink1505.xml"/><Relationship Id="rId1" Type="http://schemas.openxmlformats.org/officeDocument/2006/relationships/slideLayout" Target="../slideLayouts/slideLayout10.xml"/><Relationship Id="rId212" Type="http://schemas.openxmlformats.org/officeDocument/2006/relationships/image" Target="../media/image1377.png"/><Relationship Id="rId233" Type="http://schemas.openxmlformats.org/officeDocument/2006/relationships/customXml" Target="../ink/ink1529.xml"/><Relationship Id="rId254" Type="http://schemas.openxmlformats.org/officeDocument/2006/relationships/image" Target="../media/image1397.png"/><Relationship Id="rId28" Type="http://schemas.openxmlformats.org/officeDocument/2006/relationships/customXml" Target="../ink/ink1422.xml"/><Relationship Id="rId49" Type="http://schemas.openxmlformats.org/officeDocument/2006/relationships/image" Target="../media/image1298.png"/><Relationship Id="rId114" Type="http://schemas.openxmlformats.org/officeDocument/2006/relationships/image" Target="../media/image1330.png"/><Relationship Id="rId60" Type="http://schemas.openxmlformats.org/officeDocument/2006/relationships/customXml" Target="../ink/ink1439.xml"/><Relationship Id="rId81" Type="http://schemas.openxmlformats.org/officeDocument/2006/relationships/image" Target="../media/image1314.png"/><Relationship Id="rId135" Type="http://schemas.openxmlformats.org/officeDocument/2006/relationships/customXml" Target="../ink/ink1478.xml"/><Relationship Id="rId156" Type="http://schemas.openxmlformats.org/officeDocument/2006/relationships/customXml" Target="../ink/ink1489.xml"/><Relationship Id="rId177" Type="http://schemas.openxmlformats.org/officeDocument/2006/relationships/customXml" Target="../ink/ink1500.xml"/><Relationship Id="rId198" Type="http://schemas.openxmlformats.org/officeDocument/2006/relationships/image" Target="../media/image1370.png"/><Relationship Id="rId202" Type="http://schemas.openxmlformats.org/officeDocument/2006/relationships/image" Target="../media/image1372.png"/><Relationship Id="rId223" Type="http://schemas.openxmlformats.org/officeDocument/2006/relationships/customXml" Target="../ink/ink1524.xml"/><Relationship Id="rId244" Type="http://schemas.openxmlformats.org/officeDocument/2006/relationships/image" Target="../media/image1392.png"/><Relationship Id="rId18" Type="http://schemas.openxmlformats.org/officeDocument/2006/relationships/customXml" Target="../ink/ink1417.xml"/><Relationship Id="rId39" Type="http://schemas.openxmlformats.org/officeDocument/2006/relationships/customXml" Target="../ink/ink1428.xml"/><Relationship Id="rId50" Type="http://schemas.openxmlformats.org/officeDocument/2006/relationships/customXml" Target="../ink/ink1434.xml"/><Relationship Id="rId104" Type="http://schemas.openxmlformats.org/officeDocument/2006/relationships/image" Target="../media/image1325.png"/><Relationship Id="rId125" Type="http://schemas.openxmlformats.org/officeDocument/2006/relationships/image" Target="../media/image1335.png"/><Relationship Id="rId146" Type="http://schemas.openxmlformats.org/officeDocument/2006/relationships/image" Target="../media/image1345.png"/><Relationship Id="rId167" Type="http://schemas.openxmlformats.org/officeDocument/2006/relationships/customXml" Target="../ink/ink1495.xml"/><Relationship Id="rId188" Type="http://schemas.openxmlformats.org/officeDocument/2006/relationships/image" Target="../media/image1365.png"/><Relationship Id="rId71" Type="http://schemas.openxmlformats.org/officeDocument/2006/relationships/image" Target="../media/image1309.png"/><Relationship Id="rId92" Type="http://schemas.openxmlformats.org/officeDocument/2006/relationships/customXml" Target="../ink/ink1455.xml"/><Relationship Id="rId213" Type="http://schemas.openxmlformats.org/officeDocument/2006/relationships/customXml" Target="../ink/ink1518.xml"/><Relationship Id="rId234" Type="http://schemas.openxmlformats.org/officeDocument/2006/relationships/image" Target="../media/image1387.png"/><Relationship Id="rId2" Type="http://schemas.openxmlformats.org/officeDocument/2006/relationships/image" Target="../media/image1277.png"/><Relationship Id="rId29" Type="http://schemas.openxmlformats.org/officeDocument/2006/relationships/image" Target="../media/image1289.png"/><Relationship Id="rId255" Type="http://schemas.openxmlformats.org/officeDocument/2006/relationships/customXml" Target="../ink/ink1540.xml"/><Relationship Id="rId40" Type="http://schemas.openxmlformats.org/officeDocument/2006/relationships/customXml" Target="../ink/ink1429.xml"/><Relationship Id="rId115" Type="http://schemas.openxmlformats.org/officeDocument/2006/relationships/customXml" Target="../ink/ink1467.xml"/><Relationship Id="rId136" Type="http://schemas.openxmlformats.org/officeDocument/2006/relationships/image" Target="../media/image1340.png"/><Relationship Id="rId157" Type="http://schemas.openxmlformats.org/officeDocument/2006/relationships/customXml" Target="../ink/ink1490.xml"/><Relationship Id="rId178" Type="http://schemas.openxmlformats.org/officeDocument/2006/relationships/image" Target="../media/image1360.png"/><Relationship Id="rId61" Type="http://schemas.openxmlformats.org/officeDocument/2006/relationships/image" Target="../media/image1304.png"/><Relationship Id="rId82" Type="http://schemas.openxmlformats.org/officeDocument/2006/relationships/customXml" Target="../ink/ink1450.xml"/><Relationship Id="rId199" Type="http://schemas.openxmlformats.org/officeDocument/2006/relationships/customXml" Target="../ink/ink1511.xml"/><Relationship Id="rId203" Type="http://schemas.openxmlformats.org/officeDocument/2006/relationships/customXml" Target="../ink/ink1513.xml"/><Relationship Id="rId19" Type="http://schemas.openxmlformats.org/officeDocument/2006/relationships/image" Target="../media/image1284.png"/><Relationship Id="rId224" Type="http://schemas.openxmlformats.org/officeDocument/2006/relationships/image" Target="../media/image1382.png"/><Relationship Id="rId245" Type="http://schemas.openxmlformats.org/officeDocument/2006/relationships/customXml" Target="../ink/ink1535.xml"/><Relationship Id="rId30" Type="http://schemas.openxmlformats.org/officeDocument/2006/relationships/customXml" Target="../ink/ink1423.xml"/><Relationship Id="rId105" Type="http://schemas.openxmlformats.org/officeDocument/2006/relationships/customXml" Target="../ink/ink1462.xml"/><Relationship Id="rId126" Type="http://schemas.openxmlformats.org/officeDocument/2006/relationships/customXml" Target="../ink/ink1473.xml"/><Relationship Id="rId147" Type="http://schemas.openxmlformats.org/officeDocument/2006/relationships/customXml" Target="../ink/ink1484.xml"/><Relationship Id="rId168" Type="http://schemas.openxmlformats.org/officeDocument/2006/relationships/image" Target="../media/image1355.png"/><Relationship Id="rId51" Type="http://schemas.openxmlformats.org/officeDocument/2006/relationships/image" Target="../media/image1299.png"/><Relationship Id="rId72" Type="http://schemas.openxmlformats.org/officeDocument/2006/relationships/customXml" Target="../ink/ink1445.xml"/><Relationship Id="rId93" Type="http://schemas.openxmlformats.org/officeDocument/2006/relationships/image" Target="../media/image1320.png"/><Relationship Id="rId189" Type="http://schemas.openxmlformats.org/officeDocument/2006/relationships/customXml" Target="../ink/ink1506.xml"/><Relationship Id="rId3" Type="http://schemas.openxmlformats.org/officeDocument/2006/relationships/image" Target="../media/image1278.png"/><Relationship Id="rId214" Type="http://schemas.openxmlformats.org/officeDocument/2006/relationships/customXml" Target="../ink/ink1519.xml"/><Relationship Id="rId235" Type="http://schemas.openxmlformats.org/officeDocument/2006/relationships/customXml" Target="../ink/ink1530.xml"/><Relationship Id="rId256" Type="http://schemas.openxmlformats.org/officeDocument/2006/relationships/image" Target="../media/image1398.png"/><Relationship Id="rId116" Type="http://schemas.openxmlformats.org/officeDocument/2006/relationships/image" Target="../media/image1331.png"/><Relationship Id="rId137" Type="http://schemas.openxmlformats.org/officeDocument/2006/relationships/customXml" Target="../ink/ink1479.xml"/><Relationship Id="rId158" Type="http://schemas.openxmlformats.org/officeDocument/2006/relationships/image" Target="../media/image1350.png"/><Relationship Id="rId20" Type="http://schemas.openxmlformats.org/officeDocument/2006/relationships/customXml" Target="../ink/ink1418.xml"/><Relationship Id="rId41" Type="http://schemas.openxmlformats.org/officeDocument/2006/relationships/image" Target="../media/image1294.png"/><Relationship Id="rId62" Type="http://schemas.openxmlformats.org/officeDocument/2006/relationships/customXml" Target="../ink/ink1440.xml"/><Relationship Id="rId83" Type="http://schemas.openxmlformats.org/officeDocument/2006/relationships/image" Target="../media/image1315.png"/><Relationship Id="rId179" Type="http://schemas.openxmlformats.org/officeDocument/2006/relationships/customXml" Target="../ink/ink1501.xml"/><Relationship Id="rId190" Type="http://schemas.openxmlformats.org/officeDocument/2006/relationships/image" Target="../media/image1366.png"/><Relationship Id="rId204" Type="http://schemas.openxmlformats.org/officeDocument/2006/relationships/image" Target="../media/image1373.png"/><Relationship Id="rId225" Type="http://schemas.openxmlformats.org/officeDocument/2006/relationships/customXml" Target="../ink/ink1525.xml"/><Relationship Id="rId246" Type="http://schemas.openxmlformats.org/officeDocument/2006/relationships/image" Target="../media/image1393.png"/><Relationship Id="rId106" Type="http://schemas.openxmlformats.org/officeDocument/2006/relationships/image" Target="../media/image1326.png"/><Relationship Id="rId127" Type="http://schemas.openxmlformats.org/officeDocument/2006/relationships/customXml" Target="../ink/ink1474.xml"/><Relationship Id="rId10" Type="http://schemas.openxmlformats.org/officeDocument/2006/relationships/customXml" Target="../ink/ink1413.xml"/><Relationship Id="rId31" Type="http://schemas.openxmlformats.org/officeDocument/2006/relationships/image" Target="../media/image1290.png"/><Relationship Id="rId52" Type="http://schemas.openxmlformats.org/officeDocument/2006/relationships/customXml" Target="../ink/ink1435.xml"/><Relationship Id="rId73" Type="http://schemas.openxmlformats.org/officeDocument/2006/relationships/image" Target="../media/image1310.png"/><Relationship Id="rId94" Type="http://schemas.openxmlformats.org/officeDocument/2006/relationships/customXml" Target="../ink/ink1456.xml"/><Relationship Id="rId148" Type="http://schemas.openxmlformats.org/officeDocument/2006/relationships/image" Target="../media/image1346.png"/><Relationship Id="rId169" Type="http://schemas.openxmlformats.org/officeDocument/2006/relationships/customXml" Target="../ink/ink1496.xml"/><Relationship Id="rId4" Type="http://schemas.openxmlformats.org/officeDocument/2006/relationships/customXml" Target="../ink/ink1410.xml"/><Relationship Id="rId180" Type="http://schemas.openxmlformats.org/officeDocument/2006/relationships/image" Target="../media/image1361.png"/><Relationship Id="rId215" Type="http://schemas.openxmlformats.org/officeDocument/2006/relationships/image" Target="../media/image1378.png"/><Relationship Id="rId236" Type="http://schemas.openxmlformats.org/officeDocument/2006/relationships/image" Target="../media/image1388.png"/><Relationship Id="rId257" Type="http://schemas.openxmlformats.org/officeDocument/2006/relationships/customXml" Target="../ink/ink1541.xml"/><Relationship Id="rId42" Type="http://schemas.openxmlformats.org/officeDocument/2006/relationships/customXml" Target="../ink/ink1430.xml"/><Relationship Id="rId84" Type="http://schemas.openxmlformats.org/officeDocument/2006/relationships/customXml" Target="../ink/ink1451.xml"/><Relationship Id="rId138" Type="http://schemas.openxmlformats.org/officeDocument/2006/relationships/image" Target="../media/image134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3.png"/><Relationship Id="rId21" Type="http://schemas.openxmlformats.org/officeDocument/2006/relationships/customXml" Target="../ink/ink1553.xml"/><Relationship Id="rId34" Type="http://schemas.openxmlformats.org/officeDocument/2006/relationships/image" Target="../media/image1417.png"/><Relationship Id="rId42" Type="http://schemas.openxmlformats.org/officeDocument/2006/relationships/image" Target="../media/image1421.png"/><Relationship Id="rId47" Type="http://schemas.openxmlformats.org/officeDocument/2006/relationships/customXml" Target="../ink/ink1566.xml"/><Relationship Id="rId50" Type="http://schemas.openxmlformats.org/officeDocument/2006/relationships/image" Target="../media/image1425.png"/><Relationship Id="rId55" Type="http://schemas.openxmlformats.org/officeDocument/2006/relationships/customXml" Target="../ink/ink1570.xml"/><Relationship Id="rId63" Type="http://schemas.openxmlformats.org/officeDocument/2006/relationships/customXml" Target="../ink/ink1574.xml"/><Relationship Id="rId7" Type="http://schemas.openxmlformats.org/officeDocument/2006/relationships/customXml" Target="../ink/ink1546.xml"/><Relationship Id="rId2" Type="http://schemas.openxmlformats.org/officeDocument/2006/relationships/image" Target="../media/image1402.png"/><Relationship Id="rId16" Type="http://schemas.openxmlformats.org/officeDocument/2006/relationships/image" Target="../media/image1409.png"/><Relationship Id="rId29" Type="http://schemas.openxmlformats.org/officeDocument/2006/relationships/customXml" Target="../ink/ink1557.xml"/><Relationship Id="rId11" Type="http://schemas.openxmlformats.org/officeDocument/2006/relationships/customXml" Target="../ink/ink1548.xml"/><Relationship Id="rId24" Type="http://schemas.openxmlformats.org/officeDocument/2006/relationships/image" Target="../media/image1412.png"/><Relationship Id="rId32" Type="http://schemas.openxmlformats.org/officeDocument/2006/relationships/image" Target="../media/image1416.png"/><Relationship Id="rId37" Type="http://schemas.openxmlformats.org/officeDocument/2006/relationships/customXml" Target="../ink/ink1561.xml"/><Relationship Id="rId40" Type="http://schemas.openxmlformats.org/officeDocument/2006/relationships/image" Target="../media/image1420.png"/><Relationship Id="rId45" Type="http://schemas.openxmlformats.org/officeDocument/2006/relationships/customXml" Target="../ink/ink1565.xml"/><Relationship Id="rId53" Type="http://schemas.openxmlformats.org/officeDocument/2006/relationships/customXml" Target="../ink/ink1569.xml"/><Relationship Id="rId58" Type="http://schemas.openxmlformats.org/officeDocument/2006/relationships/image" Target="../media/image1429.png"/><Relationship Id="rId66" Type="http://schemas.openxmlformats.org/officeDocument/2006/relationships/image" Target="../media/image1433.png"/><Relationship Id="rId5" Type="http://schemas.openxmlformats.org/officeDocument/2006/relationships/customXml" Target="../ink/ink1545.xml"/><Relationship Id="rId61" Type="http://schemas.openxmlformats.org/officeDocument/2006/relationships/customXml" Target="../ink/ink1573.xml"/><Relationship Id="rId19" Type="http://schemas.openxmlformats.org/officeDocument/2006/relationships/customXml" Target="../ink/ink1552.xml"/><Relationship Id="rId14" Type="http://schemas.openxmlformats.org/officeDocument/2006/relationships/image" Target="../media/image1408.png"/><Relationship Id="rId22" Type="http://schemas.openxmlformats.org/officeDocument/2006/relationships/image" Target="../media/image23.png"/><Relationship Id="rId27" Type="http://schemas.openxmlformats.org/officeDocument/2006/relationships/customXml" Target="../ink/ink1556.xml"/><Relationship Id="rId30" Type="http://schemas.openxmlformats.org/officeDocument/2006/relationships/image" Target="../media/image1415.png"/><Relationship Id="rId35" Type="http://schemas.openxmlformats.org/officeDocument/2006/relationships/customXml" Target="../ink/ink1560.xml"/><Relationship Id="rId43" Type="http://schemas.openxmlformats.org/officeDocument/2006/relationships/customXml" Target="../ink/ink1564.xml"/><Relationship Id="rId48" Type="http://schemas.openxmlformats.org/officeDocument/2006/relationships/image" Target="../media/image1424.png"/><Relationship Id="rId56" Type="http://schemas.openxmlformats.org/officeDocument/2006/relationships/image" Target="../media/image1428.png"/><Relationship Id="rId64" Type="http://schemas.openxmlformats.org/officeDocument/2006/relationships/image" Target="../media/image1432.png"/><Relationship Id="rId8" Type="http://schemas.openxmlformats.org/officeDocument/2006/relationships/image" Target="../media/image1405.png"/><Relationship Id="rId51" Type="http://schemas.openxmlformats.org/officeDocument/2006/relationships/customXml" Target="../ink/ink1568.xml"/><Relationship Id="rId3" Type="http://schemas.openxmlformats.org/officeDocument/2006/relationships/customXml" Target="../ink/ink1544.xml"/><Relationship Id="rId12" Type="http://schemas.openxmlformats.org/officeDocument/2006/relationships/image" Target="../media/image1407.png"/><Relationship Id="rId17" Type="http://schemas.openxmlformats.org/officeDocument/2006/relationships/customXml" Target="../ink/ink1551.xml"/><Relationship Id="rId25" Type="http://schemas.openxmlformats.org/officeDocument/2006/relationships/customXml" Target="../ink/ink1555.xml"/><Relationship Id="rId33" Type="http://schemas.openxmlformats.org/officeDocument/2006/relationships/customXml" Target="../ink/ink1559.xml"/><Relationship Id="rId38" Type="http://schemas.openxmlformats.org/officeDocument/2006/relationships/image" Target="../media/image1419.png"/><Relationship Id="rId46" Type="http://schemas.openxmlformats.org/officeDocument/2006/relationships/image" Target="../media/image1423.png"/><Relationship Id="rId59" Type="http://schemas.openxmlformats.org/officeDocument/2006/relationships/customXml" Target="../ink/ink1572.xml"/><Relationship Id="rId20" Type="http://schemas.openxmlformats.org/officeDocument/2006/relationships/image" Target="../media/image1411.png"/><Relationship Id="rId41" Type="http://schemas.openxmlformats.org/officeDocument/2006/relationships/customXml" Target="../ink/ink1563.xml"/><Relationship Id="rId54" Type="http://schemas.openxmlformats.org/officeDocument/2006/relationships/image" Target="../media/image1427.png"/><Relationship Id="rId62" Type="http://schemas.openxmlformats.org/officeDocument/2006/relationships/image" Target="../media/image1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4.png"/><Relationship Id="rId15" Type="http://schemas.openxmlformats.org/officeDocument/2006/relationships/customXml" Target="../ink/ink1550.xml"/><Relationship Id="rId23" Type="http://schemas.openxmlformats.org/officeDocument/2006/relationships/customXml" Target="../ink/ink1554.xml"/><Relationship Id="rId28" Type="http://schemas.openxmlformats.org/officeDocument/2006/relationships/image" Target="../media/image1414.png"/><Relationship Id="rId36" Type="http://schemas.openxmlformats.org/officeDocument/2006/relationships/image" Target="../media/image1418.png"/><Relationship Id="rId49" Type="http://schemas.openxmlformats.org/officeDocument/2006/relationships/customXml" Target="../ink/ink1567.xml"/><Relationship Id="rId57" Type="http://schemas.openxmlformats.org/officeDocument/2006/relationships/customXml" Target="../ink/ink1571.xml"/><Relationship Id="rId10" Type="http://schemas.openxmlformats.org/officeDocument/2006/relationships/image" Target="../media/image1406.png"/><Relationship Id="rId31" Type="http://schemas.openxmlformats.org/officeDocument/2006/relationships/customXml" Target="../ink/ink1558.xml"/><Relationship Id="rId44" Type="http://schemas.openxmlformats.org/officeDocument/2006/relationships/image" Target="../media/image1422.png"/><Relationship Id="rId52" Type="http://schemas.openxmlformats.org/officeDocument/2006/relationships/image" Target="../media/image1426.png"/><Relationship Id="rId60" Type="http://schemas.openxmlformats.org/officeDocument/2006/relationships/image" Target="../media/image1430.png"/><Relationship Id="rId65" Type="http://schemas.openxmlformats.org/officeDocument/2006/relationships/customXml" Target="../ink/ink1575.xml"/><Relationship Id="rId4" Type="http://schemas.openxmlformats.org/officeDocument/2006/relationships/image" Target="../media/image1403.png"/><Relationship Id="rId9" Type="http://schemas.openxmlformats.org/officeDocument/2006/relationships/customXml" Target="../ink/ink1547.xml"/><Relationship Id="rId13" Type="http://schemas.openxmlformats.org/officeDocument/2006/relationships/customXml" Target="../ink/ink1549.xml"/><Relationship Id="rId18" Type="http://schemas.openxmlformats.org/officeDocument/2006/relationships/image" Target="../media/image1410.png"/><Relationship Id="rId39" Type="http://schemas.openxmlformats.org/officeDocument/2006/relationships/customXml" Target="../ink/ink156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7.png"/><Relationship Id="rId13" Type="http://schemas.openxmlformats.org/officeDocument/2006/relationships/customXml" Target="../ink/ink1581.xml"/><Relationship Id="rId18" Type="http://schemas.openxmlformats.org/officeDocument/2006/relationships/image" Target="../media/image1442.png"/><Relationship Id="rId3" Type="http://schemas.openxmlformats.org/officeDocument/2006/relationships/customXml" Target="../ink/ink1576.xml"/><Relationship Id="rId7" Type="http://schemas.openxmlformats.org/officeDocument/2006/relationships/customXml" Target="../ink/ink1578.xml"/><Relationship Id="rId12" Type="http://schemas.openxmlformats.org/officeDocument/2006/relationships/image" Target="../media/image1439.png"/><Relationship Id="rId17" Type="http://schemas.openxmlformats.org/officeDocument/2006/relationships/customXml" Target="../ink/ink1583.xml"/><Relationship Id="rId2" Type="http://schemas.openxmlformats.org/officeDocument/2006/relationships/image" Target="../media/image1434.png"/><Relationship Id="rId16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6.png"/><Relationship Id="rId11" Type="http://schemas.openxmlformats.org/officeDocument/2006/relationships/customXml" Target="../ink/ink1580.xml"/><Relationship Id="rId5" Type="http://schemas.openxmlformats.org/officeDocument/2006/relationships/customXml" Target="../ink/ink1577.xml"/><Relationship Id="rId15" Type="http://schemas.openxmlformats.org/officeDocument/2006/relationships/customXml" Target="../ink/ink1582.xml"/><Relationship Id="rId10" Type="http://schemas.openxmlformats.org/officeDocument/2006/relationships/image" Target="../media/image1438.png"/><Relationship Id="rId4" Type="http://schemas.openxmlformats.org/officeDocument/2006/relationships/image" Target="../media/image1435.png"/><Relationship Id="rId9" Type="http://schemas.openxmlformats.org/officeDocument/2006/relationships/customXml" Target="../ink/ink1579.xml"/><Relationship Id="rId14" Type="http://schemas.openxmlformats.org/officeDocument/2006/relationships/image" Target="../media/image14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96.xml"/><Relationship Id="rId117" Type="http://schemas.openxmlformats.org/officeDocument/2006/relationships/image" Target="../media/image1498.png"/><Relationship Id="rId21" Type="http://schemas.openxmlformats.org/officeDocument/2006/relationships/image" Target="../media/image1452.png"/><Relationship Id="rId42" Type="http://schemas.openxmlformats.org/officeDocument/2006/relationships/customXml" Target="../ink/ink1604.xml"/><Relationship Id="rId47" Type="http://schemas.openxmlformats.org/officeDocument/2006/relationships/image" Target="../media/image1465.png"/><Relationship Id="rId63" Type="http://schemas.openxmlformats.org/officeDocument/2006/relationships/customXml" Target="../ink/ink1615.xml"/><Relationship Id="rId68" Type="http://schemas.openxmlformats.org/officeDocument/2006/relationships/image" Target="../media/image1474.png"/><Relationship Id="rId84" Type="http://schemas.openxmlformats.org/officeDocument/2006/relationships/customXml" Target="../ink/ink1626.xml"/><Relationship Id="rId89" Type="http://schemas.openxmlformats.org/officeDocument/2006/relationships/image" Target="../media/image1484.png"/><Relationship Id="rId112" Type="http://schemas.openxmlformats.org/officeDocument/2006/relationships/customXml" Target="../ink/ink1640.xml"/><Relationship Id="rId16" Type="http://schemas.openxmlformats.org/officeDocument/2006/relationships/customXml" Target="../ink/ink1591.xml"/><Relationship Id="rId107" Type="http://schemas.openxmlformats.org/officeDocument/2006/relationships/image" Target="../media/image1493.png"/><Relationship Id="rId11" Type="http://schemas.openxmlformats.org/officeDocument/2006/relationships/image" Target="../media/image1447.png"/><Relationship Id="rId32" Type="http://schemas.openxmlformats.org/officeDocument/2006/relationships/customXml" Target="../ink/ink1599.xml"/><Relationship Id="rId37" Type="http://schemas.openxmlformats.org/officeDocument/2006/relationships/image" Target="../media/image1460.png"/><Relationship Id="rId53" Type="http://schemas.openxmlformats.org/officeDocument/2006/relationships/image" Target="../media/image1468.png"/><Relationship Id="rId58" Type="http://schemas.openxmlformats.org/officeDocument/2006/relationships/customXml" Target="../ink/ink1612.xml"/><Relationship Id="rId74" Type="http://schemas.openxmlformats.org/officeDocument/2006/relationships/image" Target="../media/image1477.png"/><Relationship Id="rId79" Type="http://schemas.openxmlformats.org/officeDocument/2006/relationships/customXml" Target="../ink/ink1623.xml"/><Relationship Id="rId102" Type="http://schemas.openxmlformats.org/officeDocument/2006/relationships/customXml" Target="../ink/ink1635.xml"/><Relationship Id="rId5" Type="http://schemas.openxmlformats.org/officeDocument/2006/relationships/image" Target="../media/image1444.png"/><Relationship Id="rId90" Type="http://schemas.openxmlformats.org/officeDocument/2006/relationships/customXml" Target="../ink/ink1629.xml"/><Relationship Id="rId95" Type="http://schemas.openxmlformats.org/officeDocument/2006/relationships/image" Target="../media/image1487.png"/><Relationship Id="rId22" Type="http://schemas.openxmlformats.org/officeDocument/2006/relationships/customXml" Target="../ink/ink1594.xml"/><Relationship Id="rId27" Type="http://schemas.openxmlformats.org/officeDocument/2006/relationships/image" Target="../media/image1455.png"/><Relationship Id="rId43" Type="http://schemas.openxmlformats.org/officeDocument/2006/relationships/image" Target="../media/image1463.png"/><Relationship Id="rId48" Type="http://schemas.openxmlformats.org/officeDocument/2006/relationships/customXml" Target="../ink/ink1607.xml"/><Relationship Id="rId64" Type="http://schemas.openxmlformats.org/officeDocument/2006/relationships/image" Target="../media/image1472.png"/><Relationship Id="rId69" Type="http://schemas.openxmlformats.org/officeDocument/2006/relationships/customXml" Target="../ink/ink1618.xml"/><Relationship Id="rId113" Type="http://schemas.openxmlformats.org/officeDocument/2006/relationships/image" Target="../media/image1496.png"/><Relationship Id="rId118" Type="http://schemas.openxmlformats.org/officeDocument/2006/relationships/customXml" Target="../ink/ink1643.xml"/><Relationship Id="rId80" Type="http://schemas.openxmlformats.org/officeDocument/2006/relationships/customXml" Target="../ink/ink1624.xml"/><Relationship Id="rId85" Type="http://schemas.openxmlformats.org/officeDocument/2006/relationships/image" Target="../media/image1482.png"/><Relationship Id="rId12" Type="http://schemas.openxmlformats.org/officeDocument/2006/relationships/customXml" Target="../ink/ink1589.xml"/><Relationship Id="rId17" Type="http://schemas.openxmlformats.org/officeDocument/2006/relationships/image" Target="../media/image1450.png"/><Relationship Id="rId33" Type="http://schemas.openxmlformats.org/officeDocument/2006/relationships/image" Target="../media/image1458.png"/><Relationship Id="rId38" Type="http://schemas.openxmlformats.org/officeDocument/2006/relationships/customXml" Target="../ink/ink1602.xml"/><Relationship Id="rId59" Type="http://schemas.openxmlformats.org/officeDocument/2006/relationships/image" Target="../media/image1470.png"/><Relationship Id="rId103" Type="http://schemas.openxmlformats.org/officeDocument/2006/relationships/image" Target="../media/image1491.png"/><Relationship Id="rId108" Type="http://schemas.openxmlformats.org/officeDocument/2006/relationships/customXml" Target="../ink/ink1638.xml"/><Relationship Id="rId54" Type="http://schemas.openxmlformats.org/officeDocument/2006/relationships/customXml" Target="../ink/ink1610.xml"/><Relationship Id="rId70" Type="http://schemas.openxmlformats.org/officeDocument/2006/relationships/image" Target="../media/image1475.png"/><Relationship Id="rId75" Type="http://schemas.openxmlformats.org/officeDocument/2006/relationships/customXml" Target="../ink/ink1621.xml"/><Relationship Id="rId91" Type="http://schemas.openxmlformats.org/officeDocument/2006/relationships/image" Target="../media/image1485.png"/><Relationship Id="rId96" Type="http://schemas.openxmlformats.org/officeDocument/2006/relationships/customXml" Target="../ink/ink16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6.xml"/><Relationship Id="rId23" Type="http://schemas.openxmlformats.org/officeDocument/2006/relationships/image" Target="../media/image1453.png"/><Relationship Id="rId28" Type="http://schemas.openxmlformats.org/officeDocument/2006/relationships/customXml" Target="../ink/ink1597.xml"/><Relationship Id="rId49" Type="http://schemas.openxmlformats.org/officeDocument/2006/relationships/image" Target="../media/image1466.png"/><Relationship Id="rId114" Type="http://schemas.openxmlformats.org/officeDocument/2006/relationships/customXml" Target="../ink/ink1641.xml"/><Relationship Id="rId119" Type="http://schemas.openxmlformats.org/officeDocument/2006/relationships/image" Target="../media/image1499.png"/><Relationship Id="rId44" Type="http://schemas.openxmlformats.org/officeDocument/2006/relationships/customXml" Target="../ink/ink1605.xml"/><Relationship Id="rId60" Type="http://schemas.openxmlformats.org/officeDocument/2006/relationships/customXml" Target="../ink/ink1613.xml"/><Relationship Id="rId65" Type="http://schemas.openxmlformats.org/officeDocument/2006/relationships/customXml" Target="../ink/ink1616.xml"/><Relationship Id="rId81" Type="http://schemas.openxmlformats.org/officeDocument/2006/relationships/image" Target="../media/image1480.png"/><Relationship Id="rId86" Type="http://schemas.openxmlformats.org/officeDocument/2006/relationships/customXml" Target="../ink/ink1627.xml"/><Relationship Id="rId4" Type="http://schemas.openxmlformats.org/officeDocument/2006/relationships/customXml" Target="../ink/ink1585.xml"/><Relationship Id="rId9" Type="http://schemas.openxmlformats.org/officeDocument/2006/relationships/image" Target="../media/image1446.png"/><Relationship Id="rId13" Type="http://schemas.openxmlformats.org/officeDocument/2006/relationships/image" Target="../media/image1448.png"/><Relationship Id="rId18" Type="http://schemas.openxmlformats.org/officeDocument/2006/relationships/customXml" Target="../ink/ink1592.xml"/><Relationship Id="rId39" Type="http://schemas.openxmlformats.org/officeDocument/2006/relationships/image" Target="../media/image1461.png"/><Relationship Id="rId109" Type="http://schemas.openxmlformats.org/officeDocument/2006/relationships/image" Target="../media/image1494.png"/><Relationship Id="rId34" Type="http://schemas.openxmlformats.org/officeDocument/2006/relationships/customXml" Target="../ink/ink1600.xml"/><Relationship Id="rId50" Type="http://schemas.openxmlformats.org/officeDocument/2006/relationships/customXml" Target="../ink/ink1608.xml"/><Relationship Id="rId55" Type="http://schemas.openxmlformats.org/officeDocument/2006/relationships/image" Target="../media/image23.png"/><Relationship Id="rId76" Type="http://schemas.openxmlformats.org/officeDocument/2006/relationships/image" Target="../media/image1478.png"/><Relationship Id="rId97" Type="http://schemas.openxmlformats.org/officeDocument/2006/relationships/image" Target="../media/image1488.png"/><Relationship Id="rId104" Type="http://schemas.openxmlformats.org/officeDocument/2006/relationships/customXml" Target="../ink/ink1636.xml"/><Relationship Id="rId120" Type="http://schemas.openxmlformats.org/officeDocument/2006/relationships/customXml" Target="../ink/ink1644.xml"/><Relationship Id="rId7" Type="http://schemas.openxmlformats.org/officeDocument/2006/relationships/image" Target="../media/image1445.png"/><Relationship Id="rId71" Type="http://schemas.openxmlformats.org/officeDocument/2006/relationships/customXml" Target="../ink/ink1619.xml"/><Relationship Id="rId92" Type="http://schemas.openxmlformats.org/officeDocument/2006/relationships/customXml" Target="../ink/ink1630.xml"/><Relationship Id="rId2" Type="http://schemas.openxmlformats.org/officeDocument/2006/relationships/customXml" Target="../ink/ink1584.xml"/><Relationship Id="rId29" Type="http://schemas.openxmlformats.org/officeDocument/2006/relationships/image" Target="../media/image1456.png"/><Relationship Id="rId24" Type="http://schemas.openxmlformats.org/officeDocument/2006/relationships/customXml" Target="../ink/ink1595.xml"/><Relationship Id="rId40" Type="http://schemas.openxmlformats.org/officeDocument/2006/relationships/customXml" Target="../ink/ink1603.xml"/><Relationship Id="rId45" Type="http://schemas.openxmlformats.org/officeDocument/2006/relationships/image" Target="../media/image1464.png"/><Relationship Id="rId66" Type="http://schemas.openxmlformats.org/officeDocument/2006/relationships/image" Target="../media/image1473.png"/><Relationship Id="rId87" Type="http://schemas.openxmlformats.org/officeDocument/2006/relationships/image" Target="../media/image1483.png"/><Relationship Id="rId110" Type="http://schemas.openxmlformats.org/officeDocument/2006/relationships/customXml" Target="../ink/ink1639.xml"/><Relationship Id="rId115" Type="http://schemas.openxmlformats.org/officeDocument/2006/relationships/image" Target="../media/image1497.png"/><Relationship Id="rId61" Type="http://schemas.openxmlformats.org/officeDocument/2006/relationships/customXml" Target="../ink/ink1614.xml"/><Relationship Id="rId82" Type="http://schemas.openxmlformats.org/officeDocument/2006/relationships/customXml" Target="../ink/ink1625.xml"/><Relationship Id="rId19" Type="http://schemas.openxmlformats.org/officeDocument/2006/relationships/image" Target="../media/image1451.png"/><Relationship Id="rId14" Type="http://schemas.openxmlformats.org/officeDocument/2006/relationships/customXml" Target="../ink/ink1590.xml"/><Relationship Id="rId30" Type="http://schemas.openxmlformats.org/officeDocument/2006/relationships/customXml" Target="../ink/ink1598.xml"/><Relationship Id="rId35" Type="http://schemas.openxmlformats.org/officeDocument/2006/relationships/image" Target="../media/image1459.png"/><Relationship Id="rId56" Type="http://schemas.openxmlformats.org/officeDocument/2006/relationships/customXml" Target="../ink/ink1611.xml"/><Relationship Id="rId77" Type="http://schemas.openxmlformats.org/officeDocument/2006/relationships/customXml" Target="../ink/ink1622.xml"/><Relationship Id="rId100" Type="http://schemas.openxmlformats.org/officeDocument/2006/relationships/customXml" Target="../ink/ink1634.xml"/><Relationship Id="rId105" Type="http://schemas.openxmlformats.org/officeDocument/2006/relationships/image" Target="../media/image1492.png"/><Relationship Id="rId8" Type="http://schemas.openxmlformats.org/officeDocument/2006/relationships/customXml" Target="../ink/ink1587.xml"/><Relationship Id="rId51" Type="http://schemas.openxmlformats.org/officeDocument/2006/relationships/image" Target="../media/image1467.png"/><Relationship Id="rId72" Type="http://schemas.openxmlformats.org/officeDocument/2006/relationships/image" Target="../media/image1476.png"/><Relationship Id="rId93" Type="http://schemas.openxmlformats.org/officeDocument/2006/relationships/image" Target="../media/image1486.png"/><Relationship Id="rId98" Type="http://schemas.openxmlformats.org/officeDocument/2006/relationships/customXml" Target="../ink/ink1633.xml"/><Relationship Id="rId121" Type="http://schemas.openxmlformats.org/officeDocument/2006/relationships/image" Target="../media/image1500.png"/><Relationship Id="rId3" Type="http://schemas.openxmlformats.org/officeDocument/2006/relationships/image" Target="../media/image1443.png"/><Relationship Id="rId25" Type="http://schemas.openxmlformats.org/officeDocument/2006/relationships/image" Target="../media/image1454.png"/><Relationship Id="rId46" Type="http://schemas.openxmlformats.org/officeDocument/2006/relationships/customXml" Target="../ink/ink1606.xml"/><Relationship Id="rId67" Type="http://schemas.openxmlformats.org/officeDocument/2006/relationships/customXml" Target="../ink/ink1617.xml"/><Relationship Id="rId116" Type="http://schemas.openxmlformats.org/officeDocument/2006/relationships/customXml" Target="../ink/ink1642.xml"/><Relationship Id="rId20" Type="http://schemas.openxmlformats.org/officeDocument/2006/relationships/customXml" Target="../ink/ink1593.xml"/><Relationship Id="rId41" Type="http://schemas.openxmlformats.org/officeDocument/2006/relationships/image" Target="../media/image1462.png"/><Relationship Id="rId62" Type="http://schemas.openxmlformats.org/officeDocument/2006/relationships/image" Target="../media/image1471.png"/><Relationship Id="rId83" Type="http://schemas.openxmlformats.org/officeDocument/2006/relationships/image" Target="../media/image1481.png"/><Relationship Id="rId88" Type="http://schemas.openxmlformats.org/officeDocument/2006/relationships/customXml" Target="../ink/ink1628.xml"/><Relationship Id="rId111" Type="http://schemas.openxmlformats.org/officeDocument/2006/relationships/image" Target="../media/image1495.png"/><Relationship Id="rId15" Type="http://schemas.openxmlformats.org/officeDocument/2006/relationships/image" Target="../media/image1449.png"/><Relationship Id="rId36" Type="http://schemas.openxmlformats.org/officeDocument/2006/relationships/customXml" Target="../ink/ink1601.xml"/><Relationship Id="rId57" Type="http://schemas.openxmlformats.org/officeDocument/2006/relationships/image" Target="../media/image1469.png"/><Relationship Id="rId106" Type="http://schemas.openxmlformats.org/officeDocument/2006/relationships/customXml" Target="../ink/ink1637.xml"/><Relationship Id="rId10" Type="http://schemas.openxmlformats.org/officeDocument/2006/relationships/customXml" Target="../ink/ink1588.xml"/><Relationship Id="rId31" Type="http://schemas.openxmlformats.org/officeDocument/2006/relationships/image" Target="../media/image1457.png"/><Relationship Id="rId52" Type="http://schemas.openxmlformats.org/officeDocument/2006/relationships/customXml" Target="../ink/ink1609.xml"/><Relationship Id="rId73" Type="http://schemas.openxmlformats.org/officeDocument/2006/relationships/customXml" Target="../ink/ink1620.xml"/><Relationship Id="rId78" Type="http://schemas.openxmlformats.org/officeDocument/2006/relationships/image" Target="../media/image1479.png"/><Relationship Id="rId94" Type="http://schemas.openxmlformats.org/officeDocument/2006/relationships/customXml" Target="../ink/ink1631.xml"/><Relationship Id="rId99" Type="http://schemas.openxmlformats.org/officeDocument/2006/relationships/image" Target="../media/image1489.png"/><Relationship Id="rId101" Type="http://schemas.openxmlformats.org/officeDocument/2006/relationships/image" Target="../media/image149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8.png"/><Relationship Id="rId21" Type="http://schemas.openxmlformats.org/officeDocument/2006/relationships/image" Target="../media/image1510.png"/><Relationship Id="rId42" Type="http://schemas.openxmlformats.org/officeDocument/2006/relationships/customXml" Target="../ink/ink1665.xml"/><Relationship Id="rId63" Type="http://schemas.openxmlformats.org/officeDocument/2006/relationships/image" Target="../media/image1531.png"/><Relationship Id="rId84" Type="http://schemas.openxmlformats.org/officeDocument/2006/relationships/customXml" Target="../ink/ink1686.xml"/><Relationship Id="rId138" Type="http://schemas.openxmlformats.org/officeDocument/2006/relationships/customXml" Target="../ink/ink1713.xml"/><Relationship Id="rId159" Type="http://schemas.openxmlformats.org/officeDocument/2006/relationships/image" Target="../media/image1578.png"/><Relationship Id="rId170" Type="http://schemas.openxmlformats.org/officeDocument/2006/relationships/customXml" Target="../ink/ink1729.xml"/><Relationship Id="rId191" Type="http://schemas.openxmlformats.org/officeDocument/2006/relationships/image" Target="../media/image1594.png"/><Relationship Id="rId107" Type="http://schemas.openxmlformats.org/officeDocument/2006/relationships/image" Target="../media/image1553.png"/><Relationship Id="rId11" Type="http://schemas.openxmlformats.org/officeDocument/2006/relationships/image" Target="../media/image1505.png"/><Relationship Id="rId32" Type="http://schemas.openxmlformats.org/officeDocument/2006/relationships/customXml" Target="../ink/ink1660.xml"/><Relationship Id="rId53" Type="http://schemas.openxmlformats.org/officeDocument/2006/relationships/image" Target="../media/image1526.png"/><Relationship Id="rId74" Type="http://schemas.openxmlformats.org/officeDocument/2006/relationships/customXml" Target="../ink/ink1681.xml"/><Relationship Id="rId128" Type="http://schemas.openxmlformats.org/officeDocument/2006/relationships/customXml" Target="../ink/ink1708.xml"/><Relationship Id="rId149" Type="http://schemas.openxmlformats.org/officeDocument/2006/relationships/image" Target="../media/image1574.png"/><Relationship Id="rId5" Type="http://schemas.openxmlformats.org/officeDocument/2006/relationships/image" Target="../media/image1502.png"/><Relationship Id="rId95" Type="http://schemas.openxmlformats.org/officeDocument/2006/relationships/image" Target="../media/image1547.png"/><Relationship Id="rId160" Type="http://schemas.openxmlformats.org/officeDocument/2006/relationships/customXml" Target="../ink/ink1724.xml"/><Relationship Id="rId181" Type="http://schemas.openxmlformats.org/officeDocument/2006/relationships/image" Target="../media/image1589.png"/><Relationship Id="rId22" Type="http://schemas.openxmlformats.org/officeDocument/2006/relationships/customXml" Target="../ink/ink1655.xml"/><Relationship Id="rId43" Type="http://schemas.openxmlformats.org/officeDocument/2006/relationships/image" Target="../media/image1521.png"/><Relationship Id="rId64" Type="http://schemas.openxmlformats.org/officeDocument/2006/relationships/customXml" Target="../ink/ink1676.xml"/><Relationship Id="rId118" Type="http://schemas.openxmlformats.org/officeDocument/2006/relationships/customXml" Target="../ink/ink1703.xml"/><Relationship Id="rId139" Type="http://schemas.openxmlformats.org/officeDocument/2006/relationships/image" Target="../media/image1569.png"/><Relationship Id="rId85" Type="http://schemas.openxmlformats.org/officeDocument/2006/relationships/image" Target="../media/image1542.png"/><Relationship Id="rId150" Type="http://schemas.openxmlformats.org/officeDocument/2006/relationships/customXml" Target="../ink/ink1719.xml"/><Relationship Id="rId171" Type="http://schemas.openxmlformats.org/officeDocument/2006/relationships/image" Target="../media/image1584.png"/><Relationship Id="rId192" Type="http://schemas.openxmlformats.org/officeDocument/2006/relationships/customXml" Target="../ink/ink1740.xml"/><Relationship Id="rId12" Type="http://schemas.openxmlformats.org/officeDocument/2006/relationships/customXml" Target="../ink/ink1650.xml"/><Relationship Id="rId33" Type="http://schemas.openxmlformats.org/officeDocument/2006/relationships/image" Target="../media/image1516.png"/><Relationship Id="rId108" Type="http://schemas.openxmlformats.org/officeDocument/2006/relationships/customXml" Target="../ink/ink1698.xml"/><Relationship Id="rId129" Type="http://schemas.openxmlformats.org/officeDocument/2006/relationships/image" Target="../media/image1564.png"/><Relationship Id="rId54" Type="http://schemas.openxmlformats.org/officeDocument/2006/relationships/customXml" Target="../ink/ink1671.xml"/><Relationship Id="rId75" Type="http://schemas.openxmlformats.org/officeDocument/2006/relationships/image" Target="../media/image1537.png"/><Relationship Id="rId96" Type="http://schemas.openxmlformats.org/officeDocument/2006/relationships/customXml" Target="../ink/ink1692.xml"/><Relationship Id="rId140" Type="http://schemas.openxmlformats.org/officeDocument/2006/relationships/customXml" Target="../ink/ink1714.xml"/><Relationship Id="rId161" Type="http://schemas.openxmlformats.org/officeDocument/2006/relationships/image" Target="../media/image1579.png"/><Relationship Id="rId182" Type="http://schemas.openxmlformats.org/officeDocument/2006/relationships/customXml" Target="../ink/ink1735.xml"/><Relationship Id="rId6" Type="http://schemas.openxmlformats.org/officeDocument/2006/relationships/customXml" Target="../ink/ink1647.xml"/><Relationship Id="rId23" Type="http://schemas.openxmlformats.org/officeDocument/2006/relationships/image" Target="../media/image1511.png"/><Relationship Id="rId119" Type="http://schemas.openxmlformats.org/officeDocument/2006/relationships/image" Target="../media/image1559.png"/><Relationship Id="rId44" Type="http://schemas.openxmlformats.org/officeDocument/2006/relationships/customXml" Target="../ink/ink1666.xml"/><Relationship Id="rId65" Type="http://schemas.openxmlformats.org/officeDocument/2006/relationships/image" Target="../media/image1532.png"/><Relationship Id="rId86" Type="http://schemas.openxmlformats.org/officeDocument/2006/relationships/customXml" Target="../ink/ink1687.xml"/><Relationship Id="rId130" Type="http://schemas.openxmlformats.org/officeDocument/2006/relationships/customXml" Target="../ink/ink1709.xml"/><Relationship Id="rId151" Type="http://schemas.openxmlformats.org/officeDocument/2006/relationships/image" Target="../media/image23.png"/><Relationship Id="rId172" Type="http://schemas.openxmlformats.org/officeDocument/2006/relationships/customXml" Target="../ink/ink1730.xml"/><Relationship Id="rId193" Type="http://schemas.openxmlformats.org/officeDocument/2006/relationships/image" Target="../media/image1595.png"/><Relationship Id="rId13" Type="http://schemas.openxmlformats.org/officeDocument/2006/relationships/image" Target="../media/image1506.png"/><Relationship Id="rId109" Type="http://schemas.openxmlformats.org/officeDocument/2006/relationships/image" Target="../media/image1554.png"/><Relationship Id="rId34" Type="http://schemas.openxmlformats.org/officeDocument/2006/relationships/customXml" Target="../ink/ink1661.xml"/><Relationship Id="rId55" Type="http://schemas.openxmlformats.org/officeDocument/2006/relationships/image" Target="../media/image1527.png"/><Relationship Id="rId76" Type="http://schemas.openxmlformats.org/officeDocument/2006/relationships/customXml" Target="../ink/ink1682.xml"/><Relationship Id="rId97" Type="http://schemas.openxmlformats.org/officeDocument/2006/relationships/image" Target="../media/image1548.png"/><Relationship Id="rId120" Type="http://schemas.openxmlformats.org/officeDocument/2006/relationships/customXml" Target="../ink/ink1704.xml"/><Relationship Id="rId141" Type="http://schemas.openxmlformats.org/officeDocument/2006/relationships/image" Target="../media/image1570.png"/><Relationship Id="rId7" Type="http://schemas.openxmlformats.org/officeDocument/2006/relationships/image" Target="../media/image1503.png"/><Relationship Id="rId162" Type="http://schemas.openxmlformats.org/officeDocument/2006/relationships/customXml" Target="../ink/ink1725.xml"/><Relationship Id="rId183" Type="http://schemas.openxmlformats.org/officeDocument/2006/relationships/image" Target="../media/image1590.png"/><Relationship Id="rId2" Type="http://schemas.openxmlformats.org/officeDocument/2006/relationships/customXml" Target="../ink/ink1645.xml"/><Relationship Id="rId29" Type="http://schemas.openxmlformats.org/officeDocument/2006/relationships/image" Target="../media/image1514.png"/><Relationship Id="rId24" Type="http://schemas.openxmlformats.org/officeDocument/2006/relationships/customXml" Target="../ink/ink1656.xml"/><Relationship Id="rId40" Type="http://schemas.openxmlformats.org/officeDocument/2006/relationships/customXml" Target="../ink/ink1664.xml"/><Relationship Id="rId45" Type="http://schemas.openxmlformats.org/officeDocument/2006/relationships/image" Target="../media/image1522.png"/><Relationship Id="rId66" Type="http://schemas.openxmlformats.org/officeDocument/2006/relationships/customXml" Target="../ink/ink1677.xml"/><Relationship Id="rId87" Type="http://schemas.openxmlformats.org/officeDocument/2006/relationships/image" Target="../media/image1543.png"/><Relationship Id="rId110" Type="http://schemas.openxmlformats.org/officeDocument/2006/relationships/customXml" Target="../ink/ink1699.xml"/><Relationship Id="rId115" Type="http://schemas.openxmlformats.org/officeDocument/2006/relationships/image" Target="../media/image1557.png"/><Relationship Id="rId131" Type="http://schemas.openxmlformats.org/officeDocument/2006/relationships/image" Target="../media/image1565.png"/><Relationship Id="rId136" Type="http://schemas.openxmlformats.org/officeDocument/2006/relationships/customXml" Target="../ink/ink1712.xml"/><Relationship Id="rId157" Type="http://schemas.openxmlformats.org/officeDocument/2006/relationships/image" Target="../media/image1577.png"/><Relationship Id="rId178" Type="http://schemas.openxmlformats.org/officeDocument/2006/relationships/customXml" Target="../ink/ink1733.xml"/><Relationship Id="rId61" Type="http://schemas.openxmlformats.org/officeDocument/2006/relationships/image" Target="../media/image1530.png"/><Relationship Id="rId82" Type="http://schemas.openxmlformats.org/officeDocument/2006/relationships/customXml" Target="../ink/ink1685.xml"/><Relationship Id="rId152" Type="http://schemas.openxmlformats.org/officeDocument/2006/relationships/customXml" Target="../ink/ink1720.xml"/><Relationship Id="rId173" Type="http://schemas.openxmlformats.org/officeDocument/2006/relationships/image" Target="../media/image1585.png"/><Relationship Id="rId194" Type="http://schemas.openxmlformats.org/officeDocument/2006/relationships/customXml" Target="../ink/ink1741.xml"/><Relationship Id="rId199" Type="http://schemas.openxmlformats.org/officeDocument/2006/relationships/image" Target="../media/image1598.png"/><Relationship Id="rId19" Type="http://schemas.openxmlformats.org/officeDocument/2006/relationships/image" Target="../media/image1509.png"/><Relationship Id="rId14" Type="http://schemas.openxmlformats.org/officeDocument/2006/relationships/customXml" Target="../ink/ink1651.xml"/><Relationship Id="rId30" Type="http://schemas.openxmlformats.org/officeDocument/2006/relationships/customXml" Target="../ink/ink1659.xml"/><Relationship Id="rId35" Type="http://schemas.openxmlformats.org/officeDocument/2006/relationships/image" Target="../media/image1517.png"/><Relationship Id="rId56" Type="http://schemas.openxmlformats.org/officeDocument/2006/relationships/customXml" Target="../ink/ink1672.xml"/><Relationship Id="rId77" Type="http://schemas.openxmlformats.org/officeDocument/2006/relationships/image" Target="../media/image1538.png"/><Relationship Id="rId100" Type="http://schemas.openxmlformats.org/officeDocument/2006/relationships/customXml" Target="../ink/ink1694.xml"/><Relationship Id="rId105" Type="http://schemas.openxmlformats.org/officeDocument/2006/relationships/image" Target="../media/image1552.png"/><Relationship Id="rId126" Type="http://schemas.openxmlformats.org/officeDocument/2006/relationships/customXml" Target="../ink/ink1707.xml"/><Relationship Id="rId147" Type="http://schemas.openxmlformats.org/officeDocument/2006/relationships/image" Target="../media/image1573.png"/><Relationship Id="rId168" Type="http://schemas.openxmlformats.org/officeDocument/2006/relationships/customXml" Target="../ink/ink1728.xml"/><Relationship Id="rId8" Type="http://schemas.openxmlformats.org/officeDocument/2006/relationships/customXml" Target="../ink/ink1648.xml"/><Relationship Id="rId51" Type="http://schemas.openxmlformats.org/officeDocument/2006/relationships/image" Target="../media/image1525.png"/><Relationship Id="rId72" Type="http://schemas.openxmlformats.org/officeDocument/2006/relationships/customXml" Target="../ink/ink1680.xml"/><Relationship Id="rId93" Type="http://schemas.openxmlformats.org/officeDocument/2006/relationships/image" Target="../media/image1546.png"/><Relationship Id="rId98" Type="http://schemas.openxmlformats.org/officeDocument/2006/relationships/customXml" Target="../ink/ink1693.xml"/><Relationship Id="rId121" Type="http://schemas.openxmlformats.org/officeDocument/2006/relationships/image" Target="../media/image1560.png"/><Relationship Id="rId142" Type="http://schemas.openxmlformats.org/officeDocument/2006/relationships/customXml" Target="../ink/ink1715.xml"/><Relationship Id="rId163" Type="http://schemas.openxmlformats.org/officeDocument/2006/relationships/image" Target="../media/image1580.png"/><Relationship Id="rId184" Type="http://schemas.openxmlformats.org/officeDocument/2006/relationships/customXml" Target="../ink/ink1736.xml"/><Relationship Id="rId189" Type="http://schemas.openxmlformats.org/officeDocument/2006/relationships/image" Target="../media/image1593.png"/><Relationship Id="rId3" Type="http://schemas.openxmlformats.org/officeDocument/2006/relationships/image" Target="../media/image1501.png"/><Relationship Id="rId25" Type="http://schemas.openxmlformats.org/officeDocument/2006/relationships/image" Target="../media/image1512.png"/><Relationship Id="rId46" Type="http://schemas.openxmlformats.org/officeDocument/2006/relationships/customXml" Target="../ink/ink1667.xml"/><Relationship Id="rId67" Type="http://schemas.openxmlformats.org/officeDocument/2006/relationships/image" Target="../media/image1533.png"/><Relationship Id="rId116" Type="http://schemas.openxmlformats.org/officeDocument/2006/relationships/customXml" Target="../ink/ink1702.xml"/><Relationship Id="rId137" Type="http://schemas.openxmlformats.org/officeDocument/2006/relationships/image" Target="../media/image1568.png"/><Relationship Id="rId158" Type="http://schemas.openxmlformats.org/officeDocument/2006/relationships/customXml" Target="../ink/ink1723.xml"/><Relationship Id="rId20" Type="http://schemas.openxmlformats.org/officeDocument/2006/relationships/customXml" Target="../ink/ink1654.xml"/><Relationship Id="rId41" Type="http://schemas.openxmlformats.org/officeDocument/2006/relationships/image" Target="../media/image1520.png"/><Relationship Id="rId62" Type="http://schemas.openxmlformats.org/officeDocument/2006/relationships/customXml" Target="../ink/ink1675.xml"/><Relationship Id="rId83" Type="http://schemas.openxmlformats.org/officeDocument/2006/relationships/image" Target="../media/image1541.png"/><Relationship Id="rId88" Type="http://schemas.openxmlformats.org/officeDocument/2006/relationships/customXml" Target="../ink/ink1688.xml"/><Relationship Id="rId111" Type="http://schemas.openxmlformats.org/officeDocument/2006/relationships/image" Target="../media/image1555.png"/><Relationship Id="rId132" Type="http://schemas.openxmlformats.org/officeDocument/2006/relationships/customXml" Target="../ink/ink1710.xml"/><Relationship Id="rId153" Type="http://schemas.openxmlformats.org/officeDocument/2006/relationships/image" Target="../media/image1575.png"/><Relationship Id="rId174" Type="http://schemas.openxmlformats.org/officeDocument/2006/relationships/customXml" Target="../ink/ink1731.xml"/><Relationship Id="rId179" Type="http://schemas.openxmlformats.org/officeDocument/2006/relationships/image" Target="../media/image1588.png"/><Relationship Id="rId195" Type="http://schemas.openxmlformats.org/officeDocument/2006/relationships/image" Target="../media/image1596.png"/><Relationship Id="rId190" Type="http://schemas.openxmlformats.org/officeDocument/2006/relationships/customXml" Target="../ink/ink1739.xml"/><Relationship Id="rId15" Type="http://schemas.openxmlformats.org/officeDocument/2006/relationships/image" Target="../media/image1507.png"/><Relationship Id="rId36" Type="http://schemas.openxmlformats.org/officeDocument/2006/relationships/customXml" Target="../ink/ink1662.xml"/><Relationship Id="rId57" Type="http://schemas.openxmlformats.org/officeDocument/2006/relationships/image" Target="../media/image1528.png"/><Relationship Id="rId106" Type="http://schemas.openxmlformats.org/officeDocument/2006/relationships/customXml" Target="../ink/ink1697.xml"/><Relationship Id="rId127" Type="http://schemas.openxmlformats.org/officeDocument/2006/relationships/image" Target="../media/image1563.png"/><Relationship Id="rId10" Type="http://schemas.openxmlformats.org/officeDocument/2006/relationships/customXml" Target="../ink/ink1649.xml"/><Relationship Id="rId31" Type="http://schemas.openxmlformats.org/officeDocument/2006/relationships/image" Target="../media/image1515.png"/><Relationship Id="rId52" Type="http://schemas.openxmlformats.org/officeDocument/2006/relationships/customXml" Target="../ink/ink1670.xml"/><Relationship Id="rId73" Type="http://schemas.openxmlformats.org/officeDocument/2006/relationships/image" Target="../media/image1536.png"/><Relationship Id="rId78" Type="http://schemas.openxmlformats.org/officeDocument/2006/relationships/customXml" Target="../ink/ink1683.xml"/><Relationship Id="rId94" Type="http://schemas.openxmlformats.org/officeDocument/2006/relationships/customXml" Target="../ink/ink1691.xml"/><Relationship Id="rId99" Type="http://schemas.openxmlformats.org/officeDocument/2006/relationships/image" Target="../media/image1549.png"/><Relationship Id="rId101" Type="http://schemas.openxmlformats.org/officeDocument/2006/relationships/image" Target="../media/image1550.png"/><Relationship Id="rId122" Type="http://schemas.openxmlformats.org/officeDocument/2006/relationships/customXml" Target="../ink/ink1705.xml"/><Relationship Id="rId143" Type="http://schemas.openxmlformats.org/officeDocument/2006/relationships/image" Target="../media/image1571.png"/><Relationship Id="rId148" Type="http://schemas.openxmlformats.org/officeDocument/2006/relationships/customXml" Target="../ink/ink1718.xml"/><Relationship Id="rId164" Type="http://schemas.openxmlformats.org/officeDocument/2006/relationships/customXml" Target="../ink/ink1726.xml"/><Relationship Id="rId169" Type="http://schemas.openxmlformats.org/officeDocument/2006/relationships/image" Target="../media/image1583.png"/><Relationship Id="rId185" Type="http://schemas.openxmlformats.org/officeDocument/2006/relationships/image" Target="../media/image1591.png"/><Relationship Id="rId4" Type="http://schemas.openxmlformats.org/officeDocument/2006/relationships/customXml" Target="../ink/ink1646.xml"/><Relationship Id="rId9" Type="http://schemas.openxmlformats.org/officeDocument/2006/relationships/image" Target="../media/image1504.png"/><Relationship Id="rId180" Type="http://schemas.openxmlformats.org/officeDocument/2006/relationships/customXml" Target="../ink/ink1734.xml"/><Relationship Id="rId26" Type="http://schemas.openxmlformats.org/officeDocument/2006/relationships/customXml" Target="../ink/ink1657.xml"/><Relationship Id="rId47" Type="http://schemas.openxmlformats.org/officeDocument/2006/relationships/image" Target="../media/image1523.png"/><Relationship Id="rId68" Type="http://schemas.openxmlformats.org/officeDocument/2006/relationships/customXml" Target="../ink/ink1678.xml"/><Relationship Id="rId89" Type="http://schemas.openxmlformats.org/officeDocument/2006/relationships/image" Target="../media/image1544.png"/><Relationship Id="rId112" Type="http://schemas.openxmlformats.org/officeDocument/2006/relationships/customXml" Target="../ink/ink1700.xml"/><Relationship Id="rId133" Type="http://schemas.openxmlformats.org/officeDocument/2006/relationships/image" Target="../media/image1566.png"/><Relationship Id="rId154" Type="http://schemas.openxmlformats.org/officeDocument/2006/relationships/customXml" Target="../ink/ink1721.xml"/><Relationship Id="rId175" Type="http://schemas.openxmlformats.org/officeDocument/2006/relationships/image" Target="../media/image1586.png"/><Relationship Id="rId196" Type="http://schemas.openxmlformats.org/officeDocument/2006/relationships/customXml" Target="../ink/ink1742.xml"/><Relationship Id="rId200" Type="http://schemas.openxmlformats.org/officeDocument/2006/relationships/customXml" Target="../ink/ink1744.xml"/><Relationship Id="rId16" Type="http://schemas.openxmlformats.org/officeDocument/2006/relationships/customXml" Target="../ink/ink1652.xml"/><Relationship Id="rId37" Type="http://schemas.openxmlformats.org/officeDocument/2006/relationships/image" Target="../media/image1518.png"/><Relationship Id="rId58" Type="http://schemas.openxmlformats.org/officeDocument/2006/relationships/customXml" Target="../ink/ink1673.xml"/><Relationship Id="rId79" Type="http://schemas.openxmlformats.org/officeDocument/2006/relationships/image" Target="../media/image1539.png"/><Relationship Id="rId102" Type="http://schemas.openxmlformats.org/officeDocument/2006/relationships/customXml" Target="../ink/ink1695.xml"/><Relationship Id="rId123" Type="http://schemas.openxmlformats.org/officeDocument/2006/relationships/image" Target="../media/image1561.png"/><Relationship Id="rId144" Type="http://schemas.openxmlformats.org/officeDocument/2006/relationships/customXml" Target="../ink/ink1716.xml"/><Relationship Id="rId90" Type="http://schemas.openxmlformats.org/officeDocument/2006/relationships/customXml" Target="../ink/ink1689.xml"/><Relationship Id="rId165" Type="http://schemas.openxmlformats.org/officeDocument/2006/relationships/image" Target="../media/image1581.png"/><Relationship Id="rId186" Type="http://schemas.openxmlformats.org/officeDocument/2006/relationships/customXml" Target="../ink/ink1737.xml"/><Relationship Id="rId27" Type="http://schemas.openxmlformats.org/officeDocument/2006/relationships/image" Target="../media/image1513.png"/><Relationship Id="rId48" Type="http://schemas.openxmlformats.org/officeDocument/2006/relationships/customXml" Target="../ink/ink1668.xml"/><Relationship Id="rId69" Type="http://schemas.openxmlformats.org/officeDocument/2006/relationships/image" Target="../media/image1534.png"/><Relationship Id="rId113" Type="http://schemas.openxmlformats.org/officeDocument/2006/relationships/image" Target="../media/image1556.png"/><Relationship Id="rId134" Type="http://schemas.openxmlformats.org/officeDocument/2006/relationships/customXml" Target="../ink/ink1711.xml"/><Relationship Id="rId80" Type="http://schemas.openxmlformats.org/officeDocument/2006/relationships/customXml" Target="../ink/ink1684.xml"/><Relationship Id="rId155" Type="http://schemas.openxmlformats.org/officeDocument/2006/relationships/image" Target="../media/image1576.png"/><Relationship Id="rId176" Type="http://schemas.openxmlformats.org/officeDocument/2006/relationships/customXml" Target="../ink/ink1732.xml"/><Relationship Id="rId197" Type="http://schemas.openxmlformats.org/officeDocument/2006/relationships/image" Target="../media/image1597.png"/><Relationship Id="rId201" Type="http://schemas.openxmlformats.org/officeDocument/2006/relationships/image" Target="../media/image1599.png"/><Relationship Id="rId17" Type="http://schemas.openxmlformats.org/officeDocument/2006/relationships/image" Target="../media/image1508.png"/><Relationship Id="rId38" Type="http://schemas.openxmlformats.org/officeDocument/2006/relationships/customXml" Target="../ink/ink1663.xml"/><Relationship Id="rId59" Type="http://schemas.openxmlformats.org/officeDocument/2006/relationships/image" Target="../media/image1529.png"/><Relationship Id="rId103" Type="http://schemas.openxmlformats.org/officeDocument/2006/relationships/image" Target="../media/image1551.png"/><Relationship Id="rId124" Type="http://schemas.openxmlformats.org/officeDocument/2006/relationships/customXml" Target="../ink/ink1706.xml"/><Relationship Id="rId70" Type="http://schemas.openxmlformats.org/officeDocument/2006/relationships/customXml" Target="../ink/ink1679.xml"/><Relationship Id="rId91" Type="http://schemas.openxmlformats.org/officeDocument/2006/relationships/image" Target="../media/image1545.png"/><Relationship Id="rId145" Type="http://schemas.openxmlformats.org/officeDocument/2006/relationships/image" Target="../media/image1572.png"/><Relationship Id="rId166" Type="http://schemas.openxmlformats.org/officeDocument/2006/relationships/customXml" Target="../ink/ink1727.xml"/><Relationship Id="rId187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658.xml"/><Relationship Id="rId49" Type="http://schemas.openxmlformats.org/officeDocument/2006/relationships/image" Target="../media/image1524.png"/><Relationship Id="rId114" Type="http://schemas.openxmlformats.org/officeDocument/2006/relationships/customXml" Target="../ink/ink1701.xml"/><Relationship Id="rId60" Type="http://schemas.openxmlformats.org/officeDocument/2006/relationships/customXml" Target="../ink/ink1674.xml"/><Relationship Id="rId81" Type="http://schemas.openxmlformats.org/officeDocument/2006/relationships/image" Target="../media/image1540.png"/><Relationship Id="rId135" Type="http://schemas.openxmlformats.org/officeDocument/2006/relationships/image" Target="../media/image1567.png"/><Relationship Id="rId156" Type="http://schemas.openxmlformats.org/officeDocument/2006/relationships/customXml" Target="../ink/ink1722.xml"/><Relationship Id="rId177" Type="http://schemas.openxmlformats.org/officeDocument/2006/relationships/image" Target="../media/image1587.png"/><Relationship Id="rId198" Type="http://schemas.openxmlformats.org/officeDocument/2006/relationships/customXml" Target="../ink/ink1743.xml"/><Relationship Id="rId18" Type="http://schemas.openxmlformats.org/officeDocument/2006/relationships/customXml" Target="../ink/ink1653.xml"/><Relationship Id="rId39" Type="http://schemas.openxmlformats.org/officeDocument/2006/relationships/image" Target="../media/image1519.png"/><Relationship Id="rId50" Type="http://schemas.openxmlformats.org/officeDocument/2006/relationships/customXml" Target="../ink/ink1669.xml"/><Relationship Id="rId104" Type="http://schemas.openxmlformats.org/officeDocument/2006/relationships/customXml" Target="../ink/ink1696.xml"/><Relationship Id="rId125" Type="http://schemas.openxmlformats.org/officeDocument/2006/relationships/image" Target="../media/image1562.png"/><Relationship Id="rId146" Type="http://schemas.openxmlformats.org/officeDocument/2006/relationships/customXml" Target="../ink/ink1717.xml"/><Relationship Id="rId167" Type="http://schemas.openxmlformats.org/officeDocument/2006/relationships/image" Target="../media/image1582.png"/><Relationship Id="rId188" Type="http://schemas.openxmlformats.org/officeDocument/2006/relationships/customXml" Target="../ink/ink1738.xml"/><Relationship Id="rId71" Type="http://schemas.openxmlformats.org/officeDocument/2006/relationships/image" Target="../media/image1535.png"/><Relationship Id="rId92" Type="http://schemas.openxmlformats.org/officeDocument/2006/relationships/customXml" Target="../ink/ink169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45.xml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2.png"/><Relationship Id="rId5" Type="http://schemas.openxmlformats.org/officeDocument/2006/relationships/customXml" Target="../ink/ink1746.xml"/><Relationship Id="rId4" Type="http://schemas.openxmlformats.org/officeDocument/2006/relationships/image" Target="../media/image160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8.png"/><Relationship Id="rId18" Type="http://schemas.openxmlformats.org/officeDocument/2006/relationships/customXml" Target="../ink/ink1755.xml"/><Relationship Id="rId26" Type="http://schemas.openxmlformats.org/officeDocument/2006/relationships/customXml" Target="../ink/ink1759.xml"/><Relationship Id="rId39" Type="http://schemas.openxmlformats.org/officeDocument/2006/relationships/image" Target="../media/image1621.png"/><Relationship Id="rId21" Type="http://schemas.openxmlformats.org/officeDocument/2006/relationships/image" Target="../media/image1612.png"/><Relationship Id="rId34" Type="http://schemas.openxmlformats.org/officeDocument/2006/relationships/customXml" Target="../ink/ink1763.xml"/><Relationship Id="rId42" Type="http://schemas.openxmlformats.org/officeDocument/2006/relationships/customXml" Target="../ink/ink1767.xml"/><Relationship Id="rId7" Type="http://schemas.openxmlformats.org/officeDocument/2006/relationships/image" Target="../media/image1605.png"/><Relationship Id="rId2" Type="http://schemas.openxmlformats.org/officeDocument/2006/relationships/customXml" Target="../ink/ink1747.xml"/><Relationship Id="rId16" Type="http://schemas.openxmlformats.org/officeDocument/2006/relationships/customXml" Target="../ink/ink1754.xml"/><Relationship Id="rId29" Type="http://schemas.openxmlformats.org/officeDocument/2006/relationships/image" Target="../media/image16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9.xml"/><Relationship Id="rId11" Type="http://schemas.openxmlformats.org/officeDocument/2006/relationships/image" Target="../media/image1607.png"/><Relationship Id="rId24" Type="http://schemas.openxmlformats.org/officeDocument/2006/relationships/customXml" Target="../ink/ink1758.xml"/><Relationship Id="rId32" Type="http://schemas.openxmlformats.org/officeDocument/2006/relationships/customXml" Target="../ink/ink1762.xml"/><Relationship Id="rId37" Type="http://schemas.openxmlformats.org/officeDocument/2006/relationships/image" Target="../media/image1620.png"/><Relationship Id="rId40" Type="http://schemas.openxmlformats.org/officeDocument/2006/relationships/customXml" Target="../ink/ink1766.xml"/><Relationship Id="rId45" Type="http://schemas.openxmlformats.org/officeDocument/2006/relationships/image" Target="../media/image1624.png"/><Relationship Id="rId5" Type="http://schemas.openxmlformats.org/officeDocument/2006/relationships/image" Target="../media/image1604.png"/><Relationship Id="rId15" Type="http://schemas.openxmlformats.org/officeDocument/2006/relationships/image" Target="../media/image1609.png"/><Relationship Id="rId23" Type="http://schemas.openxmlformats.org/officeDocument/2006/relationships/image" Target="../media/image1613.png"/><Relationship Id="rId28" Type="http://schemas.openxmlformats.org/officeDocument/2006/relationships/customXml" Target="../ink/ink1760.xml"/><Relationship Id="rId36" Type="http://schemas.openxmlformats.org/officeDocument/2006/relationships/customXml" Target="../ink/ink1764.xml"/><Relationship Id="rId10" Type="http://schemas.openxmlformats.org/officeDocument/2006/relationships/customXml" Target="../ink/ink1751.xml"/><Relationship Id="rId19" Type="http://schemas.openxmlformats.org/officeDocument/2006/relationships/image" Target="../media/image1611.png"/><Relationship Id="rId31" Type="http://schemas.openxmlformats.org/officeDocument/2006/relationships/image" Target="../media/image1617.png"/><Relationship Id="rId44" Type="http://schemas.openxmlformats.org/officeDocument/2006/relationships/customXml" Target="../ink/ink1768.xml"/><Relationship Id="rId4" Type="http://schemas.openxmlformats.org/officeDocument/2006/relationships/customXml" Target="../ink/ink1748.xml"/><Relationship Id="rId9" Type="http://schemas.openxmlformats.org/officeDocument/2006/relationships/image" Target="../media/image1606.png"/><Relationship Id="rId14" Type="http://schemas.openxmlformats.org/officeDocument/2006/relationships/customXml" Target="../ink/ink1753.xml"/><Relationship Id="rId22" Type="http://schemas.openxmlformats.org/officeDocument/2006/relationships/customXml" Target="../ink/ink1757.xml"/><Relationship Id="rId27" Type="http://schemas.openxmlformats.org/officeDocument/2006/relationships/image" Target="../media/image1615.png"/><Relationship Id="rId30" Type="http://schemas.openxmlformats.org/officeDocument/2006/relationships/customXml" Target="../ink/ink1761.xml"/><Relationship Id="rId35" Type="http://schemas.openxmlformats.org/officeDocument/2006/relationships/image" Target="../media/image1619.png"/><Relationship Id="rId43" Type="http://schemas.openxmlformats.org/officeDocument/2006/relationships/image" Target="../media/image1623.png"/><Relationship Id="rId8" Type="http://schemas.openxmlformats.org/officeDocument/2006/relationships/customXml" Target="../ink/ink1750.xml"/><Relationship Id="rId3" Type="http://schemas.openxmlformats.org/officeDocument/2006/relationships/image" Target="../media/image1603.png"/><Relationship Id="rId12" Type="http://schemas.openxmlformats.org/officeDocument/2006/relationships/customXml" Target="../ink/ink1752.xml"/><Relationship Id="rId17" Type="http://schemas.openxmlformats.org/officeDocument/2006/relationships/image" Target="../media/image1610.png"/><Relationship Id="rId25" Type="http://schemas.openxmlformats.org/officeDocument/2006/relationships/image" Target="../media/image1614.png"/><Relationship Id="rId33" Type="http://schemas.openxmlformats.org/officeDocument/2006/relationships/image" Target="../media/image1618.png"/><Relationship Id="rId38" Type="http://schemas.openxmlformats.org/officeDocument/2006/relationships/customXml" Target="../ink/ink1765.xml"/><Relationship Id="rId20" Type="http://schemas.openxmlformats.org/officeDocument/2006/relationships/customXml" Target="../ink/ink1756.xml"/><Relationship Id="rId41" Type="http://schemas.openxmlformats.org/officeDocument/2006/relationships/image" Target="../media/image16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png"/><Relationship Id="rId21" Type="http://schemas.openxmlformats.org/officeDocument/2006/relationships/customXml" Target="../ink/ink77.xml"/><Relationship Id="rId42" Type="http://schemas.openxmlformats.org/officeDocument/2006/relationships/image" Target="../media/image86.png"/><Relationship Id="rId63" Type="http://schemas.openxmlformats.org/officeDocument/2006/relationships/customXml" Target="../ink/ink98.xml"/><Relationship Id="rId84" Type="http://schemas.openxmlformats.org/officeDocument/2006/relationships/customXml" Target="../ink/ink109.xml"/><Relationship Id="rId138" Type="http://schemas.openxmlformats.org/officeDocument/2006/relationships/customXml" Target="../ink/ink136.xml"/><Relationship Id="rId159" Type="http://schemas.openxmlformats.org/officeDocument/2006/relationships/image" Target="../media/image144.png"/><Relationship Id="rId170" Type="http://schemas.openxmlformats.org/officeDocument/2006/relationships/customXml" Target="../ink/ink152.xml"/><Relationship Id="rId191" Type="http://schemas.openxmlformats.org/officeDocument/2006/relationships/image" Target="../media/image160.png"/><Relationship Id="rId205" Type="http://schemas.openxmlformats.org/officeDocument/2006/relationships/image" Target="../media/image167.png"/><Relationship Id="rId226" Type="http://schemas.openxmlformats.org/officeDocument/2006/relationships/customXml" Target="../ink/ink180.xml"/><Relationship Id="rId247" Type="http://schemas.openxmlformats.org/officeDocument/2006/relationships/image" Target="../media/image188.png"/><Relationship Id="rId107" Type="http://schemas.openxmlformats.org/officeDocument/2006/relationships/image" Target="../media/image118.png"/><Relationship Id="rId11" Type="http://schemas.openxmlformats.org/officeDocument/2006/relationships/customXml" Target="../ink/ink72.xml"/><Relationship Id="rId32" Type="http://schemas.openxmlformats.org/officeDocument/2006/relationships/image" Target="../media/image81.png"/><Relationship Id="rId53" Type="http://schemas.openxmlformats.org/officeDocument/2006/relationships/customXml" Target="../ink/ink93.xml"/><Relationship Id="rId74" Type="http://schemas.openxmlformats.org/officeDocument/2006/relationships/image" Target="../media/image102.png"/><Relationship Id="rId128" Type="http://schemas.openxmlformats.org/officeDocument/2006/relationships/customXml" Target="../ink/ink131.xml"/><Relationship Id="rId149" Type="http://schemas.openxmlformats.org/officeDocument/2006/relationships/image" Target="../media/image139.png"/><Relationship Id="rId5" Type="http://schemas.openxmlformats.org/officeDocument/2006/relationships/customXml" Target="../ink/ink69.xml"/><Relationship Id="rId95" Type="http://schemas.openxmlformats.org/officeDocument/2006/relationships/image" Target="../media/image112.png"/><Relationship Id="rId160" Type="http://schemas.openxmlformats.org/officeDocument/2006/relationships/customXml" Target="../ink/ink147.xml"/><Relationship Id="rId181" Type="http://schemas.openxmlformats.org/officeDocument/2006/relationships/image" Target="../media/image155.png"/><Relationship Id="rId216" Type="http://schemas.openxmlformats.org/officeDocument/2006/relationships/customXml" Target="../ink/ink175.xml"/><Relationship Id="rId237" Type="http://schemas.openxmlformats.org/officeDocument/2006/relationships/image" Target="../media/image183.png"/><Relationship Id="rId22" Type="http://schemas.openxmlformats.org/officeDocument/2006/relationships/image" Target="../media/image76.png"/><Relationship Id="rId43" Type="http://schemas.openxmlformats.org/officeDocument/2006/relationships/customXml" Target="../ink/ink88.xml"/><Relationship Id="rId64" Type="http://schemas.openxmlformats.org/officeDocument/2006/relationships/image" Target="../media/image97.png"/><Relationship Id="rId118" Type="http://schemas.openxmlformats.org/officeDocument/2006/relationships/customXml" Target="../ink/ink126.xml"/><Relationship Id="rId139" Type="http://schemas.openxmlformats.org/officeDocument/2006/relationships/image" Target="../media/image134.png"/><Relationship Id="rId85" Type="http://schemas.openxmlformats.org/officeDocument/2006/relationships/image" Target="../media/image107.png"/><Relationship Id="rId150" Type="http://schemas.openxmlformats.org/officeDocument/2006/relationships/customXml" Target="../ink/ink142.xml"/><Relationship Id="rId171" Type="http://schemas.openxmlformats.org/officeDocument/2006/relationships/image" Target="../media/image150.png"/><Relationship Id="rId192" Type="http://schemas.openxmlformats.org/officeDocument/2006/relationships/customXml" Target="../ink/ink163.xml"/><Relationship Id="rId206" Type="http://schemas.openxmlformats.org/officeDocument/2006/relationships/customXml" Target="../ink/ink170.xml"/><Relationship Id="rId227" Type="http://schemas.openxmlformats.org/officeDocument/2006/relationships/image" Target="../media/image178.png"/><Relationship Id="rId248" Type="http://schemas.openxmlformats.org/officeDocument/2006/relationships/customXml" Target="../ink/ink191.xml"/><Relationship Id="rId12" Type="http://schemas.openxmlformats.org/officeDocument/2006/relationships/image" Target="../media/image71.png"/><Relationship Id="rId33" Type="http://schemas.openxmlformats.org/officeDocument/2006/relationships/customXml" Target="../ink/ink83.xml"/><Relationship Id="rId108" Type="http://schemas.openxmlformats.org/officeDocument/2006/relationships/customXml" Target="../ink/ink121.xml"/><Relationship Id="rId129" Type="http://schemas.openxmlformats.org/officeDocument/2006/relationships/image" Target="../media/image129.png"/><Relationship Id="rId54" Type="http://schemas.openxmlformats.org/officeDocument/2006/relationships/image" Target="../media/image92.png"/><Relationship Id="rId75" Type="http://schemas.openxmlformats.org/officeDocument/2006/relationships/customXml" Target="../ink/ink104.xml"/><Relationship Id="rId96" Type="http://schemas.openxmlformats.org/officeDocument/2006/relationships/customXml" Target="../ink/ink115.xml"/><Relationship Id="rId140" Type="http://schemas.openxmlformats.org/officeDocument/2006/relationships/customXml" Target="../ink/ink137.xml"/><Relationship Id="rId161" Type="http://schemas.openxmlformats.org/officeDocument/2006/relationships/image" Target="../media/image145.png"/><Relationship Id="rId182" Type="http://schemas.openxmlformats.org/officeDocument/2006/relationships/customXml" Target="../ink/ink158.xml"/><Relationship Id="rId217" Type="http://schemas.openxmlformats.org/officeDocument/2006/relationships/image" Target="../media/image173.png"/><Relationship Id="rId6" Type="http://schemas.openxmlformats.org/officeDocument/2006/relationships/image" Target="../media/image69.png"/><Relationship Id="rId238" Type="http://schemas.openxmlformats.org/officeDocument/2006/relationships/customXml" Target="../ink/ink186.xml"/><Relationship Id="rId23" Type="http://schemas.openxmlformats.org/officeDocument/2006/relationships/customXml" Target="../ink/ink78.xml"/><Relationship Id="rId119" Type="http://schemas.openxmlformats.org/officeDocument/2006/relationships/image" Target="../media/image124.png"/><Relationship Id="rId44" Type="http://schemas.openxmlformats.org/officeDocument/2006/relationships/image" Target="../media/image87.png"/><Relationship Id="rId65" Type="http://schemas.openxmlformats.org/officeDocument/2006/relationships/customXml" Target="../ink/ink99.xml"/><Relationship Id="rId86" Type="http://schemas.openxmlformats.org/officeDocument/2006/relationships/customXml" Target="../ink/ink110.xml"/><Relationship Id="rId130" Type="http://schemas.openxmlformats.org/officeDocument/2006/relationships/customXml" Target="../ink/ink132.xml"/><Relationship Id="rId151" Type="http://schemas.openxmlformats.org/officeDocument/2006/relationships/image" Target="../media/image140.png"/><Relationship Id="rId172" Type="http://schemas.openxmlformats.org/officeDocument/2006/relationships/customXml" Target="../ink/ink153.xml"/><Relationship Id="rId193" Type="http://schemas.openxmlformats.org/officeDocument/2006/relationships/image" Target="../media/image161.png"/><Relationship Id="rId207" Type="http://schemas.openxmlformats.org/officeDocument/2006/relationships/image" Target="../media/image168.png"/><Relationship Id="rId228" Type="http://schemas.openxmlformats.org/officeDocument/2006/relationships/customXml" Target="../ink/ink181.xml"/><Relationship Id="rId249" Type="http://schemas.openxmlformats.org/officeDocument/2006/relationships/image" Target="../media/image189.png"/><Relationship Id="rId13" Type="http://schemas.openxmlformats.org/officeDocument/2006/relationships/customXml" Target="../ink/ink73.xml"/><Relationship Id="rId109" Type="http://schemas.openxmlformats.org/officeDocument/2006/relationships/image" Target="../media/image119.png"/><Relationship Id="rId34" Type="http://schemas.openxmlformats.org/officeDocument/2006/relationships/image" Target="../media/image82.png"/><Relationship Id="rId55" Type="http://schemas.openxmlformats.org/officeDocument/2006/relationships/customXml" Target="../ink/ink94.xml"/><Relationship Id="rId76" Type="http://schemas.openxmlformats.org/officeDocument/2006/relationships/customXml" Target="../ink/ink105.xml"/><Relationship Id="rId97" Type="http://schemas.openxmlformats.org/officeDocument/2006/relationships/image" Target="../media/image113.png"/><Relationship Id="rId120" Type="http://schemas.openxmlformats.org/officeDocument/2006/relationships/customXml" Target="../ink/ink127.xml"/><Relationship Id="rId141" Type="http://schemas.openxmlformats.org/officeDocument/2006/relationships/image" Target="../media/image135.png"/><Relationship Id="rId7" Type="http://schemas.openxmlformats.org/officeDocument/2006/relationships/customXml" Target="../ink/ink70.xml"/><Relationship Id="rId162" Type="http://schemas.openxmlformats.org/officeDocument/2006/relationships/customXml" Target="../ink/ink148.xml"/><Relationship Id="rId183" Type="http://schemas.openxmlformats.org/officeDocument/2006/relationships/image" Target="../media/image156.png"/><Relationship Id="rId218" Type="http://schemas.openxmlformats.org/officeDocument/2006/relationships/customXml" Target="../ink/ink176.xml"/><Relationship Id="rId239" Type="http://schemas.openxmlformats.org/officeDocument/2006/relationships/image" Target="../media/image184.png"/><Relationship Id="rId24" Type="http://schemas.openxmlformats.org/officeDocument/2006/relationships/image" Target="../media/image77.png"/><Relationship Id="rId45" Type="http://schemas.openxmlformats.org/officeDocument/2006/relationships/customXml" Target="../ink/ink89.xml"/><Relationship Id="rId66" Type="http://schemas.openxmlformats.org/officeDocument/2006/relationships/image" Target="../media/image98.png"/><Relationship Id="rId87" Type="http://schemas.openxmlformats.org/officeDocument/2006/relationships/image" Target="../media/image108.png"/><Relationship Id="rId110" Type="http://schemas.openxmlformats.org/officeDocument/2006/relationships/customXml" Target="../ink/ink122.xml"/><Relationship Id="rId131" Type="http://schemas.openxmlformats.org/officeDocument/2006/relationships/image" Target="../media/image130.png"/><Relationship Id="rId152" Type="http://schemas.openxmlformats.org/officeDocument/2006/relationships/customXml" Target="../ink/ink143.xml"/><Relationship Id="rId173" Type="http://schemas.openxmlformats.org/officeDocument/2006/relationships/image" Target="../media/image151.png"/><Relationship Id="rId194" Type="http://schemas.openxmlformats.org/officeDocument/2006/relationships/customXml" Target="../ink/ink164.xml"/><Relationship Id="rId208" Type="http://schemas.openxmlformats.org/officeDocument/2006/relationships/customXml" Target="../ink/ink171.xml"/><Relationship Id="rId229" Type="http://schemas.openxmlformats.org/officeDocument/2006/relationships/image" Target="../media/image179.png"/><Relationship Id="rId240" Type="http://schemas.openxmlformats.org/officeDocument/2006/relationships/customXml" Target="../ink/ink187.xml"/><Relationship Id="rId14" Type="http://schemas.openxmlformats.org/officeDocument/2006/relationships/image" Target="../media/image72.png"/><Relationship Id="rId35" Type="http://schemas.openxmlformats.org/officeDocument/2006/relationships/customXml" Target="../ink/ink84.xml"/><Relationship Id="rId56" Type="http://schemas.openxmlformats.org/officeDocument/2006/relationships/image" Target="../media/image93.png"/><Relationship Id="rId77" Type="http://schemas.openxmlformats.org/officeDocument/2006/relationships/image" Target="../media/image103.png"/><Relationship Id="rId100" Type="http://schemas.openxmlformats.org/officeDocument/2006/relationships/customXml" Target="../ink/ink117.xml"/><Relationship Id="rId8" Type="http://schemas.openxmlformats.org/officeDocument/2006/relationships/image" Target="../media/image23.png"/><Relationship Id="rId98" Type="http://schemas.openxmlformats.org/officeDocument/2006/relationships/customXml" Target="../ink/ink116.xml"/><Relationship Id="rId121" Type="http://schemas.openxmlformats.org/officeDocument/2006/relationships/image" Target="../media/image125.png"/><Relationship Id="rId142" Type="http://schemas.openxmlformats.org/officeDocument/2006/relationships/customXml" Target="../ink/ink138.xml"/><Relationship Id="rId163" Type="http://schemas.openxmlformats.org/officeDocument/2006/relationships/image" Target="../media/image146.png"/><Relationship Id="rId184" Type="http://schemas.openxmlformats.org/officeDocument/2006/relationships/customXml" Target="../ink/ink159.xml"/><Relationship Id="rId219" Type="http://schemas.openxmlformats.org/officeDocument/2006/relationships/image" Target="../media/image174.png"/><Relationship Id="rId230" Type="http://schemas.openxmlformats.org/officeDocument/2006/relationships/customXml" Target="../ink/ink182.xml"/><Relationship Id="rId25" Type="http://schemas.openxmlformats.org/officeDocument/2006/relationships/customXml" Target="../ink/ink79.xml"/><Relationship Id="rId46" Type="http://schemas.openxmlformats.org/officeDocument/2006/relationships/image" Target="../media/image88.png"/><Relationship Id="rId67" Type="http://schemas.openxmlformats.org/officeDocument/2006/relationships/customXml" Target="../ink/ink100.xml"/><Relationship Id="rId88" Type="http://schemas.openxmlformats.org/officeDocument/2006/relationships/customXml" Target="../ink/ink111.xml"/><Relationship Id="rId111" Type="http://schemas.openxmlformats.org/officeDocument/2006/relationships/image" Target="../media/image120.png"/><Relationship Id="rId132" Type="http://schemas.openxmlformats.org/officeDocument/2006/relationships/customXml" Target="../ink/ink133.xml"/><Relationship Id="rId153" Type="http://schemas.openxmlformats.org/officeDocument/2006/relationships/image" Target="../media/image141.png"/><Relationship Id="rId174" Type="http://schemas.openxmlformats.org/officeDocument/2006/relationships/customXml" Target="../ink/ink154.xml"/><Relationship Id="rId195" Type="http://schemas.openxmlformats.org/officeDocument/2006/relationships/image" Target="../media/image162.png"/><Relationship Id="rId209" Type="http://schemas.openxmlformats.org/officeDocument/2006/relationships/image" Target="../media/image169.png"/><Relationship Id="rId220" Type="http://schemas.openxmlformats.org/officeDocument/2006/relationships/customXml" Target="../ink/ink177.xml"/><Relationship Id="rId241" Type="http://schemas.openxmlformats.org/officeDocument/2006/relationships/image" Target="../media/image185.png"/><Relationship Id="rId15" Type="http://schemas.openxmlformats.org/officeDocument/2006/relationships/customXml" Target="../ink/ink74.xml"/><Relationship Id="rId36" Type="http://schemas.openxmlformats.org/officeDocument/2006/relationships/image" Target="../media/image83.png"/><Relationship Id="rId57" Type="http://schemas.openxmlformats.org/officeDocument/2006/relationships/customXml" Target="../ink/ink95.xml"/><Relationship Id="rId78" Type="http://schemas.openxmlformats.org/officeDocument/2006/relationships/customXml" Target="../ink/ink106.xml"/><Relationship Id="rId99" Type="http://schemas.openxmlformats.org/officeDocument/2006/relationships/image" Target="../media/image114.png"/><Relationship Id="rId101" Type="http://schemas.openxmlformats.org/officeDocument/2006/relationships/image" Target="../media/image115.png"/><Relationship Id="rId122" Type="http://schemas.openxmlformats.org/officeDocument/2006/relationships/customXml" Target="../ink/ink128.xml"/><Relationship Id="rId143" Type="http://schemas.openxmlformats.org/officeDocument/2006/relationships/image" Target="../media/image136.png"/><Relationship Id="rId164" Type="http://schemas.openxmlformats.org/officeDocument/2006/relationships/customXml" Target="../ink/ink149.xml"/><Relationship Id="rId185" Type="http://schemas.openxmlformats.org/officeDocument/2006/relationships/image" Target="../media/image157.png"/><Relationship Id="rId4" Type="http://schemas.openxmlformats.org/officeDocument/2006/relationships/image" Target="../media/image68.png"/><Relationship Id="rId9" Type="http://schemas.openxmlformats.org/officeDocument/2006/relationships/customXml" Target="../ink/ink71.xml"/><Relationship Id="rId180" Type="http://schemas.openxmlformats.org/officeDocument/2006/relationships/customXml" Target="../ink/ink157.xml"/><Relationship Id="rId210" Type="http://schemas.openxmlformats.org/officeDocument/2006/relationships/customXml" Target="../ink/ink172.xml"/><Relationship Id="rId215" Type="http://schemas.openxmlformats.org/officeDocument/2006/relationships/image" Target="../media/image172.png"/><Relationship Id="rId236" Type="http://schemas.openxmlformats.org/officeDocument/2006/relationships/customXml" Target="../ink/ink185.xml"/><Relationship Id="rId26" Type="http://schemas.openxmlformats.org/officeDocument/2006/relationships/image" Target="../media/image78.png"/><Relationship Id="rId231" Type="http://schemas.openxmlformats.org/officeDocument/2006/relationships/image" Target="../media/image180.png"/><Relationship Id="rId47" Type="http://schemas.openxmlformats.org/officeDocument/2006/relationships/customXml" Target="../ink/ink90.xml"/><Relationship Id="rId68" Type="http://schemas.openxmlformats.org/officeDocument/2006/relationships/image" Target="../media/image99.png"/><Relationship Id="rId89" Type="http://schemas.openxmlformats.org/officeDocument/2006/relationships/image" Target="../media/image109.png"/><Relationship Id="rId112" Type="http://schemas.openxmlformats.org/officeDocument/2006/relationships/customXml" Target="../ink/ink123.xml"/><Relationship Id="rId133" Type="http://schemas.openxmlformats.org/officeDocument/2006/relationships/image" Target="../media/image131.png"/><Relationship Id="rId154" Type="http://schemas.openxmlformats.org/officeDocument/2006/relationships/customXml" Target="../ink/ink144.xml"/><Relationship Id="rId175" Type="http://schemas.openxmlformats.org/officeDocument/2006/relationships/image" Target="../media/image152.png"/><Relationship Id="rId196" Type="http://schemas.openxmlformats.org/officeDocument/2006/relationships/customXml" Target="../ink/ink165.xml"/><Relationship Id="rId200" Type="http://schemas.openxmlformats.org/officeDocument/2006/relationships/customXml" Target="../ink/ink167.xml"/><Relationship Id="rId16" Type="http://schemas.openxmlformats.org/officeDocument/2006/relationships/image" Target="../media/image73.png"/><Relationship Id="rId221" Type="http://schemas.openxmlformats.org/officeDocument/2006/relationships/image" Target="../media/image175.png"/><Relationship Id="rId242" Type="http://schemas.openxmlformats.org/officeDocument/2006/relationships/customXml" Target="../ink/ink188.xml"/><Relationship Id="rId37" Type="http://schemas.openxmlformats.org/officeDocument/2006/relationships/customXml" Target="../ink/ink85.xml"/><Relationship Id="rId58" Type="http://schemas.openxmlformats.org/officeDocument/2006/relationships/image" Target="../media/image94.png"/><Relationship Id="rId79" Type="http://schemas.openxmlformats.org/officeDocument/2006/relationships/image" Target="../media/image104.png"/><Relationship Id="rId102" Type="http://schemas.openxmlformats.org/officeDocument/2006/relationships/customXml" Target="../ink/ink118.xml"/><Relationship Id="rId123" Type="http://schemas.openxmlformats.org/officeDocument/2006/relationships/image" Target="../media/image126.png"/><Relationship Id="rId144" Type="http://schemas.openxmlformats.org/officeDocument/2006/relationships/customXml" Target="../ink/ink139.xml"/><Relationship Id="rId90" Type="http://schemas.openxmlformats.org/officeDocument/2006/relationships/customXml" Target="../ink/ink112.xml"/><Relationship Id="rId165" Type="http://schemas.openxmlformats.org/officeDocument/2006/relationships/image" Target="../media/image147.png"/><Relationship Id="rId186" Type="http://schemas.openxmlformats.org/officeDocument/2006/relationships/customXml" Target="../ink/ink160.xml"/><Relationship Id="rId211" Type="http://schemas.openxmlformats.org/officeDocument/2006/relationships/image" Target="../media/image170.png"/><Relationship Id="rId232" Type="http://schemas.openxmlformats.org/officeDocument/2006/relationships/customXml" Target="../ink/ink183.xml"/><Relationship Id="rId27" Type="http://schemas.openxmlformats.org/officeDocument/2006/relationships/customXml" Target="../ink/ink80.xml"/><Relationship Id="rId48" Type="http://schemas.openxmlformats.org/officeDocument/2006/relationships/image" Target="../media/image89.png"/><Relationship Id="rId69" Type="http://schemas.openxmlformats.org/officeDocument/2006/relationships/customXml" Target="../ink/ink101.xml"/><Relationship Id="rId113" Type="http://schemas.openxmlformats.org/officeDocument/2006/relationships/image" Target="../media/image121.png"/><Relationship Id="rId134" Type="http://schemas.openxmlformats.org/officeDocument/2006/relationships/customXml" Target="../ink/ink134.xml"/><Relationship Id="rId80" Type="http://schemas.openxmlformats.org/officeDocument/2006/relationships/customXml" Target="../ink/ink107.xml"/><Relationship Id="rId155" Type="http://schemas.openxmlformats.org/officeDocument/2006/relationships/image" Target="../media/image142.png"/><Relationship Id="rId176" Type="http://schemas.openxmlformats.org/officeDocument/2006/relationships/customXml" Target="../ink/ink155.xml"/><Relationship Id="rId197" Type="http://schemas.openxmlformats.org/officeDocument/2006/relationships/image" Target="../media/image163.png"/><Relationship Id="rId201" Type="http://schemas.openxmlformats.org/officeDocument/2006/relationships/image" Target="../media/image165.png"/><Relationship Id="rId222" Type="http://schemas.openxmlformats.org/officeDocument/2006/relationships/customXml" Target="../ink/ink178.xml"/><Relationship Id="rId243" Type="http://schemas.openxmlformats.org/officeDocument/2006/relationships/image" Target="../media/image186.png"/><Relationship Id="rId17" Type="http://schemas.openxmlformats.org/officeDocument/2006/relationships/customXml" Target="../ink/ink75.xml"/><Relationship Id="rId38" Type="http://schemas.openxmlformats.org/officeDocument/2006/relationships/image" Target="../media/image84.png"/><Relationship Id="rId59" Type="http://schemas.openxmlformats.org/officeDocument/2006/relationships/customXml" Target="../ink/ink96.xml"/><Relationship Id="rId103" Type="http://schemas.openxmlformats.org/officeDocument/2006/relationships/image" Target="../media/image116.png"/><Relationship Id="rId124" Type="http://schemas.openxmlformats.org/officeDocument/2006/relationships/customXml" Target="../ink/ink129.xml"/><Relationship Id="rId70" Type="http://schemas.openxmlformats.org/officeDocument/2006/relationships/image" Target="../media/image100.png"/><Relationship Id="rId91" Type="http://schemas.openxmlformats.org/officeDocument/2006/relationships/image" Target="../media/image110.png"/><Relationship Id="rId145" Type="http://schemas.openxmlformats.org/officeDocument/2006/relationships/image" Target="../media/image137.png"/><Relationship Id="rId166" Type="http://schemas.openxmlformats.org/officeDocument/2006/relationships/customXml" Target="../ink/ink150.xml"/><Relationship Id="rId187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3.xml"/><Relationship Id="rId233" Type="http://schemas.openxmlformats.org/officeDocument/2006/relationships/image" Target="../media/image181.png"/><Relationship Id="rId28" Type="http://schemas.openxmlformats.org/officeDocument/2006/relationships/image" Target="../media/image79.png"/><Relationship Id="rId49" Type="http://schemas.openxmlformats.org/officeDocument/2006/relationships/customXml" Target="../ink/ink91.xml"/><Relationship Id="rId114" Type="http://schemas.openxmlformats.org/officeDocument/2006/relationships/customXml" Target="../ink/ink124.xml"/><Relationship Id="rId60" Type="http://schemas.openxmlformats.org/officeDocument/2006/relationships/image" Target="../media/image95.png"/><Relationship Id="rId81" Type="http://schemas.openxmlformats.org/officeDocument/2006/relationships/image" Target="../media/image105.png"/><Relationship Id="rId135" Type="http://schemas.openxmlformats.org/officeDocument/2006/relationships/image" Target="../media/image132.png"/><Relationship Id="rId156" Type="http://schemas.openxmlformats.org/officeDocument/2006/relationships/customXml" Target="../ink/ink145.xml"/><Relationship Id="rId177" Type="http://schemas.openxmlformats.org/officeDocument/2006/relationships/image" Target="../media/image153.png"/><Relationship Id="rId198" Type="http://schemas.openxmlformats.org/officeDocument/2006/relationships/customXml" Target="../ink/ink166.xml"/><Relationship Id="rId202" Type="http://schemas.openxmlformats.org/officeDocument/2006/relationships/customXml" Target="../ink/ink168.xml"/><Relationship Id="rId223" Type="http://schemas.openxmlformats.org/officeDocument/2006/relationships/image" Target="../media/image176.png"/><Relationship Id="rId244" Type="http://schemas.openxmlformats.org/officeDocument/2006/relationships/customXml" Target="../ink/ink189.xml"/><Relationship Id="rId18" Type="http://schemas.openxmlformats.org/officeDocument/2006/relationships/image" Target="../media/image74.png"/><Relationship Id="rId39" Type="http://schemas.openxmlformats.org/officeDocument/2006/relationships/customXml" Target="../ink/ink86.xml"/><Relationship Id="rId50" Type="http://schemas.openxmlformats.org/officeDocument/2006/relationships/image" Target="../media/image90.png"/><Relationship Id="rId104" Type="http://schemas.openxmlformats.org/officeDocument/2006/relationships/customXml" Target="../ink/ink119.xml"/><Relationship Id="rId125" Type="http://schemas.openxmlformats.org/officeDocument/2006/relationships/image" Target="../media/image127.png"/><Relationship Id="rId146" Type="http://schemas.openxmlformats.org/officeDocument/2006/relationships/customXml" Target="../ink/ink140.xml"/><Relationship Id="rId167" Type="http://schemas.openxmlformats.org/officeDocument/2006/relationships/image" Target="../media/image148.png"/><Relationship Id="rId188" Type="http://schemas.openxmlformats.org/officeDocument/2006/relationships/customXml" Target="../ink/ink161.xml"/><Relationship Id="rId71" Type="http://schemas.openxmlformats.org/officeDocument/2006/relationships/customXml" Target="../ink/ink102.xml"/><Relationship Id="rId92" Type="http://schemas.openxmlformats.org/officeDocument/2006/relationships/customXml" Target="../ink/ink113.xml"/><Relationship Id="rId213" Type="http://schemas.openxmlformats.org/officeDocument/2006/relationships/image" Target="../media/image171.png"/><Relationship Id="rId234" Type="http://schemas.openxmlformats.org/officeDocument/2006/relationships/customXml" Target="../ink/ink184.xml"/><Relationship Id="rId2" Type="http://schemas.openxmlformats.org/officeDocument/2006/relationships/image" Target="../media/image67.png"/><Relationship Id="rId29" Type="http://schemas.openxmlformats.org/officeDocument/2006/relationships/customXml" Target="../ink/ink81.xml"/><Relationship Id="rId40" Type="http://schemas.openxmlformats.org/officeDocument/2006/relationships/image" Target="../media/image85.png"/><Relationship Id="rId115" Type="http://schemas.openxmlformats.org/officeDocument/2006/relationships/image" Target="../media/image122.png"/><Relationship Id="rId136" Type="http://schemas.openxmlformats.org/officeDocument/2006/relationships/customXml" Target="../ink/ink135.xml"/><Relationship Id="rId157" Type="http://schemas.openxmlformats.org/officeDocument/2006/relationships/image" Target="../media/image143.png"/><Relationship Id="rId178" Type="http://schemas.openxmlformats.org/officeDocument/2006/relationships/customXml" Target="../ink/ink156.xml"/><Relationship Id="rId61" Type="http://schemas.openxmlformats.org/officeDocument/2006/relationships/customXml" Target="../ink/ink97.xml"/><Relationship Id="rId82" Type="http://schemas.openxmlformats.org/officeDocument/2006/relationships/customXml" Target="../ink/ink108.xml"/><Relationship Id="rId199" Type="http://schemas.openxmlformats.org/officeDocument/2006/relationships/image" Target="../media/image164.png"/><Relationship Id="rId203" Type="http://schemas.openxmlformats.org/officeDocument/2006/relationships/image" Target="../media/image166.png"/><Relationship Id="rId19" Type="http://schemas.openxmlformats.org/officeDocument/2006/relationships/customXml" Target="../ink/ink76.xml"/><Relationship Id="rId224" Type="http://schemas.openxmlformats.org/officeDocument/2006/relationships/customXml" Target="../ink/ink179.xml"/><Relationship Id="rId245" Type="http://schemas.openxmlformats.org/officeDocument/2006/relationships/image" Target="../media/image187.png"/><Relationship Id="rId30" Type="http://schemas.openxmlformats.org/officeDocument/2006/relationships/image" Target="../media/image80.png"/><Relationship Id="rId105" Type="http://schemas.openxmlformats.org/officeDocument/2006/relationships/image" Target="../media/image117.png"/><Relationship Id="rId126" Type="http://schemas.openxmlformats.org/officeDocument/2006/relationships/customXml" Target="../ink/ink130.xml"/><Relationship Id="rId147" Type="http://schemas.openxmlformats.org/officeDocument/2006/relationships/image" Target="../media/image138.png"/><Relationship Id="rId168" Type="http://schemas.openxmlformats.org/officeDocument/2006/relationships/customXml" Target="../ink/ink151.xml"/><Relationship Id="rId51" Type="http://schemas.openxmlformats.org/officeDocument/2006/relationships/customXml" Target="../ink/ink92.xml"/><Relationship Id="rId72" Type="http://schemas.openxmlformats.org/officeDocument/2006/relationships/image" Target="../media/image101.png"/><Relationship Id="rId93" Type="http://schemas.openxmlformats.org/officeDocument/2006/relationships/image" Target="../media/image111.png"/><Relationship Id="rId189" Type="http://schemas.openxmlformats.org/officeDocument/2006/relationships/image" Target="../media/image159.png"/><Relationship Id="rId3" Type="http://schemas.openxmlformats.org/officeDocument/2006/relationships/customXml" Target="../ink/ink68.xml"/><Relationship Id="rId214" Type="http://schemas.openxmlformats.org/officeDocument/2006/relationships/customXml" Target="../ink/ink174.xml"/><Relationship Id="rId235" Type="http://schemas.openxmlformats.org/officeDocument/2006/relationships/image" Target="../media/image182.png"/><Relationship Id="rId116" Type="http://schemas.openxmlformats.org/officeDocument/2006/relationships/customXml" Target="../ink/ink125.xml"/><Relationship Id="rId137" Type="http://schemas.openxmlformats.org/officeDocument/2006/relationships/image" Target="../media/image133.png"/><Relationship Id="rId158" Type="http://schemas.openxmlformats.org/officeDocument/2006/relationships/customXml" Target="../ink/ink146.xml"/><Relationship Id="rId20" Type="http://schemas.openxmlformats.org/officeDocument/2006/relationships/image" Target="../media/image75.png"/><Relationship Id="rId41" Type="http://schemas.openxmlformats.org/officeDocument/2006/relationships/customXml" Target="../ink/ink87.xml"/><Relationship Id="rId62" Type="http://schemas.openxmlformats.org/officeDocument/2006/relationships/image" Target="../media/image96.png"/><Relationship Id="rId83" Type="http://schemas.openxmlformats.org/officeDocument/2006/relationships/image" Target="../media/image106.png"/><Relationship Id="rId179" Type="http://schemas.openxmlformats.org/officeDocument/2006/relationships/image" Target="../media/image154.png"/><Relationship Id="rId190" Type="http://schemas.openxmlformats.org/officeDocument/2006/relationships/customXml" Target="../ink/ink162.xml"/><Relationship Id="rId204" Type="http://schemas.openxmlformats.org/officeDocument/2006/relationships/customXml" Target="../ink/ink169.xml"/><Relationship Id="rId225" Type="http://schemas.openxmlformats.org/officeDocument/2006/relationships/image" Target="../media/image177.png"/><Relationship Id="rId246" Type="http://schemas.openxmlformats.org/officeDocument/2006/relationships/customXml" Target="../ink/ink190.xml"/><Relationship Id="rId106" Type="http://schemas.openxmlformats.org/officeDocument/2006/relationships/customXml" Target="../ink/ink120.xml"/><Relationship Id="rId127" Type="http://schemas.openxmlformats.org/officeDocument/2006/relationships/image" Target="../media/image128.png"/><Relationship Id="rId10" Type="http://schemas.openxmlformats.org/officeDocument/2006/relationships/image" Target="../media/image70.png"/><Relationship Id="rId31" Type="http://schemas.openxmlformats.org/officeDocument/2006/relationships/customXml" Target="../ink/ink82.xml"/><Relationship Id="rId52" Type="http://schemas.openxmlformats.org/officeDocument/2006/relationships/image" Target="../media/image91.png"/><Relationship Id="rId73" Type="http://schemas.openxmlformats.org/officeDocument/2006/relationships/customXml" Target="../ink/ink103.xml"/><Relationship Id="rId94" Type="http://schemas.openxmlformats.org/officeDocument/2006/relationships/customXml" Target="../ink/ink114.xml"/><Relationship Id="rId148" Type="http://schemas.openxmlformats.org/officeDocument/2006/relationships/customXml" Target="../ink/ink141.xml"/><Relationship Id="rId169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9.xml"/><Relationship Id="rId21" Type="http://schemas.openxmlformats.org/officeDocument/2006/relationships/customXml" Target="../ink/ink201.xml"/><Relationship Id="rId42" Type="http://schemas.openxmlformats.org/officeDocument/2006/relationships/image" Target="../media/image209.png"/><Relationship Id="rId63" Type="http://schemas.openxmlformats.org/officeDocument/2006/relationships/customXml" Target="../ink/ink222.xml"/><Relationship Id="rId84" Type="http://schemas.openxmlformats.org/officeDocument/2006/relationships/image" Target="../media/image230.png"/><Relationship Id="rId138" Type="http://schemas.openxmlformats.org/officeDocument/2006/relationships/image" Target="../media/image256.png"/><Relationship Id="rId159" Type="http://schemas.openxmlformats.org/officeDocument/2006/relationships/customXml" Target="../ink/ink270.xml"/><Relationship Id="rId170" Type="http://schemas.openxmlformats.org/officeDocument/2006/relationships/image" Target="../media/image272.png"/><Relationship Id="rId107" Type="http://schemas.openxmlformats.org/officeDocument/2006/relationships/customXml" Target="../ink/ink244.xml"/><Relationship Id="rId11" Type="http://schemas.openxmlformats.org/officeDocument/2006/relationships/customXml" Target="../ink/ink196.xml"/><Relationship Id="rId32" Type="http://schemas.openxmlformats.org/officeDocument/2006/relationships/image" Target="../media/image204.png"/><Relationship Id="rId53" Type="http://schemas.openxmlformats.org/officeDocument/2006/relationships/customXml" Target="../ink/ink217.xml"/><Relationship Id="rId74" Type="http://schemas.openxmlformats.org/officeDocument/2006/relationships/image" Target="../media/image225.png"/><Relationship Id="rId128" Type="http://schemas.openxmlformats.org/officeDocument/2006/relationships/image" Target="../media/image252.png"/><Relationship Id="rId149" Type="http://schemas.openxmlformats.org/officeDocument/2006/relationships/customXml" Target="../ink/ink265.xml"/><Relationship Id="rId5" Type="http://schemas.openxmlformats.org/officeDocument/2006/relationships/customXml" Target="../ink/ink193.xml"/><Relationship Id="rId95" Type="http://schemas.openxmlformats.org/officeDocument/2006/relationships/customXml" Target="../ink/ink238.xml"/><Relationship Id="rId160" Type="http://schemas.openxmlformats.org/officeDocument/2006/relationships/image" Target="../media/image267.png"/><Relationship Id="rId22" Type="http://schemas.openxmlformats.org/officeDocument/2006/relationships/image" Target="../media/image199.png"/><Relationship Id="rId43" Type="http://schemas.openxmlformats.org/officeDocument/2006/relationships/customXml" Target="../ink/ink212.xml"/><Relationship Id="rId64" Type="http://schemas.openxmlformats.org/officeDocument/2006/relationships/image" Target="../media/image220.png"/><Relationship Id="rId118" Type="http://schemas.openxmlformats.org/officeDocument/2006/relationships/image" Target="../media/image247.png"/><Relationship Id="rId139" Type="http://schemas.openxmlformats.org/officeDocument/2006/relationships/customXml" Target="../ink/ink260.xml"/><Relationship Id="rId85" Type="http://schemas.openxmlformats.org/officeDocument/2006/relationships/customXml" Target="../ink/ink233.xml"/><Relationship Id="rId150" Type="http://schemas.openxmlformats.org/officeDocument/2006/relationships/image" Target="../media/image262.png"/><Relationship Id="rId171" Type="http://schemas.openxmlformats.org/officeDocument/2006/relationships/customXml" Target="../ink/ink276.xml"/><Relationship Id="rId12" Type="http://schemas.openxmlformats.org/officeDocument/2006/relationships/image" Target="../media/image194.png"/><Relationship Id="rId33" Type="http://schemas.openxmlformats.org/officeDocument/2006/relationships/customXml" Target="../ink/ink207.xml"/><Relationship Id="rId108" Type="http://schemas.openxmlformats.org/officeDocument/2006/relationships/image" Target="../media/image242.png"/><Relationship Id="rId129" Type="http://schemas.openxmlformats.org/officeDocument/2006/relationships/customXml" Target="../ink/ink255.xml"/><Relationship Id="rId54" Type="http://schemas.openxmlformats.org/officeDocument/2006/relationships/image" Target="../media/image215.png"/><Relationship Id="rId75" Type="http://schemas.openxmlformats.org/officeDocument/2006/relationships/customXml" Target="../ink/ink228.xml"/><Relationship Id="rId96" Type="http://schemas.openxmlformats.org/officeDocument/2006/relationships/image" Target="../media/image236.png"/><Relationship Id="rId140" Type="http://schemas.openxmlformats.org/officeDocument/2006/relationships/image" Target="../media/image257.png"/><Relationship Id="rId161" Type="http://schemas.openxmlformats.org/officeDocument/2006/relationships/customXml" Target="../ink/ink271.xml"/><Relationship Id="rId6" Type="http://schemas.openxmlformats.org/officeDocument/2006/relationships/image" Target="../media/image191.png"/><Relationship Id="rId23" Type="http://schemas.openxmlformats.org/officeDocument/2006/relationships/customXml" Target="../ink/ink202.xml"/><Relationship Id="rId28" Type="http://schemas.openxmlformats.org/officeDocument/2006/relationships/image" Target="../media/image202.png"/><Relationship Id="rId49" Type="http://schemas.openxmlformats.org/officeDocument/2006/relationships/customXml" Target="../ink/ink215.xml"/><Relationship Id="rId114" Type="http://schemas.openxmlformats.org/officeDocument/2006/relationships/image" Target="../media/image245.png"/><Relationship Id="rId119" Type="http://schemas.openxmlformats.org/officeDocument/2006/relationships/customXml" Target="../ink/ink250.xml"/><Relationship Id="rId44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customXml" Target="../ink/ink223.xml"/><Relationship Id="rId81" Type="http://schemas.openxmlformats.org/officeDocument/2006/relationships/customXml" Target="../ink/ink231.xml"/><Relationship Id="rId86" Type="http://schemas.openxmlformats.org/officeDocument/2006/relationships/image" Target="../media/image231.png"/><Relationship Id="rId130" Type="http://schemas.openxmlformats.org/officeDocument/2006/relationships/image" Target="../media/image23.png"/><Relationship Id="rId135" Type="http://schemas.openxmlformats.org/officeDocument/2006/relationships/customXml" Target="../ink/ink258.xml"/><Relationship Id="rId151" Type="http://schemas.openxmlformats.org/officeDocument/2006/relationships/customXml" Target="../ink/ink266.xml"/><Relationship Id="rId156" Type="http://schemas.openxmlformats.org/officeDocument/2006/relationships/image" Target="../media/image265.png"/><Relationship Id="rId177" Type="http://schemas.openxmlformats.org/officeDocument/2006/relationships/image" Target="../media/image275.png"/><Relationship Id="rId172" Type="http://schemas.openxmlformats.org/officeDocument/2006/relationships/customXml" Target="../ink/ink277.xml"/><Relationship Id="rId13" Type="http://schemas.openxmlformats.org/officeDocument/2006/relationships/customXml" Target="../ink/ink197.xml"/><Relationship Id="rId18" Type="http://schemas.openxmlformats.org/officeDocument/2006/relationships/image" Target="../media/image197.png"/><Relationship Id="rId39" Type="http://schemas.openxmlformats.org/officeDocument/2006/relationships/customXml" Target="../ink/ink210.xml"/><Relationship Id="rId109" Type="http://schemas.openxmlformats.org/officeDocument/2006/relationships/customXml" Target="../ink/ink245.xml"/><Relationship Id="rId34" Type="http://schemas.openxmlformats.org/officeDocument/2006/relationships/image" Target="../media/image205.png"/><Relationship Id="rId50" Type="http://schemas.openxmlformats.org/officeDocument/2006/relationships/image" Target="../media/image213.png"/><Relationship Id="rId55" Type="http://schemas.openxmlformats.org/officeDocument/2006/relationships/customXml" Target="../ink/ink218.xml"/><Relationship Id="rId76" Type="http://schemas.openxmlformats.org/officeDocument/2006/relationships/image" Target="../media/image226.png"/><Relationship Id="rId97" Type="http://schemas.openxmlformats.org/officeDocument/2006/relationships/customXml" Target="../ink/ink239.xml"/><Relationship Id="rId104" Type="http://schemas.openxmlformats.org/officeDocument/2006/relationships/image" Target="../media/image240.png"/><Relationship Id="rId120" Type="http://schemas.openxmlformats.org/officeDocument/2006/relationships/image" Target="../media/image248.png"/><Relationship Id="rId125" Type="http://schemas.openxmlformats.org/officeDocument/2006/relationships/customXml" Target="../ink/ink253.xml"/><Relationship Id="rId141" Type="http://schemas.openxmlformats.org/officeDocument/2006/relationships/customXml" Target="../ink/ink261.xml"/><Relationship Id="rId146" Type="http://schemas.openxmlformats.org/officeDocument/2006/relationships/image" Target="../media/image260.png"/><Relationship Id="rId167" Type="http://schemas.openxmlformats.org/officeDocument/2006/relationships/customXml" Target="../ink/ink274.xml"/><Relationship Id="rId7" Type="http://schemas.openxmlformats.org/officeDocument/2006/relationships/customXml" Target="../ink/ink194.xml"/><Relationship Id="rId71" Type="http://schemas.openxmlformats.org/officeDocument/2006/relationships/customXml" Target="../ink/ink226.xml"/><Relationship Id="rId92" Type="http://schemas.openxmlformats.org/officeDocument/2006/relationships/image" Target="../media/image234.png"/><Relationship Id="rId162" Type="http://schemas.openxmlformats.org/officeDocument/2006/relationships/image" Target="../media/image268.png"/><Relationship Id="rId2" Type="http://schemas.openxmlformats.org/officeDocument/2006/relationships/image" Target="../media/image67.png"/><Relationship Id="rId29" Type="http://schemas.openxmlformats.org/officeDocument/2006/relationships/customXml" Target="../ink/ink205.xml"/><Relationship Id="rId24" Type="http://schemas.openxmlformats.org/officeDocument/2006/relationships/image" Target="../media/image200.png"/><Relationship Id="rId40" Type="http://schemas.openxmlformats.org/officeDocument/2006/relationships/image" Target="../media/image208.png"/><Relationship Id="rId45" Type="http://schemas.openxmlformats.org/officeDocument/2006/relationships/customXml" Target="../ink/ink213.xml"/><Relationship Id="rId66" Type="http://schemas.openxmlformats.org/officeDocument/2006/relationships/image" Target="../media/image221.png"/><Relationship Id="rId87" Type="http://schemas.openxmlformats.org/officeDocument/2006/relationships/customXml" Target="../ink/ink234.xml"/><Relationship Id="rId110" Type="http://schemas.openxmlformats.org/officeDocument/2006/relationships/image" Target="../media/image243.png"/><Relationship Id="rId115" Type="http://schemas.openxmlformats.org/officeDocument/2006/relationships/customXml" Target="../ink/ink248.xml"/><Relationship Id="rId131" Type="http://schemas.openxmlformats.org/officeDocument/2006/relationships/customXml" Target="../ink/ink256.xml"/><Relationship Id="rId136" Type="http://schemas.openxmlformats.org/officeDocument/2006/relationships/image" Target="../media/image255.png"/><Relationship Id="rId157" Type="http://schemas.openxmlformats.org/officeDocument/2006/relationships/customXml" Target="../ink/ink269.xml"/><Relationship Id="rId178" Type="http://schemas.openxmlformats.org/officeDocument/2006/relationships/customXml" Target="../ink/ink280.xml"/><Relationship Id="rId61" Type="http://schemas.openxmlformats.org/officeDocument/2006/relationships/customXml" Target="../ink/ink221.xml"/><Relationship Id="rId82" Type="http://schemas.openxmlformats.org/officeDocument/2006/relationships/image" Target="../media/image229.png"/><Relationship Id="rId152" Type="http://schemas.openxmlformats.org/officeDocument/2006/relationships/image" Target="../media/image263.png"/><Relationship Id="rId173" Type="http://schemas.openxmlformats.org/officeDocument/2006/relationships/image" Target="../media/image273.png"/><Relationship Id="rId19" Type="http://schemas.openxmlformats.org/officeDocument/2006/relationships/customXml" Target="../ink/ink200.xml"/><Relationship Id="rId14" Type="http://schemas.openxmlformats.org/officeDocument/2006/relationships/image" Target="../media/image195.png"/><Relationship Id="rId30" Type="http://schemas.openxmlformats.org/officeDocument/2006/relationships/image" Target="../media/image203.png"/><Relationship Id="rId35" Type="http://schemas.openxmlformats.org/officeDocument/2006/relationships/customXml" Target="../ink/ink208.xml"/><Relationship Id="rId56" Type="http://schemas.openxmlformats.org/officeDocument/2006/relationships/image" Target="../media/image216.png"/><Relationship Id="rId77" Type="http://schemas.openxmlformats.org/officeDocument/2006/relationships/customXml" Target="../ink/ink229.xml"/><Relationship Id="rId100" Type="http://schemas.openxmlformats.org/officeDocument/2006/relationships/image" Target="../media/image238.png"/><Relationship Id="rId105" Type="http://schemas.openxmlformats.org/officeDocument/2006/relationships/customXml" Target="../ink/ink243.xml"/><Relationship Id="rId126" Type="http://schemas.openxmlformats.org/officeDocument/2006/relationships/image" Target="../media/image251.png"/><Relationship Id="rId147" Type="http://schemas.openxmlformats.org/officeDocument/2006/relationships/customXml" Target="../ink/ink264.xml"/><Relationship Id="rId168" Type="http://schemas.openxmlformats.org/officeDocument/2006/relationships/image" Target="../media/image271.png"/><Relationship Id="rId8" Type="http://schemas.openxmlformats.org/officeDocument/2006/relationships/image" Target="../media/image192.png"/><Relationship Id="rId51" Type="http://schemas.openxmlformats.org/officeDocument/2006/relationships/customXml" Target="../ink/ink216.xml"/><Relationship Id="rId72" Type="http://schemas.openxmlformats.org/officeDocument/2006/relationships/image" Target="../media/image224.png"/><Relationship Id="rId93" Type="http://schemas.openxmlformats.org/officeDocument/2006/relationships/customXml" Target="../ink/ink237.xml"/><Relationship Id="rId98" Type="http://schemas.openxmlformats.org/officeDocument/2006/relationships/image" Target="../media/image237.png"/><Relationship Id="rId121" Type="http://schemas.openxmlformats.org/officeDocument/2006/relationships/customXml" Target="../ink/ink251.xml"/><Relationship Id="rId142" Type="http://schemas.openxmlformats.org/officeDocument/2006/relationships/image" Target="../media/image258.png"/><Relationship Id="rId163" Type="http://schemas.openxmlformats.org/officeDocument/2006/relationships/customXml" Target="../ink/ink272.xml"/><Relationship Id="rId3" Type="http://schemas.openxmlformats.org/officeDocument/2006/relationships/customXml" Target="../ink/ink192.xml"/><Relationship Id="rId25" Type="http://schemas.openxmlformats.org/officeDocument/2006/relationships/customXml" Target="../ink/ink203.xml"/><Relationship Id="rId46" Type="http://schemas.openxmlformats.org/officeDocument/2006/relationships/image" Target="../media/image211.png"/><Relationship Id="rId67" Type="http://schemas.openxmlformats.org/officeDocument/2006/relationships/customXml" Target="../ink/ink224.xml"/><Relationship Id="rId116" Type="http://schemas.openxmlformats.org/officeDocument/2006/relationships/image" Target="../media/image246.png"/><Relationship Id="rId137" Type="http://schemas.openxmlformats.org/officeDocument/2006/relationships/customXml" Target="../ink/ink259.xml"/><Relationship Id="rId158" Type="http://schemas.openxmlformats.org/officeDocument/2006/relationships/image" Target="../media/image266.png"/><Relationship Id="rId20" Type="http://schemas.openxmlformats.org/officeDocument/2006/relationships/image" Target="../media/image198.png"/><Relationship Id="rId41" Type="http://schemas.openxmlformats.org/officeDocument/2006/relationships/customXml" Target="../ink/ink211.xml"/><Relationship Id="rId62" Type="http://schemas.openxmlformats.org/officeDocument/2006/relationships/image" Target="../media/image219.png"/><Relationship Id="rId83" Type="http://schemas.openxmlformats.org/officeDocument/2006/relationships/customXml" Target="../ink/ink232.xml"/><Relationship Id="rId88" Type="http://schemas.openxmlformats.org/officeDocument/2006/relationships/image" Target="../media/image232.png"/><Relationship Id="rId111" Type="http://schemas.openxmlformats.org/officeDocument/2006/relationships/customXml" Target="../ink/ink246.xml"/><Relationship Id="rId132" Type="http://schemas.openxmlformats.org/officeDocument/2006/relationships/image" Target="../media/image253.png"/><Relationship Id="rId153" Type="http://schemas.openxmlformats.org/officeDocument/2006/relationships/customXml" Target="../ink/ink267.xml"/><Relationship Id="rId174" Type="http://schemas.openxmlformats.org/officeDocument/2006/relationships/customXml" Target="../ink/ink278.xml"/><Relationship Id="rId179" Type="http://schemas.openxmlformats.org/officeDocument/2006/relationships/image" Target="../media/image276.png"/><Relationship Id="rId15" Type="http://schemas.openxmlformats.org/officeDocument/2006/relationships/customXml" Target="../ink/ink198.xml"/><Relationship Id="rId36" Type="http://schemas.openxmlformats.org/officeDocument/2006/relationships/image" Target="../media/image206.png"/><Relationship Id="rId57" Type="http://schemas.openxmlformats.org/officeDocument/2006/relationships/customXml" Target="../ink/ink219.xml"/><Relationship Id="rId106" Type="http://schemas.openxmlformats.org/officeDocument/2006/relationships/image" Target="../media/image241.png"/><Relationship Id="rId127" Type="http://schemas.openxmlformats.org/officeDocument/2006/relationships/customXml" Target="../ink/ink254.xml"/><Relationship Id="rId10" Type="http://schemas.openxmlformats.org/officeDocument/2006/relationships/image" Target="../media/image193.png"/><Relationship Id="rId31" Type="http://schemas.openxmlformats.org/officeDocument/2006/relationships/customXml" Target="../ink/ink206.xml"/><Relationship Id="rId52" Type="http://schemas.openxmlformats.org/officeDocument/2006/relationships/image" Target="../media/image214.png"/><Relationship Id="rId73" Type="http://schemas.openxmlformats.org/officeDocument/2006/relationships/customXml" Target="../ink/ink227.xml"/><Relationship Id="rId78" Type="http://schemas.openxmlformats.org/officeDocument/2006/relationships/image" Target="../media/image227.png"/><Relationship Id="rId94" Type="http://schemas.openxmlformats.org/officeDocument/2006/relationships/image" Target="../media/image235.png"/><Relationship Id="rId99" Type="http://schemas.openxmlformats.org/officeDocument/2006/relationships/customXml" Target="../ink/ink240.xml"/><Relationship Id="rId101" Type="http://schemas.openxmlformats.org/officeDocument/2006/relationships/customXml" Target="../ink/ink241.xml"/><Relationship Id="rId122" Type="http://schemas.openxmlformats.org/officeDocument/2006/relationships/image" Target="../media/image249.png"/><Relationship Id="rId143" Type="http://schemas.openxmlformats.org/officeDocument/2006/relationships/customXml" Target="../ink/ink262.xml"/><Relationship Id="rId148" Type="http://schemas.openxmlformats.org/officeDocument/2006/relationships/image" Target="../media/image261.png"/><Relationship Id="rId164" Type="http://schemas.openxmlformats.org/officeDocument/2006/relationships/image" Target="../media/image269.png"/><Relationship Id="rId169" Type="http://schemas.openxmlformats.org/officeDocument/2006/relationships/customXml" Target="../ink/ink275.xml"/><Relationship Id="rId4" Type="http://schemas.openxmlformats.org/officeDocument/2006/relationships/image" Target="../media/image190.png"/><Relationship Id="rId9" Type="http://schemas.openxmlformats.org/officeDocument/2006/relationships/customXml" Target="../ink/ink195.xml"/><Relationship Id="rId26" Type="http://schemas.openxmlformats.org/officeDocument/2006/relationships/image" Target="../media/image201.png"/><Relationship Id="rId47" Type="http://schemas.openxmlformats.org/officeDocument/2006/relationships/customXml" Target="../ink/ink214.xml"/><Relationship Id="rId68" Type="http://schemas.openxmlformats.org/officeDocument/2006/relationships/image" Target="../media/image222.png"/><Relationship Id="rId89" Type="http://schemas.openxmlformats.org/officeDocument/2006/relationships/customXml" Target="../ink/ink235.xml"/><Relationship Id="rId112" Type="http://schemas.openxmlformats.org/officeDocument/2006/relationships/image" Target="../media/image244.png"/><Relationship Id="rId133" Type="http://schemas.openxmlformats.org/officeDocument/2006/relationships/customXml" Target="../ink/ink257.xml"/><Relationship Id="rId154" Type="http://schemas.openxmlformats.org/officeDocument/2006/relationships/image" Target="../media/image264.png"/><Relationship Id="rId175" Type="http://schemas.openxmlformats.org/officeDocument/2006/relationships/image" Target="../media/image274.png"/><Relationship Id="rId16" Type="http://schemas.openxmlformats.org/officeDocument/2006/relationships/image" Target="../media/image196.png"/><Relationship Id="rId37" Type="http://schemas.openxmlformats.org/officeDocument/2006/relationships/customXml" Target="../ink/ink209.xml"/><Relationship Id="rId58" Type="http://schemas.openxmlformats.org/officeDocument/2006/relationships/image" Target="../media/image217.png"/><Relationship Id="rId79" Type="http://schemas.openxmlformats.org/officeDocument/2006/relationships/customXml" Target="../ink/ink230.xml"/><Relationship Id="rId102" Type="http://schemas.openxmlformats.org/officeDocument/2006/relationships/image" Target="../media/image239.png"/><Relationship Id="rId123" Type="http://schemas.openxmlformats.org/officeDocument/2006/relationships/customXml" Target="../ink/ink252.xml"/><Relationship Id="rId144" Type="http://schemas.openxmlformats.org/officeDocument/2006/relationships/image" Target="../media/image259.png"/><Relationship Id="rId90" Type="http://schemas.openxmlformats.org/officeDocument/2006/relationships/image" Target="../media/image233.png"/><Relationship Id="rId165" Type="http://schemas.openxmlformats.org/officeDocument/2006/relationships/customXml" Target="../ink/ink273.xml"/><Relationship Id="rId27" Type="http://schemas.openxmlformats.org/officeDocument/2006/relationships/customXml" Target="../ink/ink204.xml"/><Relationship Id="rId48" Type="http://schemas.openxmlformats.org/officeDocument/2006/relationships/image" Target="../media/image212.png"/><Relationship Id="rId69" Type="http://schemas.openxmlformats.org/officeDocument/2006/relationships/customXml" Target="../ink/ink225.xml"/><Relationship Id="rId113" Type="http://schemas.openxmlformats.org/officeDocument/2006/relationships/customXml" Target="../ink/ink247.xml"/><Relationship Id="rId134" Type="http://schemas.openxmlformats.org/officeDocument/2006/relationships/image" Target="../media/image254.png"/><Relationship Id="rId80" Type="http://schemas.openxmlformats.org/officeDocument/2006/relationships/image" Target="../media/image228.png"/><Relationship Id="rId155" Type="http://schemas.openxmlformats.org/officeDocument/2006/relationships/customXml" Target="../ink/ink268.xml"/><Relationship Id="rId176" Type="http://schemas.openxmlformats.org/officeDocument/2006/relationships/customXml" Target="../ink/ink279.xml"/><Relationship Id="rId17" Type="http://schemas.openxmlformats.org/officeDocument/2006/relationships/customXml" Target="../ink/ink199.xml"/><Relationship Id="rId38" Type="http://schemas.openxmlformats.org/officeDocument/2006/relationships/image" Target="../media/image207.png"/><Relationship Id="rId59" Type="http://schemas.openxmlformats.org/officeDocument/2006/relationships/customXml" Target="../ink/ink220.xml"/><Relationship Id="rId103" Type="http://schemas.openxmlformats.org/officeDocument/2006/relationships/customXml" Target="../ink/ink242.xml"/><Relationship Id="rId124" Type="http://schemas.openxmlformats.org/officeDocument/2006/relationships/image" Target="../media/image250.png"/><Relationship Id="rId70" Type="http://schemas.openxmlformats.org/officeDocument/2006/relationships/image" Target="../media/image223.png"/><Relationship Id="rId91" Type="http://schemas.openxmlformats.org/officeDocument/2006/relationships/customXml" Target="../ink/ink236.xml"/><Relationship Id="rId145" Type="http://schemas.openxmlformats.org/officeDocument/2006/relationships/customXml" Target="../ink/ink263.xml"/><Relationship Id="rId166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.xml"/><Relationship Id="rId21" Type="http://schemas.openxmlformats.org/officeDocument/2006/relationships/image" Target="../media/image286.png"/><Relationship Id="rId42" Type="http://schemas.openxmlformats.org/officeDocument/2006/relationships/customXml" Target="../ink/ink301.xml"/><Relationship Id="rId63" Type="http://schemas.openxmlformats.org/officeDocument/2006/relationships/image" Target="../media/image307.png"/><Relationship Id="rId84" Type="http://schemas.openxmlformats.org/officeDocument/2006/relationships/customXml" Target="../ink/ink322.xml"/><Relationship Id="rId138" Type="http://schemas.openxmlformats.org/officeDocument/2006/relationships/customXml" Target="../ink/ink350.xml"/><Relationship Id="rId107" Type="http://schemas.openxmlformats.org/officeDocument/2006/relationships/customXml" Target="../ink/ink334.xml"/><Relationship Id="rId11" Type="http://schemas.openxmlformats.org/officeDocument/2006/relationships/image" Target="../media/image281.png"/><Relationship Id="rId32" Type="http://schemas.openxmlformats.org/officeDocument/2006/relationships/customXml" Target="../ink/ink296.xml"/><Relationship Id="rId53" Type="http://schemas.openxmlformats.org/officeDocument/2006/relationships/image" Target="../media/image302.png"/><Relationship Id="rId74" Type="http://schemas.openxmlformats.org/officeDocument/2006/relationships/customXml" Target="../ink/ink317.xml"/><Relationship Id="rId128" Type="http://schemas.openxmlformats.org/officeDocument/2006/relationships/customXml" Target="../ink/ink345.xml"/><Relationship Id="rId149" Type="http://schemas.openxmlformats.org/officeDocument/2006/relationships/customXml" Target="../ink/ink356.xml"/><Relationship Id="rId5" Type="http://schemas.openxmlformats.org/officeDocument/2006/relationships/image" Target="../media/image278.png"/><Relationship Id="rId95" Type="http://schemas.openxmlformats.org/officeDocument/2006/relationships/customXml" Target="../ink/ink328.xml"/><Relationship Id="rId22" Type="http://schemas.openxmlformats.org/officeDocument/2006/relationships/customXml" Target="../ink/ink291.xml"/><Relationship Id="rId27" Type="http://schemas.openxmlformats.org/officeDocument/2006/relationships/image" Target="../media/image289.png"/><Relationship Id="rId43" Type="http://schemas.openxmlformats.org/officeDocument/2006/relationships/image" Target="../media/image297.png"/><Relationship Id="rId48" Type="http://schemas.openxmlformats.org/officeDocument/2006/relationships/customXml" Target="../ink/ink304.xml"/><Relationship Id="rId64" Type="http://schemas.openxmlformats.org/officeDocument/2006/relationships/customXml" Target="../ink/ink312.xml"/><Relationship Id="rId69" Type="http://schemas.openxmlformats.org/officeDocument/2006/relationships/image" Target="../media/image310.png"/><Relationship Id="rId113" Type="http://schemas.openxmlformats.org/officeDocument/2006/relationships/customXml" Target="../ink/ink337.xml"/><Relationship Id="rId118" Type="http://schemas.openxmlformats.org/officeDocument/2006/relationships/customXml" Target="../ink/ink340.xml"/><Relationship Id="rId134" Type="http://schemas.openxmlformats.org/officeDocument/2006/relationships/customXml" Target="../ink/ink348.xml"/><Relationship Id="rId139" Type="http://schemas.openxmlformats.org/officeDocument/2006/relationships/image" Target="../media/image343.png"/><Relationship Id="rId80" Type="http://schemas.openxmlformats.org/officeDocument/2006/relationships/customXml" Target="../ink/ink320.xml"/><Relationship Id="rId85" Type="http://schemas.openxmlformats.org/officeDocument/2006/relationships/customXml" Target="../ink/ink323.xml"/><Relationship Id="rId150" Type="http://schemas.openxmlformats.org/officeDocument/2006/relationships/image" Target="../media/image348.png"/><Relationship Id="rId12" Type="http://schemas.openxmlformats.org/officeDocument/2006/relationships/customXml" Target="../ink/ink286.xml"/><Relationship Id="rId17" Type="http://schemas.openxmlformats.org/officeDocument/2006/relationships/image" Target="../media/image284.png"/><Relationship Id="rId33" Type="http://schemas.openxmlformats.org/officeDocument/2006/relationships/image" Target="../media/image292.png"/><Relationship Id="rId38" Type="http://schemas.openxmlformats.org/officeDocument/2006/relationships/customXml" Target="../ink/ink299.xml"/><Relationship Id="rId59" Type="http://schemas.openxmlformats.org/officeDocument/2006/relationships/image" Target="../media/image305.png"/><Relationship Id="rId103" Type="http://schemas.openxmlformats.org/officeDocument/2006/relationships/customXml" Target="../ink/ink332.xml"/><Relationship Id="rId108" Type="http://schemas.openxmlformats.org/officeDocument/2006/relationships/image" Target="../media/image328.png"/><Relationship Id="rId124" Type="http://schemas.openxmlformats.org/officeDocument/2006/relationships/customXml" Target="../ink/ink343.xml"/><Relationship Id="rId129" Type="http://schemas.openxmlformats.org/officeDocument/2006/relationships/image" Target="../media/image338.png"/><Relationship Id="rId54" Type="http://schemas.openxmlformats.org/officeDocument/2006/relationships/customXml" Target="../ink/ink307.xml"/><Relationship Id="rId70" Type="http://schemas.openxmlformats.org/officeDocument/2006/relationships/customXml" Target="../ink/ink315.xml"/><Relationship Id="rId75" Type="http://schemas.openxmlformats.org/officeDocument/2006/relationships/image" Target="../media/image313.png"/><Relationship Id="rId91" Type="http://schemas.openxmlformats.org/officeDocument/2006/relationships/customXml" Target="../ink/ink326.xml"/><Relationship Id="rId96" Type="http://schemas.openxmlformats.org/officeDocument/2006/relationships/image" Target="../media/image322.png"/><Relationship Id="rId140" Type="http://schemas.openxmlformats.org/officeDocument/2006/relationships/customXml" Target="../ink/ink351.xml"/><Relationship Id="rId145" Type="http://schemas.openxmlformats.org/officeDocument/2006/relationships/customXml" Target="../ink/ink3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3.xml"/><Relationship Id="rId23" Type="http://schemas.openxmlformats.org/officeDocument/2006/relationships/image" Target="../media/image287.png"/><Relationship Id="rId28" Type="http://schemas.openxmlformats.org/officeDocument/2006/relationships/customXml" Target="../ink/ink294.xml"/><Relationship Id="rId49" Type="http://schemas.openxmlformats.org/officeDocument/2006/relationships/image" Target="../media/image300.png"/><Relationship Id="rId114" Type="http://schemas.openxmlformats.org/officeDocument/2006/relationships/image" Target="../media/image331.png"/><Relationship Id="rId119" Type="http://schemas.openxmlformats.org/officeDocument/2006/relationships/image" Target="../media/image333.png"/><Relationship Id="rId44" Type="http://schemas.openxmlformats.org/officeDocument/2006/relationships/customXml" Target="../ink/ink302.xml"/><Relationship Id="rId60" Type="http://schemas.openxmlformats.org/officeDocument/2006/relationships/customXml" Target="../ink/ink310.xml"/><Relationship Id="rId65" Type="http://schemas.openxmlformats.org/officeDocument/2006/relationships/image" Target="../media/image308.png"/><Relationship Id="rId81" Type="http://schemas.openxmlformats.org/officeDocument/2006/relationships/image" Target="../media/image316.png"/><Relationship Id="rId86" Type="http://schemas.openxmlformats.org/officeDocument/2006/relationships/image" Target="../media/image317.png"/><Relationship Id="rId130" Type="http://schemas.openxmlformats.org/officeDocument/2006/relationships/customXml" Target="../ink/ink346.xml"/><Relationship Id="rId135" Type="http://schemas.openxmlformats.org/officeDocument/2006/relationships/image" Target="../media/image341.png"/><Relationship Id="rId151" Type="http://schemas.openxmlformats.org/officeDocument/2006/relationships/customXml" Target="../ink/ink357.xml"/><Relationship Id="rId13" Type="http://schemas.openxmlformats.org/officeDocument/2006/relationships/image" Target="../media/image282.png"/><Relationship Id="rId18" Type="http://schemas.openxmlformats.org/officeDocument/2006/relationships/customXml" Target="../ink/ink289.xml"/><Relationship Id="rId39" Type="http://schemas.openxmlformats.org/officeDocument/2006/relationships/image" Target="../media/image295.png"/><Relationship Id="rId109" Type="http://schemas.openxmlformats.org/officeDocument/2006/relationships/customXml" Target="../ink/ink335.xml"/><Relationship Id="rId34" Type="http://schemas.openxmlformats.org/officeDocument/2006/relationships/customXml" Target="../ink/ink297.xml"/><Relationship Id="rId50" Type="http://schemas.openxmlformats.org/officeDocument/2006/relationships/customXml" Target="../ink/ink305.xml"/><Relationship Id="rId55" Type="http://schemas.openxmlformats.org/officeDocument/2006/relationships/image" Target="../media/image303.png"/><Relationship Id="rId76" Type="http://schemas.openxmlformats.org/officeDocument/2006/relationships/customXml" Target="../ink/ink318.xml"/><Relationship Id="rId97" Type="http://schemas.openxmlformats.org/officeDocument/2006/relationships/customXml" Target="../ink/ink329.xml"/><Relationship Id="rId104" Type="http://schemas.openxmlformats.org/officeDocument/2006/relationships/image" Target="../media/image326.png"/><Relationship Id="rId120" Type="http://schemas.openxmlformats.org/officeDocument/2006/relationships/customXml" Target="../ink/ink341.xml"/><Relationship Id="rId125" Type="http://schemas.openxmlformats.org/officeDocument/2006/relationships/image" Target="../media/image336.png"/><Relationship Id="rId141" Type="http://schemas.openxmlformats.org/officeDocument/2006/relationships/customXml" Target="../ink/ink352.xml"/><Relationship Id="rId146" Type="http://schemas.openxmlformats.org/officeDocument/2006/relationships/image" Target="../media/image346.png"/><Relationship Id="rId7" Type="http://schemas.openxmlformats.org/officeDocument/2006/relationships/image" Target="../media/image279.png"/><Relationship Id="rId71" Type="http://schemas.openxmlformats.org/officeDocument/2006/relationships/image" Target="../media/image311.png"/><Relationship Id="rId92" Type="http://schemas.openxmlformats.org/officeDocument/2006/relationships/image" Target="../media/image320.png"/><Relationship Id="rId2" Type="http://schemas.openxmlformats.org/officeDocument/2006/relationships/customXml" Target="../ink/ink281.xml"/><Relationship Id="rId29" Type="http://schemas.openxmlformats.org/officeDocument/2006/relationships/image" Target="../media/image290.png"/><Relationship Id="rId24" Type="http://schemas.openxmlformats.org/officeDocument/2006/relationships/customXml" Target="../ink/ink292.xml"/><Relationship Id="rId40" Type="http://schemas.openxmlformats.org/officeDocument/2006/relationships/customXml" Target="../ink/ink300.xml"/><Relationship Id="rId45" Type="http://schemas.openxmlformats.org/officeDocument/2006/relationships/image" Target="../media/image298.png"/><Relationship Id="rId66" Type="http://schemas.openxmlformats.org/officeDocument/2006/relationships/customXml" Target="../ink/ink313.xml"/><Relationship Id="rId87" Type="http://schemas.openxmlformats.org/officeDocument/2006/relationships/customXml" Target="../ink/ink324.xml"/><Relationship Id="rId110" Type="http://schemas.openxmlformats.org/officeDocument/2006/relationships/image" Target="../media/image329.png"/><Relationship Id="rId115" Type="http://schemas.openxmlformats.org/officeDocument/2006/relationships/customXml" Target="../ink/ink338.xml"/><Relationship Id="rId131" Type="http://schemas.openxmlformats.org/officeDocument/2006/relationships/image" Target="../media/image339.png"/><Relationship Id="rId136" Type="http://schemas.openxmlformats.org/officeDocument/2006/relationships/customXml" Target="../ink/ink349.xml"/><Relationship Id="rId61" Type="http://schemas.openxmlformats.org/officeDocument/2006/relationships/image" Target="../media/image306.png"/><Relationship Id="rId82" Type="http://schemas.openxmlformats.org/officeDocument/2006/relationships/customXml" Target="../ink/ink321.xml"/><Relationship Id="rId152" Type="http://schemas.openxmlformats.org/officeDocument/2006/relationships/image" Target="../media/image349.png"/><Relationship Id="rId19" Type="http://schemas.openxmlformats.org/officeDocument/2006/relationships/image" Target="../media/image285.png"/><Relationship Id="rId14" Type="http://schemas.openxmlformats.org/officeDocument/2006/relationships/customXml" Target="../ink/ink287.xml"/><Relationship Id="rId30" Type="http://schemas.openxmlformats.org/officeDocument/2006/relationships/customXml" Target="../ink/ink295.xml"/><Relationship Id="rId35" Type="http://schemas.openxmlformats.org/officeDocument/2006/relationships/image" Target="../media/image293.png"/><Relationship Id="rId56" Type="http://schemas.openxmlformats.org/officeDocument/2006/relationships/customXml" Target="../ink/ink308.xml"/><Relationship Id="rId77" Type="http://schemas.openxmlformats.org/officeDocument/2006/relationships/image" Target="../media/image314.png"/><Relationship Id="rId100" Type="http://schemas.openxmlformats.org/officeDocument/2006/relationships/image" Target="../media/image324.png"/><Relationship Id="rId105" Type="http://schemas.openxmlformats.org/officeDocument/2006/relationships/customXml" Target="../ink/ink333.xml"/><Relationship Id="rId126" Type="http://schemas.openxmlformats.org/officeDocument/2006/relationships/customXml" Target="../ink/ink344.xml"/><Relationship Id="rId147" Type="http://schemas.openxmlformats.org/officeDocument/2006/relationships/customXml" Target="../ink/ink355.xml"/><Relationship Id="rId8" Type="http://schemas.openxmlformats.org/officeDocument/2006/relationships/customXml" Target="../ink/ink284.xml"/><Relationship Id="rId51" Type="http://schemas.openxmlformats.org/officeDocument/2006/relationships/image" Target="../media/image301.png"/><Relationship Id="rId72" Type="http://schemas.openxmlformats.org/officeDocument/2006/relationships/customXml" Target="../ink/ink316.xml"/><Relationship Id="rId93" Type="http://schemas.openxmlformats.org/officeDocument/2006/relationships/customXml" Target="../ink/ink327.xml"/><Relationship Id="rId98" Type="http://schemas.openxmlformats.org/officeDocument/2006/relationships/image" Target="../media/image323.png"/><Relationship Id="rId121" Type="http://schemas.openxmlformats.org/officeDocument/2006/relationships/image" Target="../media/image334.png"/><Relationship Id="rId142" Type="http://schemas.openxmlformats.org/officeDocument/2006/relationships/image" Target="../media/image344.png"/><Relationship Id="rId3" Type="http://schemas.openxmlformats.org/officeDocument/2006/relationships/image" Target="../media/image277.png"/><Relationship Id="rId25" Type="http://schemas.openxmlformats.org/officeDocument/2006/relationships/image" Target="../media/image288.png"/><Relationship Id="rId46" Type="http://schemas.openxmlformats.org/officeDocument/2006/relationships/customXml" Target="../ink/ink303.xml"/><Relationship Id="rId67" Type="http://schemas.openxmlformats.org/officeDocument/2006/relationships/image" Target="../media/image309.png"/><Relationship Id="rId116" Type="http://schemas.openxmlformats.org/officeDocument/2006/relationships/image" Target="../media/image332.png"/><Relationship Id="rId137" Type="http://schemas.openxmlformats.org/officeDocument/2006/relationships/image" Target="../media/image342.png"/><Relationship Id="rId20" Type="http://schemas.openxmlformats.org/officeDocument/2006/relationships/customXml" Target="../ink/ink290.xml"/><Relationship Id="rId41" Type="http://schemas.openxmlformats.org/officeDocument/2006/relationships/image" Target="../media/image296.png"/><Relationship Id="rId62" Type="http://schemas.openxmlformats.org/officeDocument/2006/relationships/customXml" Target="../ink/ink311.xml"/><Relationship Id="rId83" Type="http://schemas.openxmlformats.org/officeDocument/2006/relationships/image" Target="../media/image23.png"/><Relationship Id="rId88" Type="http://schemas.openxmlformats.org/officeDocument/2006/relationships/image" Target="../media/image318.png"/><Relationship Id="rId111" Type="http://schemas.openxmlformats.org/officeDocument/2006/relationships/customXml" Target="../ink/ink336.xml"/><Relationship Id="rId132" Type="http://schemas.openxmlformats.org/officeDocument/2006/relationships/customXml" Target="../ink/ink347.xml"/><Relationship Id="rId153" Type="http://schemas.openxmlformats.org/officeDocument/2006/relationships/customXml" Target="../ink/ink358.xml"/><Relationship Id="rId15" Type="http://schemas.openxmlformats.org/officeDocument/2006/relationships/image" Target="../media/image283.png"/><Relationship Id="rId36" Type="http://schemas.openxmlformats.org/officeDocument/2006/relationships/customXml" Target="../ink/ink298.xml"/><Relationship Id="rId57" Type="http://schemas.openxmlformats.org/officeDocument/2006/relationships/image" Target="../media/image304.png"/><Relationship Id="rId106" Type="http://schemas.openxmlformats.org/officeDocument/2006/relationships/image" Target="../media/image327.png"/><Relationship Id="rId127" Type="http://schemas.openxmlformats.org/officeDocument/2006/relationships/image" Target="../media/image337.png"/><Relationship Id="rId10" Type="http://schemas.openxmlformats.org/officeDocument/2006/relationships/customXml" Target="../ink/ink285.xml"/><Relationship Id="rId31" Type="http://schemas.openxmlformats.org/officeDocument/2006/relationships/image" Target="../media/image291.png"/><Relationship Id="rId52" Type="http://schemas.openxmlformats.org/officeDocument/2006/relationships/customXml" Target="../ink/ink306.xml"/><Relationship Id="rId73" Type="http://schemas.openxmlformats.org/officeDocument/2006/relationships/image" Target="../media/image312.png"/><Relationship Id="rId78" Type="http://schemas.openxmlformats.org/officeDocument/2006/relationships/customXml" Target="../ink/ink319.xml"/><Relationship Id="rId94" Type="http://schemas.openxmlformats.org/officeDocument/2006/relationships/image" Target="../media/image321.png"/><Relationship Id="rId99" Type="http://schemas.openxmlformats.org/officeDocument/2006/relationships/customXml" Target="../ink/ink330.xml"/><Relationship Id="rId101" Type="http://schemas.openxmlformats.org/officeDocument/2006/relationships/customXml" Target="../ink/ink331.xml"/><Relationship Id="rId122" Type="http://schemas.openxmlformats.org/officeDocument/2006/relationships/customXml" Target="../ink/ink342.xml"/><Relationship Id="rId143" Type="http://schemas.openxmlformats.org/officeDocument/2006/relationships/customXml" Target="../ink/ink353.xml"/><Relationship Id="rId148" Type="http://schemas.openxmlformats.org/officeDocument/2006/relationships/image" Target="../media/image347.png"/><Relationship Id="rId4" Type="http://schemas.openxmlformats.org/officeDocument/2006/relationships/customXml" Target="../ink/ink282.xml"/><Relationship Id="rId9" Type="http://schemas.openxmlformats.org/officeDocument/2006/relationships/image" Target="../media/image280.png"/><Relationship Id="rId26" Type="http://schemas.openxmlformats.org/officeDocument/2006/relationships/customXml" Target="../ink/ink293.xml"/><Relationship Id="rId47" Type="http://schemas.openxmlformats.org/officeDocument/2006/relationships/image" Target="../media/image299.png"/><Relationship Id="rId68" Type="http://schemas.openxmlformats.org/officeDocument/2006/relationships/customXml" Target="../ink/ink314.xml"/><Relationship Id="rId89" Type="http://schemas.openxmlformats.org/officeDocument/2006/relationships/customXml" Target="../ink/ink325.xml"/><Relationship Id="rId112" Type="http://schemas.openxmlformats.org/officeDocument/2006/relationships/image" Target="../media/image330.png"/><Relationship Id="rId133" Type="http://schemas.openxmlformats.org/officeDocument/2006/relationships/image" Target="../media/image340.png"/><Relationship Id="rId154" Type="http://schemas.openxmlformats.org/officeDocument/2006/relationships/image" Target="../media/image350.png"/><Relationship Id="rId16" Type="http://schemas.openxmlformats.org/officeDocument/2006/relationships/customXml" Target="../ink/ink288.xml"/><Relationship Id="rId37" Type="http://schemas.openxmlformats.org/officeDocument/2006/relationships/image" Target="../media/image294.png"/><Relationship Id="rId58" Type="http://schemas.openxmlformats.org/officeDocument/2006/relationships/customXml" Target="../ink/ink309.xml"/><Relationship Id="rId79" Type="http://schemas.openxmlformats.org/officeDocument/2006/relationships/image" Target="../media/image315.png"/><Relationship Id="rId102" Type="http://schemas.openxmlformats.org/officeDocument/2006/relationships/image" Target="../media/image325.png"/><Relationship Id="rId123" Type="http://schemas.openxmlformats.org/officeDocument/2006/relationships/image" Target="../media/image335.png"/><Relationship Id="rId144" Type="http://schemas.openxmlformats.org/officeDocument/2006/relationships/image" Target="../media/image345.png"/><Relationship Id="rId90" Type="http://schemas.openxmlformats.org/officeDocument/2006/relationships/image" Target="../media/image31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6.xml"/><Relationship Id="rId21" Type="http://schemas.openxmlformats.org/officeDocument/2006/relationships/customXml" Target="../ink/ink368.xml"/><Relationship Id="rId42" Type="http://schemas.openxmlformats.org/officeDocument/2006/relationships/image" Target="../media/image369.png"/><Relationship Id="rId63" Type="http://schemas.openxmlformats.org/officeDocument/2006/relationships/customXml" Target="../ink/ink389.xml"/><Relationship Id="rId84" Type="http://schemas.openxmlformats.org/officeDocument/2006/relationships/image" Target="../media/image390.png"/><Relationship Id="rId138" Type="http://schemas.openxmlformats.org/officeDocument/2006/relationships/image" Target="../media/image417.png"/><Relationship Id="rId159" Type="http://schemas.openxmlformats.org/officeDocument/2006/relationships/customXml" Target="../ink/ink437.xml"/><Relationship Id="rId170" Type="http://schemas.openxmlformats.org/officeDocument/2006/relationships/image" Target="../media/image433.png"/><Relationship Id="rId191" Type="http://schemas.openxmlformats.org/officeDocument/2006/relationships/customXml" Target="../ink/ink453.xml"/><Relationship Id="rId205" Type="http://schemas.openxmlformats.org/officeDocument/2006/relationships/customXml" Target="../ink/ink460.xml"/><Relationship Id="rId107" Type="http://schemas.openxmlformats.org/officeDocument/2006/relationships/customXml" Target="../ink/ink411.xml"/><Relationship Id="rId11" Type="http://schemas.openxmlformats.org/officeDocument/2006/relationships/customXml" Target="../ink/ink363.xml"/><Relationship Id="rId32" Type="http://schemas.openxmlformats.org/officeDocument/2006/relationships/image" Target="../media/image364.png"/><Relationship Id="rId53" Type="http://schemas.openxmlformats.org/officeDocument/2006/relationships/customXml" Target="../ink/ink384.xml"/><Relationship Id="rId74" Type="http://schemas.openxmlformats.org/officeDocument/2006/relationships/image" Target="../media/image385.png"/><Relationship Id="rId128" Type="http://schemas.openxmlformats.org/officeDocument/2006/relationships/image" Target="../media/image412.png"/><Relationship Id="rId149" Type="http://schemas.openxmlformats.org/officeDocument/2006/relationships/customXml" Target="../ink/ink432.xml"/><Relationship Id="rId5" Type="http://schemas.openxmlformats.org/officeDocument/2006/relationships/customXml" Target="../ink/ink360.xml"/><Relationship Id="rId95" Type="http://schemas.openxmlformats.org/officeDocument/2006/relationships/customXml" Target="../ink/ink405.xml"/><Relationship Id="rId160" Type="http://schemas.openxmlformats.org/officeDocument/2006/relationships/image" Target="../media/image428.png"/><Relationship Id="rId181" Type="http://schemas.openxmlformats.org/officeDocument/2006/relationships/customXml" Target="../ink/ink448.xml"/><Relationship Id="rId216" Type="http://schemas.openxmlformats.org/officeDocument/2006/relationships/image" Target="../media/image456.png"/><Relationship Id="rId22" Type="http://schemas.openxmlformats.org/officeDocument/2006/relationships/image" Target="../media/image359.png"/><Relationship Id="rId43" Type="http://schemas.openxmlformats.org/officeDocument/2006/relationships/customXml" Target="../ink/ink379.xml"/><Relationship Id="rId64" Type="http://schemas.openxmlformats.org/officeDocument/2006/relationships/image" Target="../media/image380.png"/><Relationship Id="rId118" Type="http://schemas.openxmlformats.org/officeDocument/2006/relationships/image" Target="../media/image407.png"/><Relationship Id="rId139" Type="http://schemas.openxmlformats.org/officeDocument/2006/relationships/customXml" Target="../ink/ink427.xml"/><Relationship Id="rId85" Type="http://schemas.openxmlformats.org/officeDocument/2006/relationships/customXml" Target="../ink/ink400.xml"/><Relationship Id="rId150" Type="http://schemas.openxmlformats.org/officeDocument/2006/relationships/image" Target="../media/image423.png"/><Relationship Id="rId171" Type="http://schemas.openxmlformats.org/officeDocument/2006/relationships/customXml" Target="../ink/ink443.xml"/><Relationship Id="rId192" Type="http://schemas.openxmlformats.org/officeDocument/2006/relationships/image" Target="../media/image444.png"/><Relationship Id="rId206" Type="http://schemas.openxmlformats.org/officeDocument/2006/relationships/image" Target="../media/image451.png"/><Relationship Id="rId12" Type="http://schemas.openxmlformats.org/officeDocument/2006/relationships/image" Target="../media/image355.png"/><Relationship Id="rId33" Type="http://schemas.openxmlformats.org/officeDocument/2006/relationships/customXml" Target="../ink/ink374.xml"/><Relationship Id="rId108" Type="http://schemas.openxmlformats.org/officeDocument/2006/relationships/image" Target="../media/image402.png"/><Relationship Id="rId129" Type="http://schemas.openxmlformats.org/officeDocument/2006/relationships/customXml" Target="../ink/ink422.xml"/><Relationship Id="rId54" Type="http://schemas.openxmlformats.org/officeDocument/2006/relationships/image" Target="../media/image375.png"/><Relationship Id="rId75" Type="http://schemas.openxmlformats.org/officeDocument/2006/relationships/customXml" Target="../ink/ink395.xml"/><Relationship Id="rId96" Type="http://schemas.openxmlformats.org/officeDocument/2006/relationships/image" Target="../media/image396.png"/><Relationship Id="rId140" Type="http://schemas.openxmlformats.org/officeDocument/2006/relationships/image" Target="../media/image418.png"/><Relationship Id="rId161" Type="http://schemas.openxmlformats.org/officeDocument/2006/relationships/customXml" Target="../ink/ink438.xml"/><Relationship Id="rId182" Type="http://schemas.openxmlformats.org/officeDocument/2006/relationships/image" Target="../media/image439.png"/><Relationship Id="rId217" Type="http://schemas.openxmlformats.org/officeDocument/2006/relationships/customXml" Target="../ink/ink466.xml"/><Relationship Id="rId6" Type="http://schemas.openxmlformats.org/officeDocument/2006/relationships/image" Target="../media/image352.png"/><Relationship Id="rId23" Type="http://schemas.openxmlformats.org/officeDocument/2006/relationships/customXml" Target="../ink/ink369.xml"/><Relationship Id="rId119" Type="http://schemas.openxmlformats.org/officeDocument/2006/relationships/customXml" Target="../ink/ink417.xml"/><Relationship Id="rId44" Type="http://schemas.openxmlformats.org/officeDocument/2006/relationships/image" Target="../media/image370.png"/><Relationship Id="rId65" Type="http://schemas.openxmlformats.org/officeDocument/2006/relationships/customXml" Target="../ink/ink390.xml"/><Relationship Id="rId86" Type="http://schemas.openxmlformats.org/officeDocument/2006/relationships/image" Target="../media/image391.png"/><Relationship Id="rId130" Type="http://schemas.openxmlformats.org/officeDocument/2006/relationships/image" Target="../media/image413.png"/><Relationship Id="rId151" Type="http://schemas.openxmlformats.org/officeDocument/2006/relationships/customXml" Target="../ink/ink433.xml"/><Relationship Id="rId172" Type="http://schemas.openxmlformats.org/officeDocument/2006/relationships/image" Target="../media/image434.png"/><Relationship Id="rId193" Type="http://schemas.openxmlformats.org/officeDocument/2006/relationships/customXml" Target="../ink/ink454.xml"/><Relationship Id="rId207" Type="http://schemas.openxmlformats.org/officeDocument/2006/relationships/customXml" Target="../ink/ink461.xml"/><Relationship Id="rId13" Type="http://schemas.openxmlformats.org/officeDocument/2006/relationships/customXml" Target="../ink/ink364.xml"/><Relationship Id="rId109" Type="http://schemas.openxmlformats.org/officeDocument/2006/relationships/customXml" Target="../ink/ink412.xml"/><Relationship Id="rId34" Type="http://schemas.openxmlformats.org/officeDocument/2006/relationships/image" Target="../media/image365.png"/><Relationship Id="rId55" Type="http://schemas.openxmlformats.org/officeDocument/2006/relationships/customXml" Target="../ink/ink385.xml"/><Relationship Id="rId76" Type="http://schemas.openxmlformats.org/officeDocument/2006/relationships/image" Target="../media/image386.png"/><Relationship Id="rId97" Type="http://schemas.openxmlformats.org/officeDocument/2006/relationships/customXml" Target="../ink/ink406.xml"/><Relationship Id="rId120" Type="http://schemas.openxmlformats.org/officeDocument/2006/relationships/image" Target="../media/image408.png"/><Relationship Id="rId141" Type="http://schemas.openxmlformats.org/officeDocument/2006/relationships/customXml" Target="../ink/ink428.xml"/><Relationship Id="rId7" Type="http://schemas.openxmlformats.org/officeDocument/2006/relationships/customXml" Target="../ink/ink361.xml"/><Relationship Id="rId162" Type="http://schemas.openxmlformats.org/officeDocument/2006/relationships/image" Target="../media/image429.png"/><Relationship Id="rId183" Type="http://schemas.openxmlformats.org/officeDocument/2006/relationships/customXml" Target="../ink/ink449.xml"/><Relationship Id="rId218" Type="http://schemas.openxmlformats.org/officeDocument/2006/relationships/image" Target="../media/image457.png"/><Relationship Id="rId24" Type="http://schemas.openxmlformats.org/officeDocument/2006/relationships/image" Target="../media/image360.png"/><Relationship Id="rId45" Type="http://schemas.openxmlformats.org/officeDocument/2006/relationships/customXml" Target="../ink/ink380.xml"/><Relationship Id="rId66" Type="http://schemas.openxmlformats.org/officeDocument/2006/relationships/image" Target="../media/image381.png"/><Relationship Id="rId87" Type="http://schemas.openxmlformats.org/officeDocument/2006/relationships/customXml" Target="../ink/ink401.xml"/><Relationship Id="rId110" Type="http://schemas.openxmlformats.org/officeDocument/2006/relationships/image" Target="../media/image403.png"/><Relationship Id="rId131" Type="http://schemas.openxmlformats.org/officeDocument/2006/relationships/customXml" Target="../ink/ink423.xml"/><Relationship Id="rId152" Type="http://schemas.openxmlformats.org/officeDocument/2006/relationships/image" Target="../media/image424.png"/><Relationship Id="rId173" Type="http://schemas.openxmlformats.org/officeDocument/2006/relationships/customXml" Target="../ink/ink444.xml"/><Relationship Id="rId194" Type="http://schemas.openxmlformats.org/officeDocument/2006/relationships/image" Target="../media/image445.png"/><Relationship Id="rId208" Type="http://schemas.openxmlformats.org/officeDocument/2006/relationships/image" Target="../media/image452.png"/><Relationship Id="rId14" Type="http://schemas.openxmlformats.org/officeDocument/2006/relationships/image" Target="../media/image356.png"/><Relationship Id="rId35" Type="http://schemas.openxmlformats.org/officeDocument/2006/relationships/customXml" Target="../ink/ink375.xml"/><Relationship Id="rId56" Type="http://schemas.openxmlformats.org/officeDocument/2006/relationships/image" Target="../media/image376.png"/><Relationship Id="rId77" Type="http://schemas.openxmlformats.org/officeDocument/2006/relationships/customXml" Target="../ink/ink396.xml"/><Relationship Id="rId100" Type="http://schemas.openxmlformats.org/officeDocument/2006/relationships/image" Target="../media/image398.png"/><Relationship Id="rId8" Type="http://schemas.openxmlformats.org/officeDocument/2006/relationships/image" Target="../media/image353.png"/><Relationship Id="rId51" Type="http://schemas.openxmlformats.org/officeDocument/2006/relationships/customXml" Target="../ink/ink383.xml"/><Relationship Id="rId72" Type="http://schemas.openxmlformats.org/officeDocument/2006/relationships/image" Target="../media/image384.png"/><Relationship Id="rId93" Type="http://schemas.openxmlformats.org/officeDocument/2006/relationships/customXml" Target="../ink/ink404.xml"/><Relationship Id="rId98" Type="http://schemas.openxmlformats.org/officeDocument/2006/relationships/image" Target="../media/image397.png"/><Relationship Id="rId121" Type="http://schemas.openxmlformats.org/officeDocument/2006/relationships/customXml" Target="../ink/ink418.xml"/><Relationship Id="rId142" Type="http://schemas.openxmlformats.org/officeDocument/2006/relationships/image" Target="../media/image419.png"/><Relationship Id="rId163" Type="http://schemas.openxmlformats.org/officeDocument/2006/relationships/customXml" Target="../ink/ink439.xml"/><Relationship Id="rId184" Type="http://schemas.openxmlformats.org/officeDocument/2006/relationships/image" Target="../media/image440.png"/><Relationship Id="rId189" Type="http://schemas.openxmlformats.org/officeDocument/2006/relationships/customXml" Target="../ink/ink452.xml"/><Relationship Id="rId219" Type="http://schemas.openxmlformats.org/officeDocument/2006/relationships/customXml" Target="../ink/ink467.xml"/><Relationship Id="rId3" Type="http://schemas.openxmlformats.org/officeDocument/2006/relationships/customXml" Target="../ink/ink359.xml"/><Relationship Id="rId214" Type="http://schemas.openxmlformats.org/officeDocument/2006/relationships/image" Target="../media/image455.png"/><Relationship Id="rId25" Type="http://schemas.openxmlformats.org/officeDocument/2006/relationships/customXml" Target="../ink/ink370.xml"/><Relationship Id="rId46" Type="http://schemas.openxmlformats.org/officeDocument/2006/relationships/image" Target="../media/image371.png"/><Relationship Id="rId67" Type="http://schemas.openxmlformats.org/officeDocument/2006/relationships/customXml" Target="../ink/ink391.xml"/><Relationship Id="rId116" Type="http://schemas.openxmlformats.org/officeDocument/2006/relationships/image" Target="../media/image406.png"/><Relationship Id="rId137" Type="http://schemas.openxmlformats.org/officeDocument/2006/relationships/customXml" Target="../ink/ink426.xml"/><Relationship Id="rId158" Type="http://schemas.openxmlformats.org/officeDocument/2006/relationships/image" Target="../media/image427.png"/><Relationship Id="rId20" Type="http://schemas.openxmlformats.org/officeDocument/2006/relationships/image" Target="../media/image358.png"/><Relationship Id="rId41" Type="http://schemas.openxmlformats.org/officeDocument/2006/relationships/customXml" Target="../ink/ink378.xml"/><Relationship Id="rId62" Type="http://schemas.openxmlformats.org/officeDocument/2006/relationships/image" Target="../media/image379.png"/><Relationship Id="rId83" Type="http://schemas.openxmlformats.org/officeDocument/2006/relationships/customXml" Target="../ink/ink399.xml"/><Relationship Id="rId88" Type="http://schemas.openxmlformats.org/officeDocument/2006/relationships/image" Target="../media/image392.png"/><Relationship Id="rId111" Type="http://schemas.openxmlformats.org/officeDocument/2006/relationships/customXml" Target="../ink/ink413.xml"/><Relationship Id="rId132" Type="http://schemas.openxmlformats.org/officeDocument/2006/relationships/image" Target="../media/image414.png"/><Relationship Id="rId153" Type="http://schemas.openxmlformats.org/officeDocument/2006/relationships/customXml" Target="../ink/ink434.xml"/><Relationship Id="rId174" Type="http://schemas.openxmlformats.org/officeDocument/2006/relationships/image" Target="../media/image435.png"/><Relationship Id="rId179" Type="http://schemas.openxmlformats.org/officeDocument/2006/relationships/customXml" Target="../ink/ink447.xml"/><Relationship Id="rId195" Type="http://schemas.openxmlformats.org/officeDocument/2006/relationships/customXml" Target="../ink/ink455.xml"/><Relationship Id="rId209" Type="http://schemas.openxmlformats.org/officeDocument/2006/relationships/customXml" Target="../ink/ink462.xml"/><Relationship Id="rId190" Type="http://schemas.openxmlformats.org/officeDocument/2006/relationships/image" Target="../media/image443.png"/><Relationship Id="rId204" Type="http://schemas.openxmlformats.org/officeDocument/2006/relationships/image" Target="../media/image450.png"/><Relationship Id="rId220" Type="http://schemas.openxmlformats.org/officeDocument/2006/relationships/image" Target="../media/image458.png"/><Relationship Id="rId15" Type="http://schemas.openxmlformats.org/officeDocument/2006/relationships/customXml" Target="../ink/ink365.xml"/><Relationship Id="rId36" Type="http://schemas.openxmlformats.org/officeDocument/2006/relationships/image" Target="../media/image366.png"/><Relationship Id="rId57" Type="http://schemas.openxmlformats.org/officeDocument/2006/relationships/customXml" Target="../ink/ink386.xml"/><Relationship Id="rId106" Type="http://schemas.openxmlformats.org/officeDocument/2006/relationships/image" Target="../media/image401.png"/><Relationship Id="rId127" Type="http://schemas.openxmlformats.org/officeDocument/2006/relationships/customXml" Target="../ink/ink421.xml"/><Relationship Id="rId10" Type="http://schemas.openxmlformats.org/officeDocument/2006/relationships/image" Target="../media/image354.png"/><Relationship Id="rId31" Type="http://schemas.openxmlformats.org/officeDocument/2006/relationships/customXml" Target="../ink/ink373.xml"/><Relationship Id="rId52" Type="http://schemas.openxmlformats.org/officeDocument/2006/relationships/image" Target="../media/image374.png"/><Relationship Id="rId73" Type="http://schemas.openxmlformats.org/officeDocument/2006/relationships/customXml" Target="../ink/ink394.xml"/><Relationship Id="rId78" Type="http://schemas.openxmlformats.org/officeDocument/2006/relationships/image" Target="../media/image387.png"/><Relationship Id="rId94" Type="http://schemas.openxmlformats.org/officeDocument/2006/relationships/image" Target="../media/image395.png"/><Relationship Id="rId99" Type="http://schemas.openxmlformats.org/officeDocument/2006/relationships/customXml" Target="../ink/ink407.xml"/><Relationship Id="rId101" Type="http://schemas.openxmlformats.org/officeDocument/2006/relationships/customXml" Target="../ink/ink408.xml"/><Relationship Id="rId122" Type="http://schemas.openxmlformats.org/officeDocument/2006/relationships/image" Target="../media/image409.png"/><Relationship Id="rId143" Type="http://schemas.openxmlformats.org/officeDocument/2006/relationships/customXml" Target="../ink/ink429.xml"/><Relationship Id="rId148" Type="http://schemas.openxmlformats.org/officeDocument/2006/relationships/image" Target="../media/image422.png"/><Relationship Id="rId164" Type="http://schemas.openxmlformats.org/officeDocument/2006/relationships/image" Target="../media/image430.png"/><Relationship Id="rId169" Type="http://schemas.openxmlformats.org/officeDocument/2006/relationships/customXml" Target="../ink/ink442.xml"/><Relationship Id="rId185" Type="http://schemas.openxmlformats.org/officeDocument/2006/relationships/customXml" Target="../ink/ink450.xml"/><Relationship Id="rId4" Type="http://schemas.openxmlformats.org/officeDocument/2006/relationships/image" Target="../media/image351.png"/><Relationship Id="rId9" Type="http://schemas.openxmlformats.org/officeDocument/2006/relationships/customXml" Target="../ink/ink362.xml"/><Relationship Id="rId180" Type="http://schemas.openxmlformats.org/officeDocument/2006/relationships/image" Target="../media/image438.png"/><Relationship Id="rId210" Type="http://schemas.openxmlformats.org/officeDocument/2006/relationships/image" Target="../media/image453.png"/><Relationship Id="rId215" Type="http://schemas.openxmlformats.org/officeDocument/2006/relationships/customXml" Target="../ink/ink465.xml"/><Relationship Id="rId26" Type="http://schemas.openxmlformats.org/officeDocument/2006/relationships/image" Target="../media/image361.png"/><Relationship Id="rId47" Type="http://schemas.openxmlformats.org/officeDocument/2006/relationships/customXml" Target="../ink/ink381.xml"/><Relationship Id="rId68" Type="http://schemas.openxmlformats.org/officeDocument/2006/relationships/image" Target="../media/image382.png"/><Relationship Id="rId89" Type="http://schemas.openxmlformats.org/officeDocument/2006/relationships/customXml" Target="../ink/ink402.xml"/><Relationship Id="rId112" Type="http://schemas.openxmlformats.org/officeDocument/2006/relationships/image" Target="../media/image404.png"/><Relationship Id="rId133" Type="http://schemas.openxmlformats.org/officeDocument/2006/relationships/customXml" Target="../ink/ink424.xml"/><Relationship Id="rId154" Type="http://schemas.openxmlformats.org/officeDocument/2006/relationships/image" Target="../media/image425.png"/><Relationship Id="rId175" Type="http://schemas.openxmlformats.org/officeDocument/2006/relationships/customXml" Target="../ink/ink445.xml"/><Relationship Id="rId196" Type="http://schemas.openxmlformats.org/officeDocument/2006/relationships/image" Target="../media/image446.png"/><Relationship Id="rId200" Type="http://schemas.openxmlformats.org/officeDocument/2006/relationships/image" Target="../media/image448.png"/><Relationship Id="rId16" Type="http://schemas.openxmlformats.org/officeDocument/2006/relationships/image" Target="../media/image357.png"/><Relationship Id="rId221" Type="http://schemas.openxmlformats.org/officeDocument/2006/relationships/customXml" Target="../ink/ink468.xml"/><Relationship Id="rId37" Type="http://schemas.openxmlformats.org/officeDocument/2006/relationships/customXml" Target="../ink/ink376.xml"/><Relationship Id="rId58" Type="http://schemas.openxmlformats.org/officeDocument/2006/relationships/image" Target="../media/image377.png"/><Relationship Id="rId79" Type="http://schemas.openxmlformats.org/officeDocument/2006/relationships/customXml" Target="../ink/ink397.xml"/><Relationship Id="rId102" Type="http://schemas.openxmlformats.org/officeDocument/2006/relationships/image" Target="../media/image399.png"/><Relationship Id="rId123" Type="http://schemas.openxmlformats.org/officeDocument/2006/relationships/customXml" Target="../ink/ink419.xml"/><Relationship Id="rId144" Type="http://schemas.openxmlformats.org/officeDocument/2006/relationships/image" Target="../media/image420.png"/><Relationship Id="rId90" Type="http://schemas.openxmlformats.org/officeDocument/2006/relationships/image" Target="../media/image393.png"/><Relationship Id="rId165" Type="http://schemas.openxmlformats.org/officeDocument/2006/relationships/customXml" Target="../ink/ink440.xml"/><Relationship Id="rId186" Type="http://schemas.openxmlformats.org/officeDocument/2006/relationships/image" Target="../media/image441.png"/><Relationship Id="rId211" Type="http://schemas.openxmlformats.org/officeDocument/2006/relationships/customXml" Target="../ink/ink463.xml"/><Relationship Id="rId27" Type="http://schemas.openxmlformats.org/officeDocument/2006/relationships/customXml" Target="../ink/ink371.xml"/><Relationship Id="rId48" Type="http://schemas.openxmlformats.org/officeDocument/2006/relationships/image" Target="../media/image372.png"/><Relationship Id="rId69" Type="http://schemas.openxmlformats.org/officeDocument/2006/relationships/customXml" Target="../ink/ink392.xml"/><Relationship Id="rId113" Type="http://schemas.openxmlformats.org/officeDocument/2006/relationships/customXml" Target="../ink/ink414.xml"/><Relationship Id="rId134" Type="http://schemas.openxmlformats.org/officeDocument/2006/relationships/image" Target="../media/image415.png"/><Relationship Id="rId80" Type="http://schemas.openxmlformats.org/officeDocument/2006/relationships/image" Target="../media/image388.png"/><Relationship Id="rId155" Type="http://schemas.openxmlformats.org/officeDocument/2006/relationships/customXml" Target="../ink/ink435.xml"/><Relationship Id="rId176" Type="http://schemas.openxmlformats.org/officeDocument/2006/relationships/image" Target="../media/image436.png"/><Relationship Id="rId197" Type="http://schemas.openxmlformats.org/officeDocument/2006/relationships/customXml" Target="../ink/ink456.xml"/><Relationship Id="rId201" Type="http://schemas.openxmlformats.org/officeDocument/2006/relationships/customXml" Target="../ink/ink458.xml"/><Relationship Id="rId222" Type="http://schemas.openxmlformats.org/officeDocument/2006/relationships/image" Target="../media/image459.png"/><Relationship Id="rId17" Type="http://schemas.openxmlformats.org/officeDocument/2006/relationships/customXml" Target="../ink/ink366.xml"/><Relationship Id="rId38" Type="http://schemas.openxmlformats.org/officeDocument/2006/relationships/image" Target="../media/image367.png"/><Relationship Id="rId59" Type="http://schemas.openxmlformats.org/officeDocument/2006/relationships/customXml" Target="../ink/ink387.xml"/><Relationship Id="rId103" Type="http://schemas.openxmlformats.org/officeDocument/2006/relationships/customXml" Target="../ink/ink409.xml"/><Relationship Id="rId124" Type="http://schemas.openxmlformats.org/officeDocument/2006/relationships/image" Target="../media/image410.png"/><Relationship Id="rId70" Type="http://schemas.openxmlformats.org/officeDocument/2006/relationships/image" Target="../media/image383.png"/><Relationship Id="rId91" Type="http://schemas.openxmlformats.org/officeDocument/2006/relationships/customXml" Target="../ink/ink403.xml"/><Relationship Id="rId145" Type="http://schemas.openxmlformats.org/officeDocument/2006/relationships/customXml" Target="../ink/ink430.xml"/><Relationship Id="rId166" Type="http://schemas.openxmlformats.org/officeDocument/2006/relationships/image" Target="../media/image431.png"/><Relationship Id="rId187" Type="http://schemas.openxmlformats.org/officeDocument/2006/relationships/customXml" Target="../ink/ink45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54.png"/><Relationship Id="rId28" Type="http://schemas.openxmlformats.org/officeDocument/2006/relationships/image" Target="../media/image362.png"/><Relationship Id="rId49" Type="http://schemas.openxmlformats.org/officeDocument/2006/relationships/customXml" Target="../ink/ink382.xml"/><Relationship Id="rId114" Type="http://schemas.openxmlformats.org/officeDocument/2006/relationships/image" Target="../media/image405.png"/><Relationship Id="rId60" Type="http://schemas.openxmlformats.org/officeDocument/2006/relationships/image" Target="../media/image378.png"/><Relationship Id="rId81" Type="http://schemas.openxmlformats.org/officeDocument/2006/relationships/customXml" Target="../ink/ink398.xml"/><Relationship Id="rId135" Type="http://schemas.openxmlformats.org/officeDocument/2006/relationships/customXml" Target="../ink/ink425.xml"/><Relationship Id="rId156" Type="http://schemas.openxmlformats.org/officeDocument/2006/relationships/image" Target="../media/image426.png"/><Relationship Id="rId177" Type="http://schemas.openxmlformats.org/officeDocument/2006/relationships/customXml" Target="../ink/ink446.xml"/><Relationship Id="rId198" Type="http://schemas.openxmlformats.org/officeDocument/2006/relationships/image" Target="../media/image447.png"/><Relationship Id="rId202" Type="http://schemas.openxmlformats.org/officeDocument/2006/relationships/image" Target="../media/image449.png"/><Relationship Id="rId18" Type="http://schemas.openxmlformats.org/officeDocument/2006/relationships/image" Target="../media/image300.png"/><Relationship Id="rId39" Type="http://schemas.openxmlformats.org/officeDocument/2006/relationships/customXml" Target="../ink/ink377.xml"/><Relationship Id="rId50" Type="http://schemas.openxmlformats.org/officeDocument/2006/relationships/image" Target="../media/image373.png"/><Relationship Id="rId104" Type="http://schemas.openxmlformats.org/officeDocument/2006/relationships/image" Target="../media/image400.png"/><Relationship Id="rId125" Type="http://schemas.openxmlformats.org/officeDocument/2006/relationships/customXml" Target="../ink/ink420.xml"/><Relationship Id="rId146" Type="http://schemas.openxmlformats.org/officeDocument/2006/relationships/image" Target="../media/image421.png"/><Relationship Id="rId167" Type="http://schemas.openxmlformats.org/officeDocument/2006/relationships/customXml" Target="../ink/ink441.xml"/><Relationship Id="rId188" Type="http://schemas.openxmlformats.org/officeDocument/2006/relationships/image" Target="../media/image442.png"/><Relationship Id="rId71" Type="http://schemas.openxmlformats.org/officeDocument/2006/relationships/customXml" Target="../ink/ink393.xml"/><Relationship Id="rId92" Type="http://schemas.openxmlformats.org/officeDocument/2006/relationships/image" Target="../media/image394.png"/><Relationship Id="rId213" Type="http://schemas.openxmlformats.org/officeDocument/2006/relationships/customXml" Target="../ink/ink464.xml"/><Relationship Id="rId2" Type="http://schemas.openxmlformats.org/officeDocument/2006/relationships/image" Target="../media/image67.png"/><Relationship Id="rId29" Type="http://schemas.openxmlformats.org/officeDocument/2006/relationships/customXml" Target="../ink/ink372.xml"/><Relationship Id="rId40" Type="http://schemas.openxmlformats.org/officeDocument/2006/relationships/image" Target="../media/image368.png"/><Relationship Id="rId115" Type="http://schemas.openxmlformats.org/officeDocument/2006/relationships/customXml" Target="../ink/ink415.xml"/><Relationship Id="rId136" Type="http://schemas.openxmlformats.org/officeDocument/2006/relationships/image" Target="../media/image416.png"/><Relationship Id="rId157" Type="http://schemas.openxmlformats.org/officeDocument/2006/relationships/customXml" Target="../ink/ink436.xml"/><Relationship Id="rId178" Type="http://schemas.openxmlformats.org/officeDocument/2006/relationships/image" Target="../media/image437.png"/><Relationship Id="rId61" Type="http://schemas.openxmlformats.org/officeDocument/2006/relationships/customXml" Target="../ink/ink388.xml"/><Relationship Id="rId82" Type="http://schemas.openxmlformats.org/officeDocument/2006/relationships/image" Target="../media/image389.png"/><Relationship Id="rId199" Type="http://schemas.openxmlformats.org/officeDocument/2006/relationships/customXml" Target="../ink/ink457.xml"/><Relationship Id="rId203" Type="http://schemas.openxmlformats.org/officeDocument/2006/relationships/customXml" Target="../ink/ink459.xml"/><Relationship Id="rId19" Type="http://schemas.openxmlformats.org/officeDocument/2006/relationships/customXml" Target="../ink/ink367.xml"/><Relationship Id="rId30" Type="http://schemas.openxmlformats.org/officeDocument/2006/relationships/image" Target="../media/image363.png"/><Relationship Id="rId105" Type="http://schemas.openxmlformats.org/officeDocument/2006/relationships/customXml" Target="../ink/ink410.xml"/><Relationship Id="rId126" Type="http://schemas.openxmlformats.org/officeDocument/2006/relationships/image" Target="../media/image411.png"/><Relationship Id="rId147" Type="http://schemas.openxmlformats.org/officeDocument/2006/relationships/customXml" Target="../ink/ink431.xml"/><Relationship Id="rId168" Type="http://schemas.openxmlformats.org/officeDocument/2006/relationships/image" Target="../media/image43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5.png"/><Relationship Id="rId299" Type="http://schemas.openxmlformats.org/officeDocument/2006/relationships/image" Target="../media/image606.png"/><Relationship Id="rId21" Type="http://schemas.openxmlformats.org/officeDocument/2006/relationships/customXml" Target="../ink/ink478.xml"/><Relationship Id="rId63" Type="http://schemas.openxmlformats.org/officeDocument/2006/relationships/customXml" Target="../ink/ink499.xml"/><Relationship Id="rId159" Type="http://schemas.openxmlformats.org/officeDocument/2006/relationships/image" Target="../media/image536.png"/><Relationship Id="rId170" Type="http://schemas.openxmlformats.org/officeDocument/2006/relationships/customXml" Target="../ink/ink553.xml"/><Relationship Id="rId226" Type="http://schemas.openxmlformats.org/officeDocument/2006/relationships/customXml" Target="../ink/ink581.xml"/><Relationship Id="rId268" Type="http://schemas.openxmlformats.org/officeDocument/2006/relationships/customXml" Target="../ink/ink602.xml"/><Relationship Id="rId32" Type="http://schemas.openxmlformats.org/officeDocument/2006/relationships/image" Target="../media/image474.png"/><Relationship Id="rId74" Type="http://schemas.openxmlformats.org/officeDocument/2006/relationships/customXml" Target="../ink/ink505.xml"/><Relationship Id="rId128" Type="http://schemas.openxmlformats.org/officeDocument/2006/relationships/customXml" Target="../ink/ink532.xml"/><Relationship Id="rId5" Type="http://schemas.openxmlformats.org/officeDocument/2006/relationships/customXml" Target="../ink/ink470.xml"/><Relationship Id="rId181" Type="http://schemas.openxmlformats.org/officeDocument/2006/relationships/image" Target="../media/image547.png"/><Relationship Id="rId237" Type="http://schemas.openxmlformats.org/officeDocument/2006/relationships/image" Target="../media/image575.png"/><Relationship Id="rId279" Type="http://schemas.openxmlformats.org/officeDocument/2006/relationships/image" Target="../media/image596.png"/><Relationship Id="rId43" Type="http://schemas.openxmlformats.org/officeDocument/2006/relationships/customXml" Target="../ink/ink489.xml"/><Relationship Id="rId139" Type="http://schemas.openxmlformats.org/officeDocument/2006/relationships/image" Target="../media/image526.png"/><Relationship Id="rId290" Type="http://schemas.openxmlformats.org/officeDocument/2006/relationships/customXml" Target="../ink/ink613.xml"/><Relationship Id="rId85" Type="http://schemas.openxmlformats.org/officeDocument/2006/relationships/image" Target="../media/image499.png"/><Relationship Id="rId150" Type="http://schemas.openxmlformats.org/officeDocument/2006/relationships/customXml" Target="../ink/ink543.xml"/><Relationship Id="rId192" Type="http://schemas.openxmlformats.org/officeDocument/2006/relationships/customXml" Target="../ink/ink564.xml"/><Relationship Id="rId206" Type="http://schemas.openxmlformats.org/officeDocument/2006/relationships/customXml" Target="../ink/ink571.xml"/><Relationship Id="rId248" Type="http://schemas.openxmlformats.org/officeDocument/2006/relationships/customXml" Target="../ink/ink592.xml"/><Relationship Id="rId12" Type="http://schemas.openxmlformats.org/officeDocument/2006/relationships/image" Target="../media/image464.png"/><Relationship Id="rId108" Type="http://schemas.openxmlformats.org/officeDocument/2006/relationships/customXml" Target="../ink/ink522.xml"/><Relationship Id="rId54" Type="http://schemas.openxmlformats.org/officeDocument/2006/relationships/image" Target="../media/image484.png"/><Relationship Id="rId96" Type="http://schemas.openxmlformats.org/officeDocument/2006/relationships/customXml" Target="../ink/ink516.xml"/><Relationship Id="rId161" Type="http://schemas.openxmlformats.org/officeDocument/2006/relationships/image" Target="../media/image537.png"/><Relationship Id="rId217" Type="http://schemas.openxmlformats.org/officeDocument/2006/relationships/image" Target="../media/image565.png"/><Relationship Id="rId6" Type="http://schemas.openxmlformats.org/officeDocument/2006/relationships/image" Target="../media/image461.png"/><Relationship Id="rId238" Type="http://schemas.openxmlformats.org/officeDocument/2006/relationships/customXml" Target="../ink/ink587.xml"/><Relationship Id="rId259" Type="http://schemas.openxmlformats.org/officeDocument/2006/relationships/image" Target="../media/image586.png"/><Relationship Id="rId23" Type="http://schemas.openxmlformats.org/officeDocument/2006/relationships/customXml" Target="../ink/ink479.xml"/><Relationship Id="rId119" Type="http://schemas.openxmlformats.org/officeDocument/2006/relationships/image" Target="../media/image516.png"/><Relationship Id="rId270" Type="http://schemas.openxmlformats.org/officeDocument/2006/relationships/customXml" Target="../ink/ink603.xml"/><Relationship Id="rId291" Type="http://schemas.openxmlformats.org/officeDocument/2006/relationships/image" Target="../media/image602.png"/><Relationship Id="rId44" Type="http://schemas.openxmlformats.org/officeDocument/2006/relationships/image" Target="../media/image479.png"/><Relationship Id="rId65" Type="http://schemas.openxmlformats.org/officeDocument/2006/relationships/customXml" Target="../ink/ink500.xml"/><Relationship Id="rId86" Type="http://schemas.openxmlformats.org/officeDocument/2006/relationships/customXml" Target="../ink/ink511.xml"/><Relationship Id="rId130" Type="http://schemas.openxmlformats.org/officeDocument/2006/relationships/customXml" Target="../ink/ink533.xml"/><Relationship Id="rId151" Type="http://schemas.openxmlformats.org/officeDocument/2006/relationships/image" Target="../media/image532.png"/><Relationship Id="rId172" Type="http://schemas.openxmlformats.org/officeDocument/2006/relationships/customXml" Target="../ink/ink554.xml"/><Relationship Id="rId193" Type="http://schemas.openxmlformats.org/officeDocument/2006/relationships/image" Target="../media/image553.png"/><Relationship Id="rId207" Type="http://schemas.openxmlformats.org/officeDocument/2006/relationships/image" Target="../media/image560.png"/><Relationship Id="rId228" Type="http://schemas.openxmlformats.org/officeDocument/2006/relationships/customXml" Target="../ink/ink582.xml"/><Relationship Id="rId249" Type="http://schemas.openxmlformats.org/officeDocument/2006/relationships/image" Target="../media/image581.png"/><Relationship Id="rId13" Type="http://schemas.openxmlformats.org/officeDocument/2006/relationships/customXml" Target="../ink/ink474.xml"/><Relationship Id="rId109" Type="http://schemas.openxmlformats.org/officeDocument/2006/relationships/image" Target="../media/image511.png"/><Relationship Id="rId260" Type="http://schemas.openxmlformats.org/officeDocument/2006/relationships/customXml" Target="../ink/ink598.xml"/><Relationship Id="rId281" Type="http://schemas.openxmlformats.org/officeDocument/2006/relationships/image" Target="../media/image597.png"/><Relationship Id="rId34" Type="http://schemas.openxmlformats.org/officeDocument/2006/relationships/image" Target="../media/image475.png"/><Relationship Id="rId55" Type="http://schemas.openxmlformats.org/officeDocument/2006/relationships/customXml" Target="../ink/ink495.xml"/><Relationship Id="rId76" Type="http://schemas.openxmlformats.org/officeDocument/2006/relationships/customXml" Target="../ink/ink506.xml"/><Relationship Id="rId97" Type="http://schemas.openxmlformats.org/officeDocument/2006/relationships/image" Target="../media/image505.png"/><Relationship Id="rId120" Type="http://schemas.openxmlformats.org/officeDocument/2006/relationships/customXml" Target="../ink/ink528.xml"/><Relationship Id="rId141" Type="http://schemas.openxmlformats.org/officeDocument/2006/relationships/image" Target="../media/image527.png"/><Relationship Id="rId7" Type="http://schemas.openxmlformats.org/officeDocument/2006/relationships/customXml" Target="../ink/ink471.xml"/><Relationship Id="rId162" Type="http://schemas.openxmlformats.org/officeDocument/2006/relationships/customXml" Target="../ink/ink549.xml"/><Relationship Id="rId183" Type="http://schemas.openxmlformats.org/officeDocument/2006/relationships/image" Target="../media/image548.png"/><Relationship Id="rId218" Type="http://schemas.openxmlformats.org/officeDocument/2006/relationships/customXml" Target="../ink/ink577.xml"/><Relationship Id="rId239" Type="http://schemas.openxmlformats.org/officeDocument/2006/relationships/image" Target="../media/image576.png"/><Relationship Id="rId250" Type="http://schemas.openxmlformats.org/officeDocument/2006/relationships/customXml" Target="../ink/ink593.xml"/><Relationship Id="rId271" Type="http://schemas.openxmlformats.org/officeDocument/2006/relationships/image" Target="../media/image592.png"/><Relationship Id="rId292" Type="http://schemas.openxmlformats.org/officeDocument/2006/relationships/customXml" Target="../ink/ink614.xml"/><Relationship Id="rId24" Type="http://schemas.openxmlformats.org/officeDocument/2006/relationships/image" Target="../media/image470.png"/><Relationship Id="rId45" Type="http://schemas.openxmlformats.org/officeDocument/2006/relationships/customXml" Target="../ink/ink490.xml"/><Relationship Id="rId66" Type="http://schemas.openxmlformats.org/officeDocument/2006/relationships/image" Target="../media/image490.png"/><Relationship Id="rId87" Type="http://schemas.openxmlformats.org/officeDocument/2006/relationships/image" Target="../media/image500.png"/><Relationship Id="rId110" Type="http://schemas.openxmlformats.org/officeDocument/2006/relationships/customXml" Target="../ink/ink523.xml"/><Relationship Id="rId131" Type="http://schemas.openxmlformats.org/officeDocument/2006/relationships/image" Target="../media/image522.png"/><Relationship Id="rId152" Type="http://schemas.openxmlformats.org/officeDocument/2006/relationships/customXml" Target="../ink/ink544.xml"/><Relationship Id="rId173" Type="http://schemas.openxmlformats.org/officeDocument/2006/relationships/image" Target="../media/image543.png"/><Relationship Id="rId194" Type="http://schemas.openxmlformats.org/officeDocument/2006/relationships/customXml" Target="../ink/ink565.xml"/><Relationship Id="rId208" Type="http://schemas.openxmlformats.org/officeDocument/2006/relationships/customXml" Target="../ink/ink572.xml"/><Relationship Id="rId229" Type="http://schemas.openxmlformats.org/officeDocument/2006/relationships/image" Target="../media/image571.png"/><Relationship Id="rId240" Type="http://schemas.openxmlformats.org/officeDocument/2006/relationships/customXml" Target="../ink/ink588.xml"/><Relationship Id="rId261" Type="http://schemas.openxmlformats.org/officeDocument/2006/relationships/image" Target="../media/image587.png"/><Relationship Id="rId14" Type="http://schemas.openxmlformats.org/officeDocument/2006/relationships/image" Target="../media/image465.png"/><Relationship Id="rId35" Type="http://schemas.openxmlformats.org/officeDocument/2006/relationships/customXml" Target="../ink/ink485.xml"/><Relationship Id="rId56" Type="http://schemas.openxmlformats.org/officeDocument/2006/relationships/image" Target="../media/image485.png"/><Relationship Id="rId77" Type="http://schemas.openxmlformats.org/officeDocument/2006/relationships/image" Target="../media/image495.png"/><Relationship Id="rId100" Type="http://schemas.openxmlformats.org/officeDocument/2006/relationships/customXml" Target="../ink/ink518.xml"/><Relationship Id="rId282" Type="http://schemas.openxmlformats.org/officeDocument/2006/relationships/customXml" Target="../ink/ink609.xml"/><Relationship Id="rId8" Type="http://schemas.openxmlformats.org/officeDocument/2006/relationships/image" Target="../media/image462.png"/><Relationship Id="rId98" Type="http://schemas.openxmlformats.org/officeDocument/2006/relationships/customXml" Target="../ink/ink517.xml"/><Relationship Id="rId121" Type="http://schemas.openxmlformats.org/officeDocument/2006/relationships/image" Target="../media/image517.png"/><Relationship Id="rId142" Type="http://schemas.openxmlformats.org/officeDocument/2006/relationships/customXml" Target="../ink/ink539.xml"/><Relationship Id="rId163" Type="http://schemas.openxmlformats.org/officeDocument/2006/relationships/image" Target="../media/image538.png"/><Relationship Id="rId184" Type="http://schemas.openxmlformats.org/officeDocument/2006/relationships/customXml" Target="../ink/ink560.xml"/><Relationship Id="rId219" Type="http://schemas.openxmlformats.org/officeDocument/2006/relationships/image" Target="../media/image566.png"/><Relationship Id="rId230" Type="http://schemas.openxmlformats.org/officeDocument/2006/relationships/customXml" Target="../ink/ink583.xml"/><Relationship Id="rId251" Type="http://schemas.openxmlformats.org/officeDocument/2006/relationships/image" Target="../media/image582.png"/><Relationship Id="rId25" Type="http://schemas.openxmlformats.org/officeDocument/2006/relationships/customXml" Target="../ink/ink480.xml"/><Relationship Id="rId46" Type="http://schemas.openxmlformats.org/officeDocument/2006/relationships/image" Target="../media/image480.png"/><Relationship Id="rId67" Type="http://schemas.openxmlformats.org/officeDocument/2006/relationships/customXml" Target="../ink/ink501.xml"/><Relationship Id="rId272" Type="http://schemas.openxmlformats.org/officeDocument/2006/relationships/customXml" Target="../ink/ink604.xml"/><Relationship Id="rId293" Type="http://schemas.openxmlformats.org/officeDocument/2006/relationships/image" Target="../media/image603.png"/><Relationship Id="rId88" Type="http://schemas.openxmlformats.org/officeDocument/2006/relationships/customXml" Target="../ink/ink512.xml"/><Relationship Id="rId111" Type="http://schemas.openxmlformats.org/officeDocument/2006/relationships/image" Target="../media/image512.png"/><Relationship Id="rId132" Type="http://schemas.openxmlformats.org/officeDocument/2006/relationships/customXml" Target="../ink/ink534.xml"/><Relationship Id="rId153" Type="http://schemas.openxmlformats.org/officeDocument/2006/relationships/image" Target="../media/image533.png"/><Relationship Id="rId174" Type="http://schemas.openxmlformats.org/officeDocument/2006/relationships/customXml" Target="../ink/ink555.xml"/><Relationship Id="rId195" Type="http://schemas.openxmlformats.org/officeDocument/2006/relationships/image" Target="../media/image554.png"/><Relationship Id="rId209" Type="http://schemas.openxmlformats.org/officeDocument/2006/relationships/image" Target="../media/image561.png"/><Relationship Id="rId220" Type="http://schemas.openxmlformats.org/officeDocument/2006/relationships/customXml" Target="../ink/ink578.xml"/><Relationship Id="rId241" Type="http://schemas.openxmlformats.org/officeDocument/2006/relationships/image" Target="../media/image577.png"/><Relationship Id="rId15" Type="http://schemas.openxmlformats.org/officeDocument/2006/relationships/customXml" Target="../ink/ink475.xml"/><Relationship Id="rId36" Type="http://schemas.openxmlformats.org/officeDocument/2006/relationships/image" Target="../media/image476.png"/><Relationship Id="rId57" Type="http://schemas.openxmlformats.org/officeDocument/2006/relationships/customXml" Target="../ink/ink496.xml"/><Relationship Id="rId262" Type="http://schemas.openxmlformats.org/officeDocument/2006/relationships/customXml" Target="../ink/ink599.xml"/><Relationship Id="rId283" Type="http://schemas.openxmlformats.org/officeDocument/2006/relationships/image" Target="../media/image598.png"/><Relationship Id="rId78" Type="http://schemas.openxmlformats.org/officeDocument/2006/relationships/customXml" Target="../ink/ink507.xml"/><Relationship Id="rId99" Type="http://schemas.openxmlformats.org/officeDocument/2006/relationships/image" Target="../media/image506.png"/><Relationship Id="rId101" Type="http://schemas.openxmlformats.org/officeDocument/2006/relationships/image" Target="../media/image507.png"/><Relationship Id="rId122" Type="http://schemas.openxmlformats.org/officeDocument/2006/relationships/customXml" Target="../ink/ink529.xml"/><Relationship Id="rId143" Type="http://schemas.openxmlformats.org/officeDocument/2006/relationships/image" Target="../media/image528.png"/><Relationship Id="rId164" Type="http://schemas.openxmlformats.org/officeDocument/2006/relationships/customXml" Target="../ink/ink550.xml"/><Relationship Id="rId185" Type="http://schemas.openxmlformats.org/officeDocument/2006/relationships/image" Target="../media/image549.png"/><Relationship Id="rId9" Type="http://schemas.openxmlformats.org/officeDocument/2006/relationships/customXml" Target="../ink/ink472.xml"/><Relationship Id="rId210" Type="http://schemas.openxmlformats.org/officeDocument/2006/relationships/customXml" Target="../ink/ink573.xml"/><Relationship Id="rId26" Type="http://schemas.openxmlformats.org/officeDocument/2006/relationships/image" Target="../media/image471.png"/><Relationship Id="rId231" Type="http://schemas.openxmlformats.org/officeDocument/2006/relationships/image" Target="../media/image572.png"/><Relationship Id="rId252" Type="http://schemas.openxmlformats.org/officeDocument/2006/relationships/customXml" Target="../ink/ink594.xml"/><Relationship Id="rId273" Type="http://schemas.openxmlformats.org/officeDocument/2006/relationships/image" Target="../media/image593.png"/><Relationship Id="rId294" Type="http://schemas.openxmlformats.org/officeDocument/2006/relationships/customXml" Target="../ink/ink615.xml"/><Relationship Id="rId47" Type="http://schemas.openxmlformats.org/officeDocument/2006/relationships/customXml" Target="../ink/ink491.xml"/><Relationship Id="rId68" Type="http://schemas.openxmlformats.org/officeDocument/2006/relationships/customXml" Target="../ink/ink502.xml"/><Relationship Id="rId89" Type="http://schemas.openxmlformats.org/officeDocument/2006/relationships/image" Target="../media/image501.png"/><Relationship Id="rId112" Type="http://schemas.openxmlformats.org/officeDocument/2006/relationships/customXml" Target="../ink/ink524.xml"/><Relationship Id="rId133" Type="http://schemas.openxmlformats.org/officeDocument/2006/relationships/image" Target="../media/image523.png"/><Relationship Id="rId154" Type="http://schemas.openxmlformats.org/officeDocument/2006/relationships/customXml" Target="../ink/ink545.xml"/><Relationship Id="rId175" Type="http://schemas.openxmlformats.org/officeDocument/2006/relationships/image" Target="../media/image544.png"/><Relationship Id="rId196" Type="http://schemas.openxmlformats.org/officeDocument/2006/relationships/customXml" Target="../ink/ink566.xml"/><Relationship Id="rId200" Type="http://schemas.openxmlformats.org/officeDocument/2006/relationships/customXml" Target="../ink/ink568.xml"/><Relationship Id="rId16" Type="http://schemas.openxmlformats.org/officeDocument/2006/relationships/image" Target="../media/image466.png"/><Relationship Id="rId221" Type="http://schemas.openxmlformats.org/officeDocument/2006/relationships/image" Target="../media/image567.png"/><Relationship Id="rId242" Type="http://schemas.openxmlformats.org/officeDocument/2006/relationships/customXml" Target="../ink/ink589.xml"/><Relationship Id="rId263" Type="http://schemas.openxmlformats.org/officeDocument/2006/relationships/image" Target="../media/image588.png"/><Relationship Id="rId284" Type="http://schemas.openxmlformats.org/officeDocument/2006/relationships/customXml" Target="../ink/ink610.xml"/><Relationship Id="rId37" Type="http://schemas.openxmlformats.org/officeDocument/2006/relationships/customXml" Target="../ink/ink486.xml"/><Relationship Id="rId58" Type="http://schemas.openxmlformats.org/officeDocument/2006/relationships/image" Target="../media/image486.png"/><Relationship Id="rId79" Type="http://schemas.openxmlformats.org/officeDocument/2006/relationships/image" Target="../media/image496.png"/><Relationship Id="rId102" Type="http://schemas.openxmlformats.org/officeDocument/2006/relationships/customXml" Target="../ink/ink519.xml"/><Relationship Id="rId123" Type="http://schemas.openxmlformats.org/officeDocument/2006/relationships/image" Target="../media/image518.png"/><Relationship Id="rId144" Type="http://schemas.openxmlformats.org/officeDocument/2006/relationships/customXml" Target="../ink/ink540.xml"/><Relationship Id="rId90" Type="http://schemas.openxmlformats.org/officeDocument/2006/relationships/customXml" Target="../ink/ink513.xml"/><Relationship Id="rId165" Type="http://schemas.openxmlformats.org/officeDocument/2006/relationships/image" Target="../media/image539.png"/><Relationship Id="rId186" Type="http://schemas.openxmlformats.org/officeDocument/2006/relationships/customXml" Target="../ink/ink561.xml"/><Relationship Id="rId211" Type="http://schemas.openxmlformats.org/officeDocument/2006/relationships/image" Target="../media/image562.png"/><Relationship Id="rId232" Type="http://schemas.openxmlformats.org/officeDocument/2006/relationships/customXml" Target="../ink/ink584.xml"/><Relationship Id="rId253" Type="http://schemas.openxmlformats.org/officeDocument/2006/relationships/image" Target="../media/image583.png"/><Relationship Id="rId274" Type="http://schemas.openxmlformats.org/officeDocument/2006/relationships/customXml" Target="../ink/ink605.xml"/><Relationship Id="rId295" Type="http://schemas.openxmlformats.org/officeDocument/2006/relationships/image" Target="../media/image604.png"/><Relationship Id="rId27" Type="http://schemas.openxmlformats.org/officeDocument/2006/relationships/customXml" Target="../ink/ink481.xml"/><Relationship Id="rId48" Type="http://schemas.openxmlformats.org/officeDocument/2006/relationships/image" Target="../media/image481.png"/><Relationship Id="rId69" Type="http://schemas.openxmlformats.org/officeDocument/2006/relationships/image" Target="../media/image491.png"/><Relationship Id="rId113" Type="http://schemas.openxmlformats.org/officeDocument/2006/relationships/image" Target="../media/image513.png"/><Relationship Id="rId134" Type="http://schemas.openxmlformats.org/officeDocument/2006/relationships/customXml" Target="../ink/ink535.xml"/><Relationship Id="rId80" Type="http://schemas.openxmlformats.org/officeDocument/2006/relationships/customXml" Target="../ink/ink508.xml"/><Relationship Id="rId155" Type="http://schemas.openxmlformats.org/officeDocument/2006/relationships/image" Target="../media/image534.png"/><Relationship Id="rId176" Type="http://schemas.openxmlformats.org/officeDocument/2006/relationships/customXml" Target="../ink/ink556.xml"/><Relationship Id="rId197" Type="http://schemas.openxmlformats.org/officeDocument/2006/relationships/image" Target="../media/image555.png"/><Relationship Id="rId201" Type="http://schemas.openxmlformats.org/officeDocument/2006/relationships/image" Target="../media/image557.png"/><Relationship Id="rId222" Type="http://schemas.openxmlformats.org/officeDocument/2006/relationships/customXml" Target="../ink/ink579.xml"/><Relationship Id="rId243" Type="http://schemas.openxmlformats.org/officeDocument/2006/relationships/image" Target="../media/image578.png"/><Relationship Id="rId264" Type="http://schemas.openxmlformats.org/officeDocument/2006/relationships/customXml" Target="../ink/ink600.xml"/><Relationship Id="rId285" Type="http://schemas.openxmlformats.org/officeDocument/2006/relationships/image" Target="../media/image599.png"/><Relationship Id="rId17" Type="http://schemas.openxmlformats.org/officeDocument/2006/relationships/customXml" Target="../ink/ink476.xml"/><Relationship Id="rId38" Type="http://schemas.openxmlformats.org/officeDocument/2006/relationships/image" Target="../media/image23.png"/><Relationship Id="rId59" Type="http://schemas.openxmlformats.org/officeDocument/2006/relationships/customXml" Target="../ink/ink497.xml"/><Relationship Id="rId103" Type="http://schemas.openxmlformats.org/officeDocument/2006/relationships/image" Target="../media/image508.png"/><Relationship Id="rId124" Type="http://schemas.openxmlformats.org/officeDocument/2006/relationships/customXml" Target="../ink/ink530.xml"/><Relationship Id="rId70" Type="http://schemas.openxmlformats.org/officeDocument/2006/relationships/customXml" Target="../ink/ink503.xml"/><Relationship Id="rId91" Type="http://schemas.openxmlformats.org/officeDocument/2006/relationships/image" Target="../media/image502.png"/><Relationship Id="rId145" Type="http://schemas.openxmlformats.org/officeDocument/2006/relationships/image" Target="../media/image529.png"/><Relationship Id="rId166" Type="http://schemas.openxmlformats.org/officeDocument/2006/relationships/customXml" Target="../ink/ink551.xml"/><Relationship Id="rId187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4.xml"/><Relationship Id="rId233" Type="http://schemas.openxmlformats.org/officeDocument/2006/relationships/image" Target="../media/image573.png"/><Relationship Id="rId254" Type="http://schemas.openxmlformats.org/officeDocument/2006/relationships/customXml" Target="../ink/ink595.xml"/><Relationship Id="rId28" Type="http://schemas.openxmlformats.org/officeDocument/2006/relationships/image" Target="../media/image472.png"/><Relationship Id="rId49" Type="http://schemas.openxmlformats.org/officeDocument/2006/relationships/customXml" Target="../ink/ink492.xml"/><Relationship Id="rId114" Type="http://schemas.openxmlformats.org/officeDocument/2006/relationships/customXml" Target="../ink/ink525.xml"/><Relationship Id="rId275" Type="http://schemas.openxmlformats.org/officeDocument/2006/relationships/image" Target="../media/image594.png"/><Relationship Id="rId296" Type="http://schemas.openxmlformats.org/officeDocument/2006/relationships/customXml" Target="../ink/ink616.xml"/><Relationship Id="rId300" Type="http://schemas.openxmlformats.org/officeDocument/2006/relationships/customXml" Target="../ink/ink618.xml"/><Relationship Id="rId60" Type="http://schemas.openxmlformats.org/officeDocument/2006/relationships/image" Target="../media/image487.png"/><Relationship Id="rId81" Type="http://schemas.openxmlformats.org/officeDocument/2006/relationships/image" Target="../media/image497.png"/><Relationship Id="rId135" Type="http://schemas.openxmlformats.org/officeDocument/2006/relationships/image" Target="../media/image524.png"/><Relationship Id="rId156" Type="http://schemas.openxmlformats.org/officeDocument/2006/relationships/customXml" Target="../ink/ink546.xml"/><Relationship Id="rId177" Type="http://schemas.openxmlformats.org/officeDocument/2006/relationships/image" Target="../media/image545.png"/><Relationship Id="rId198" Type="http://schemas.openxmlformats.org/officeDocument/2006/relationships/customXml" Target="../ink/ink567.xml"/><Relationship Id="rId202" Type="http://schemas.openxmlformats.org/officeDocument/2006/relationships/customXml" Target="../ink/ink569.xml"/><Relationship Id="rId223" Type="http://schemas.openxmlformats.org/officeDocument/2006/relationships/image" Target="../media/image568.png"/><Relationship Id="rId244" Type="http://schemas.openxmlformats.org/officeDocument/2006/relationships/customXml" Target="../ink/ink590.xml"/><Relationship Id="rId18" Type="http://schemas.openxmlformats.org/officeDocument/2006/relationships/image" Target="../media/image467.png"/><Relationship Id="rId39" Type="http://schemas.openxmlformats.org/officeDocument/2006/relationships/customXml" Target="../ink/ink487.xml"/><Relationship Id="rId265" Type="http://schemas.openxmlformats.org/officeDocument/2006/relationships/image" Target="../media/image589.png"/><Relationship Id="rId286" Type="http://schemas.openxmlformats.org/officeDocument/2006/relationships/customXml" Target="../ink/ink611.xml"/><Relationship Id="rId50" Type="http://schemas.openxmlformats.org/officeDocument/2006/relationships/image" Target="../media/image482.png"/><Relationship Id="rId104" Type="http://schemas.openxmlformats.org/officeDocument/2006/relationships/customXml" Target="../ink/ink520.xml"/><Relationship Id="rId125" Type="http://schemas.openxmlformats.org/officeDocument/2006/relationships/image" Target="../media/image519.png"/><Relationship Id="rId146" Type="http://schemas.openxmlformats.org/officeDocument/2006/relationships/customXml" Target="../ink/ink541.xml"/><Relationship Id="rId167" Type="http://schemas.openxmlformats.org/officeDocument/2006/relationships/image" Target="../media/image540.png"/><Relationship Id="rId188" Type="http://schemas.openxmlformats.org/officeDocument/2006/relationships/customXml" Target="../ink/ink562.xml"/><Relationship Id="rId71" Type="http://schemas.openxmlformats.org/officeDocument/2006/relationships/image" Target="../media/image492.png"/><Relationship Id="rId92" Type="http://schemas.openxmlformats.org/officeDocument/2006/relationships/customXml" Target="../ink/ink514.xml"/><Relationship Id="rId213" Type="http://schemas.openxmlformats.org/officeDocument/2006/relationships/image" Target="../media/image563.png"/><Relationship Id="rId234" Type="http://schemas.openxmlformats.org/officeDocument/2006/relationships/customXml" Target="../ink/ink585.xml"/><Relationship Id="rId2" Type="http://schemas.openxmlformats.org/officeDocument/2006/relationships/image" Target="../media/image67.png"/><Relationship Id="rId29" Type="http://schemas.openxmlformats.org/officeDocument/2006/relationships/customXml" Target="../ink/ink482.xml"/><Relationship Id="rId255" Type="http://schemas.openxmlformats.org/officeDocument/2006/relationships/image" Target="../media/image584.png"/><Relationship Id="rId276" Type="http://schemas.openxmlformats.org/officeDocument/2006/relationships/customXml" Target="../ink/ink606.xml"/><Relationship Id="rId297" Type="http://schemas.openxmlformats.org/officeDocument/2006/relationships/image" Target="../media/image605.png"/><Relationship Id="rId40" Type="http://schemas.openxmlformats.org/officeDocument/2006/relationships/image" Target="../media/image477.png"/><Relationship Id="rId115" Type="http://schemas.openxmlformats.org/officeDocument/2006/relationships/image" Target="../media/image514.png"/><Relationship Id="rId136" Type="http://schemas.openxmlformats.org/officeDocument/2006/relationships/customXml" Target="../ink/ink536.xml"/><Relationship Id="rId157" Type="http://schemas.openxmlformats.org/officeDocument/2006/relationships/image" Target="../media/image535.png"/><Relationship Id="rId178" Type="http://schemas.openxmlformats.org/officeDocument/2006/relationships/customXml" Target="../ink/ink557.xml"/><Relationship Id="rId301" Type="http://schemas.openxmlformats.org/officeDocument/2006/relationships/image" Target="../media/image607.png"/><Relationship Id="rId61" Type="http://schemas.openxmlformats.org/officeDocument/2006/relationships/customXml" Target="../ink/ink498.xml"/><Relationship Id="rId82" Type="http://schemas.openxmlformats.org/officeDocument/2006/relationships/customXml" Target="../ink/ink509.xml"/><Relationship Id="rId199" Type="http://schemas.openxmlformats.org/officeDocument/2006/relationships/image" Target="../media/image556.png"/><Relationship Id="rId203" Type="http://schemas.openxmlformats.org/officeDocument/2006/relationships/image" Target="../media/image558.png"/><Relationship Id="rId19" Type="http://schemas.openxmlformats.org/officeDocument/2006/relationships/customXml" Target="../ink/ink477.xml"/><Relationship Id="rId224" Type="http://schemas.openxmlformats.org/officeDocument/2006/relationships/customXml" Target="../ink/ink580.xml"/><Relationship Id="rId245" Type="http://schemas.openxmlformats.org/officeDocument/2006/relationships/image" Target="../media/image579.png"/><Relationship Id="rId266" Type="http://schemas.openxmlformats.org/officeDocument/2006/relationships/customXml" Target="../ink/ink601.xml"/><Relationship Id="rId287" Type="http://schemas.openxmlformats.org/officeDocument/2006/relationships/image" Target="../media/image600.png"/><Relationship Id="rId30" Type="http://schemas.openxmlformats.org/officeDocument/2006/relationships/image" Target="../media/image473.png"/><Relationship Id="rId105" Type="http://schemas.openxmlformats.org/officeDocument/2006/relationships/image" Target="../media/image509.png"/><Relationship Id="rId126" Type="http://schemas.openxmlformats.org/officeDocument/2006/relationships/customXml" Target="../ink/ink531.xml"/><Relationship Id="rId147" Type="http://schemas.openxmlformats.org/officeDocument/2006/relationships/image" Target="../media/image530.png"/><Relationship Id="rId168" Type="http://schemas.openxmlformats.org/officeDocument/2006/relationships/customXml" Target="../ink/ink552.xml"/><Relationship Id="rId51" Type="http://schemas.openxmlformats.org/officeDocument/2006/relationships/customXml" Target="../ink/ink493.xml"/><Relationship Id="rId72" Type="http://schemas.openxmlformats.org/officeDocument/2006/relationships/customXml" Target="../ink/ink504.xml"/><Relationship Id="rId93" Type="http://schemas.openxmlformats.org/officeDocument/2006/relationships/image" Target="../media/image503.png"/><Relationship Id="rId189" Type="http://schemas.openxmlformats.org/officeDocument/2006/relationships/image" Target="../media/image551.png"/><Relationship Id="rId3" Type="http://schemas.openxmlformats.org/officeDocument/2006/relationships/customXml" Target="../ink/ink469.xml"/><Relationship Id="rId214" Type="http://schemas.openxmlformats.org/officeDocument/2006/relationships/customXml" Target="../ink/ink575.xml"/><Relationship Id="rId235" Type="http://schemas.openxmlformats.org/officeDocument/2006/relationships/image" Target="../media/image574.png"/><Relationship Id="rId256" Type="http://schemas.openxmlformats.org/officeDocument/2006/relationships/customXml" Target="../ink/ink596.xml"/><Relationship Id="rId277" Type="http://schemas.openxmlformats.org/officeDocument/2006/relationships/image" Target="../media/image595.png"/><Relationship Id="rId298" Type="http://schemas.openxmlformats.org/officeDocument/2006/relationships/customXml" Target="../ink/ink617.xml"/><Relationship Id="rId116" Type="http://schemas.openxmlformats.org/officeDocument/2006/relationships/customXml" Target="../ink/ink526.xml"/><Relationship Id="rId137" Type="http://schemas.openxmlformats.org/officeDocument/2006/relationships/image" Target="../media/image525.png"/><Relationship Id="rId158" Type="http://schemas.openxmlformats.org/officeDocument/2006/relationships/customXml" Target="../ink/ink547.xml"/><Relationship Id="rId20" Type="http://schemas.openxmlformats.org/officeDocument/2006/relationships/image" Target="../media/image468.png"/><Relationship Id="rId41" Type="http://schemas.openxmlformats.org/officeDocument/2006/relationships/customXml" Target="../ink/ink488.xml"/><Relationship Id="rId62" Type="http://schemas.openxmlformats.org/officeDocument/2006/relationships/image" Target="../media/image488.png"/><Relationship Id="rId83" Type="http://schemas.openxmlformats.org/officeDocument/2006/relationships/image" Target="../media/image498.png"/><Relationship Id="rId179" Type="http://schemas.openxmlformats.org/officeDocument/2006/relationships/image" Target="../media/image546.png"/><Relationship Id="rId190" Type="http://schemas.openxmlformats.org/officeDocument/2006/relationships/customXml" Target="../ink/ink563.xml"/><Relationship Id="rId204" Type="http://schemas.openxmlformats.org/officeDocument/2006/relationships/customXml" Target="../ink/ink570.xml"/><Relationship Id="rId225" Type="http://schemas.openxmlformats.org/officeDocument/2006/relationships/image" Target="../media/image569.png"/><Relationship Id="rId246" Type="http://schemas.openxmlformats.org/officeDocument/2006/relationships/customXml" Target="../ink/ink591.xml"/><Relationship Id="rId267" Type="http://schemas.openxmlformats.org/officeDocument/2006/relationships/image" Target="../media/image590.png"/><Relationship Id="rId288" Type="http://schemas.openxmlformats.org/officeDocument/2006/relationships/customXml" Target="../ink/ink612.xml"/><Relationship Id="rId106" Type="http://schemas.openxmlformats.org/officeDocument/2006/relationships/customXml" Target="../ink/ink521.xml"/><Relationship Id="rId127" Type="http://schemas.openxmlformats.org/officeDocument/2006/relationships/image" Target="../media/image520.png"/><Relationship Id="rId10" Type="http://schemas.openxmlformats.org/officeDocument/2006/relationships/image" Target="../media/image463.png"/><Relationship Id="rId31" Type="http://schemas.openxmlformats.org/officeDocument/2006/relationships/customXml" Target="../ink/ink483.xml"/><Relationship Id="rId52" Type="http://schemas.openxmlformats.org/officeDocument/2006/relationships/image" Target="../media/image483.png"/><Relationship Id="rId73" Type="http://schemas.openxmlformats.org/officeDocument/2006/relationships/image" Target="../media/image493.png"/><Relationship Id="rId94" Type="http://schemas.openxmlformats.org/officeDocument/2006/relationships/customXml" Target="../ink/ink515.xml"/><Relationship Id="rId148" Type="http://schemas.openxmlformats.org/officeDocument/2006/relationships/customXml" Target="../ink/ink542.xml"/><Relationship Id="rId169" Type="http://schemas.openxmlformats.org/officeDocument/2006/relationships/image" Target="../media/image541.png"/><Relationship Id="rId4" Type="http://schemas.openxmlformats.org/officeDocument/2006/relationships/image" Target="../media/image460.png"/><Relationship Id="rId180" Type="http://schemas.openxmlformats.org/officeDocument/2006/relationships/customXml" Target="../ink/ink558.xml"/><Relationship Id="rId215" Type="http://schemas.openxmlformats.org/officeDocument/2006/relationships/image" Target="../media/image564.png"/><Relationship Id="rId236" Type="http://schemas.openxmlformats.org/officeDocument/2006/relationships/customXml" Target="../ink/ink586.xml"/><Relationship Id="rId257" Type="http://schemas.openxmlformats.org/officeDocument/2006/relationships/image" Target="../media/image585.png"/><Relationship Id="rId278" Type="http://schemas.openxmlformats.org/officeDocument/2006/relationships/customXml" Target="../ink/ink607.xml"/><Relationship Id="rId42" Type="http://schemas.openxmlformats.org/officeDocument/2006/relationships/image" Target="../media/image478.png"/><Relationship Id="rId84" Type="http://schemas.openxmlformats.org/officeDocument/2006/relationships/customXml" Target="../ink/ink510.xml"/><Relationship Id="rId138" Type="http://schemas.openxmlformats.org/officeDocument/2006/relationships/customXml" Target="../ink/ink537.xml"/><Relationship Id="rId191" Type="http://schemas.openxmlformats.org/officeDocument/2006/relationships/image" Target="../media/image552.png"/><Relationship Id="rId205" Type="http://schemas.openxmlformats.org/officeDocument/2006/relationships/image" Target="../media/image559.png"/><Relationship Id="rId247" Type="http://schemas.openxmlformats.org/officeDocument/2006/relationships/image" Target="../media/image580.png"/><Relationship Id="rId107" Type="http://schemas.openxmlformats.org/officeDocument/2006/relationships/image" Target="../media/image510.png"/><Relationship Id="rId289" Type="http://schemas.openxmlformats.org/officeDocument/2006/relationships/image" Target="../media/image601.png"/><Relationship Id="rId11" Type="http://schemas.openxmlformats.org/officeDocument/2006/relationships/customXml" Target="../ink/ink473.xml"/><Relationship Id="rId53" Type="http://schemas.openxmlformats.org/officeDocument/2006/relationships/customXml" Target="../ink/ink494.xml"/><Relationship Id="rId149" Type="http://schemas.openxmlformats.org/officeDocument/2006/relationships/image" Target="../media/image531.png"/><Relationship Id="rId95" Type="http://schemas.openxmlformats.org/officeDocument/2006/relationships/image" Target="../media/image504.png"/><Relationship Id="rId160" Type="http://schemas.openxmlformats.org/officeDocument/2006/relationships/customXml" Target="../ink/ink548.xml"/><Relationship Id="rId216" Type="http://schemas.openxmlformats.org/officeDocument/2006/relationships/customXml" Target="../ink/ink576.xml"/><Relationship Id="rId258" Type="http://schemas.openxmlformats.org/officeDocument/2006/relationships/customXml" Target="../ink/ink597.xml"/><Relationship Id="rId22" Type="http://schemas.openxmlformats.org/officeDocument/2006/relationships/image" Target="../media/image469.png"/><Relationship Id="rId64" Type="http://schemas.openxmlformats.org/officeDocument/2006/relationships/image" Target="../media/image489.png"/><Relationship Id="rId118" Type="http://schemas.openxmlformats.org/officeDocument/2006/relationships/customXml" Target="../ink/ink527.xml"/><Relationship Id="rId171" Type="http://schemas.openxmlformats.org/officeDocument/2006/relationships/image" Target="../media/image542.png"/><Relationship Id="rId227" Type="http://schemas.openxmlformats.org/officeDocument/2006/relationships/image" Target="../media/image570.png"/><Relationship Id="rId269" Type="http://schemas.openxmlformats.org/officeDocument/2006/relationships/image" Target="../media/image591.png"/><Relationship Id="rId33" Type="http://schemas.openxmlformats.org/officeDocument/2006/relationships/customXml" Target="../ink/ink484.xml"/><Relationship Id="rId129" Type="http://schemas.openxmlformats.org/officeDocument/2006/relationships/image" Target="../media/image521.png"/><Relationship Id="rId280" Type="http://schemas.openxmlformats.org/officeDocument/2006/relationships/customXml" Target="../ink/ink608.xml"/><Relationship Id="rId75" Type="http://schemas.openxmlformats.org/officeDocument/2006/relationships/image" Target="../media/image494.png"/><Relationship Id="rId140" Type="http://schemas.openxmlformats.org/officeDocument/2006/relationships/customXml" Target="../ink/ink538.xml"/><Relationship Id="rId182" Type="http://schemas.openxmlformats.org/officeDocument/2006/relationships/customXml" Target="../ink/ink55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77.xml"/><Relationship Id="rId21" Type="http://schemas.openxmlformats.org/officeDocument/2006/relationships/image" Target="../media/image617.png"/><Relationship Id="rId42" Type="http://schemas.openxmlformats.org/officeDocument/2006/relationships/customXml" Target="../ink/ink638.xml"/><Relationship Id="rId63" Type="http://schemas.openxmlformats.org/officeDocument/2006/relationships/image" Target="../media/image637.png"/><Relationship Id="rId84" Type="http://schemas.openxmlformats.org/officeDocument/2006/relationships/image" Target="../media/image646.png"/><Relationship Id="rId138" Type="http://schemas.openxmlformats.org/officeDocument/2006/relationships/image" Target="../media/image673.png"/><Relationship Id="rId159" Type="http://schemas.openxmlformats.org/officeDocument/2006/relationships/customXml" Target="../ink/ink698.xml"/><Relationship Id="rId107" Type="http://schemas.openxmlformats.org/officeDocument/2006/relationships/customXml" Target="../ink/ink672.xml"/><Relationship Id="rId11" Type="http://schemas.openxmlformats.org/officeDocument/2006/relationships/image" Target="../media/image612.png"/><Relationship Id="rId32" Type="http://schemas.openxmlformats.org/officeDocument/2006/relationships/customXml" Target="../ink/ink633.xml"/><Relationship Id="rId53" Type="http://schemas.openxmlformats.org/officeDocument/2006/relationships/image" Target="../media/image633.png"/><Relationship Id="rId74" Type="http://schemas.openxmlformats.org/officeDocument/2006/relationships/image" Target="../media/image641.png"/><Relationship Id="rId128" Type="http://schemas.openxmlformats.org/officeDocument/2006/relationships/image" Target="../media/image668.png"/><Relationship Id="rId149" Type="http://schemas.openxmlformats.org/officeDocument/2006/relationships/customXml" Target="../ink/ink693.xml"/><Relationship Id="rId5" Type="http://schemas.openxmlformats.org/officeDocument/2006/relationships/image" Target="../media/image609.png"/><Relationship Id="rId95" Type="http://schemas.openxmlformats.org/officeDocument/2006/relationships/customXml" Target="../ink/ink666.xml"/><Relationship Id="rId160" Type="http://schemas.openxmlformats.org/officeDocument/2006/relationships/image" Target="../media/image684.png"/><Relationship Id="rId22" Type="http://schemas.openxmlformats.org/officeDocument/2006/relationships/customXml" Target="../ink/ink628.xml"/><Relationship Id="rId43" Type="http://schemas.openxmlformats.org/officeDocument/2006/relationships/image" Target="../media/image628.png"/><Relationship Id="rId64" Type="http://schemas.openxmlformats.org/officeDocument/2006/relationships/customXml" Target="../ink/ink649.xml"/><Relationship Id="rId118" Type="http://schemas.openxmlformats.org/officeDocument/2006/relationships/image" Target="../media/image663.png"/><Relationship Id="rId139" Type="http://schemas.openxmlformats.org/officeDocument/2006/relationships/customXml" Target="../ink/ink688.xml"/><Relationship Id="rId85" Type="http://schemas.openxmlformats.org/officeDocument/2006/relationships/customXml" Target="../ink/ink661.xml"/><Relationship Id="rId150" Type="http://schemas.openxmlformats.org/officeDocument/2006/relationships/image" Target="../media/image679.png"/><Relationship Id="rId12" Type="http://schemas.openxmlformats.org/officeDocument/2006/relationships/customXml" Target="../ink/ink623.xml"/><Relationship Id="rId17" Type="http://schemas.openxmlformats.org/officeDocument/2006/relationships/image" Target="../media/image615.png"/><Relationship Id="rId33" Type="http://schemas.openxmlformats.org/officeDocument/2006/relationships/image" Target="../media/image623.png"/><Relationship Id="rId38" Type="http://schemas.openxmlformats.org/officeDocument/2006/relationships/customXml" Target="../ink/ink636.xml"/><Relationship Id="rId59" Type="http://schemas.openxmlformats.org/officeDocument/2006/relationships/image" Target="../media/image635.png"/><Relationship Id="rId103" Type="http://schemas.openxmlformats.org/officeDocument/2006/relationships/customXml" Target="../ink/ink670.xml"/><Relationship Id="rId108" Type="http://schemas.openxmlformats.org/officeDocument/2006/relationships/image" Target="../media/image658.png"/><Relationship Id="rId124" Type="http://schemas.openxmlformats.org/officeDocument/2006/relationships/image" Target="../media/image666.png"/><Relationship Id="rId129" Type="http://schemas.openxmlformats.org/officeDocument/2006/relationships/customXml" Target="../ink/ink683.xml"/><Relationship Id="rId54" Type="http://schemas.openxmlformats.org/officeDocument/2006/relationships/customXml" Target="../ink/ink644.xml"/><Relationship Id="rId70" Type="http://schemas.openxmlformats.org/officeDocument/2006/relationships/customXml" Target="../ink/ink653.xml"/><Relationship Id="rId75" Type="http://schemas.openxmlformats.org/officeDocument/2006/relationships/customXml" Target="../ink/ink656.xml"/><Relationship Id="rId91" Type="http://schemas.openxmlformats.org/officeDocument/2006/relationships/customXml" Target="../ink/ink664.xml"/><Relationship Id="rId96" Type="http://schemas.openxmlformats.org/officeDocument/2006/relationships/image" Target="../media/image652.png"/><Relationship Id="rId140" Type="http://schemas.openxmlformats.org/officeDocument/2006/relationships/image" Target="../media/image674.png"/><Relationship Id="rId145" Type="http://schemas.openxmlformats.org/officeDocument/2006/relationships/customXml" Target="../ink/ink691.xml"/><Relationship Id="rId161" Type="http://schemas.openxmlformats.org/officeDocument/2006/relationships/customXml" Target="../ink/ink6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0.xml"/><Relationship Id="rId23" Type="http://schemas.openxmlformats.org/officeDocument/2006/relationships/image" Target="../media/image618.png"/><Relationship Id="rId28" Type="http://schemas.openxmlformats.org/officeDocument/2006/relationships/customXml" Target="../ink/ink631.xml"/><Relationship Id="rId49" Type="http://schemas.openxmlformats.org/officeDocument/2006/relationships/image" Target="../media/image631.png"/><Relationship Id="rId114" Type="http://schemas.openxmlformats.org/officeDocument/2006/relationships/image" Target="../media/image661.png"/><Relationship Id="rId119" Type="http://schemas.openxmlformats.org/officeDocument/2006/relationships/customXml" Target="../ink/ink678.xml"/><Relationship Id="rId44" Type="http://schemas.openxmlformats.org/officeDocument/2006/relationships/customXml" Target="../ink/ink639.xml"/><Relationship Id="rId60" Type="http://schemas.openxmlformats.org/officeDocument/2006/relationships/customXml" Target="../ink/ink647.xml"/><Relationship Id="rId65" Type="http://schemas.openxmlformats.org/officeDocument/2006/relationships/image" Target="../media/image638.png"/><Relationship Id="rId81" Type="http://schemas.openxmlformats.org/officeDocument/2006/relationships/customXml" Target="../ink/ink659.xml"/><Relationship Id="rId86" Type="http://schemas.openxmlformats.org/officeDocument/2006/relationships/image" Target="../media/image647.png"/><Relationship Id="rId130" Type="http://schemas.openxmlformats.org/officeDocument/2006/relationships/image" Target="../media/image669.png"/><Relationship Id="rId135" Type="http://schemas.openxmlformats.org/officeDocument/2006/relationships/customXml" Target="../ink/ink686.xml"/><Relationship Id="rId151" Type="http://schemas.openxmlformats.org/officeDocument/2006/relationships/customXml" Target="../ink/ink694.xml"/><Relationship Id="rId156" Type="http://schemas.openxmlformats.org/officeDocument/2006/relationships/image" Target="../media/image682.png"/><Relationship Id="rId13" Type="http://schemas.openxmlformats.org/officeDocument/2006/relationships/image" Target="../media/image613.png"/><Relationship Id="rId18" Type="http://schemas.openxmlformats.org/officeDocument/2006/relationships/customXml" Target="../ink/ink626.xml"/><Relationship Id="rId39" Type="http://schemas.openxmlformats.org/officeDocument/2006/relationships/image" Target="../media/image626.png"/><Relationship Id="rId109" Type="http://schemas.openxmlformats.org/officeDocument/2006/relationships/customXml" Target="../ink/ink673.xml"/><Relationship Id="rId34" Type="http://schemas.openxmlformats.org/officeDocument/2006/relationships/customXml" Target="../ink/ink634.xml"/><Relationship Id="rId50" Type="http://schemas.openxmlformats.org/officeDocument/2006/relationships/customXml" Target="../ink/ink642.xml"/><Relationship Id="rId55" Type="http://schemas.openxmlformats.org/officeDocument/2006/relationships/image" Target="../media/image634.png"/><Relationship Id="rId76" Type="http://schemas.openxmlformats.org/officeDocument/2006/relationships/image" Target="../media/image642.png"/><Relationship Id="rId97" Type="http://schemas.openxmlformats.org/officeDocument/2006/relationships/customXml" Target="../ink/ink667.xml"/><Relationship Id="rId104" Type="http://schemas.openxmlformats.org/officeDocument/2006/relationships/image" Target="../media/image656.png"/><Relationship Id="rId120" Type="http://schemas.openxmlformats.org/officeDocument/2006/relationships/image" Target="../media/image664.png"/><Relationship Id="rId125" Type="http://schemas.openxmlformats.org/officeDocument/2006/relationships/customXml" Target="../ink/ink681.xml"/><Relationship Id="rId141" Type="http://schemas.openxmlformats.org/officeDocument/2006/relationships/customXml" Target="../ink/ink689.xml"/><Relationship Id="rId146" Type="http://schemas.openxmlformats.org/officeDocument/2006/relationships/image" Target="../media/image677.png"/><Relationship Id="rId7" Type="http://schemas.openxmlformats.org/officeDocument/2006/relationships/image" Target="../media/image610.png"/><Relationship Id="rId71" Type="http://schemas.openxmlformats.org/officeDocument/2006/relationships/image" Target="../media/image640.png"/><Relationship Id="rId92" Type="http://schemas.openxmlformats.org/officeDocument/2006/relationships/image" Target="../media/image650.png"/><Relationship Id="rId162" Type="http://schemas.openxmlformats.org/officeDocument/2006/relationships/image" Target="../media/image685.png"/><Relationship Id="rId2" Type="http://schemas.openxmlformats.org/officeDocument/2006/relationships/image" Target="../media/image608.png"/><Relationship Id="rId29" Type="http://schemas.openxmlformats.org/officeDocument/2006/relationships/image" Target="../media/image621.png"/><Relationship Id="rId24" Type="http://schemas.openxmlformats.org/officeDocument/2006/relationships/customXml" Target="../ink/ink629.xml"/><Relationship Id="rId40" Type="http://schemas.openxmlformats.org/officeDocument/2006/relationships/customXml" Target="../ink/ink637.xml"/><Relationship Id="rId45" Type="http://schemas.openxmlformats.org/officeDocument/2006/relationships/image" Target="../media/image629.png"/><Relationship Id="rId66" Type="http://schemas.openxmlformats.org/officeDocument/2006/relationships/customXml" Target="../ink/ink650.xml"/><Relationship Id="rId87" Type="http://schemas.openxmlformats.org/officeDocument/2006/relationships/customXml" Target="../ink/ink662.xml"/><Relationship Id="rId110" Type="http://schemas.openxmlformats.org/officeDocument/2006/relationships/image" Target="../media/image659.png"/><Relationship Id="rId115" Type="http://schemas.openxmlformats.org/officeDocument/2006/relationships/customXml" Target="../ink/ink676.xml"/><Relationship Id="rId131" Type="http://schemas.openxmlformats.org/officeDocument/2006/relationships/customXml" Target="../ink/ink684.xml"/><Relationship Id="rId136" Type="http://schemas.openxmlformats.org/officeDocument/2006/relationships/image" Target="../media/image672.png"/><Relationship Id="rId157" Type="http://schemas.openxmlformats.org/officeDocument/2006/relationships/customXml" Target="../ink/ink697.xml"/><Relationship Id="rId61" Type="http://schemas.openxmlformats.org/officeDocument/2006/relationships/image" Target="../media/image636.png"/><Relationship Id="rId82" Type="http://schemas.openxmlformats.org/officeDocument/2006/relationships/image" Target="../media/image645.png"/><Relationship Id="rId152" Type="http://schemas.openxmlformats.org/officeDocument/2006/relationships/image" Target="../media/image680.png"/><Relationship Id="rId19" Type="http://schemas.openxmlformats.org/officeDocument/2006/relationships/image" Target="../media/image616.png"/><Relationship Id="rId14" Type="http://schemas.openxmlformats.org/officeDocument/2006/relationships/customXml" Target="../ink/ink624.xml"/><Relationship Id="rId30" Type="http://schemas.openxmlformats.org/officeDocument/2006/relationships/customXml" Target="../ink/ink632.xml"/><Relationship Id="rId35" Type="http://schemas.openxmlformats.org/officeDocument/2006/relationships/image" Target="../media/image624.png"/><Relationship Id="rId56" Type="http://schemas.openxmlformats.org/officeDocument/2006/relationships/customXml" Target="../ink/ink645.xml"/><Relationship Id="rId77" Type="http://schemas.openxmlformats.org/officeDocument/2006/relationships/customXml" Target="../ink/ink657.xml"/><Relationship Id="rId100" Type="http://schemas.openxmlformats.org/officeDocument/2006/relationships/image" Target="../media/image654.png"/><Relationship Id="rId105" Type="http://schemas.openxmlformats.org/officeDocument/2006/relationships/customXml" Target="../ink/ink671.xml"/><Relationship Id="rId126" Type="http://schemas.openxmlformats.org/officeDocument/2006/relationships/image" Target="../media/image667.png"/><Relationship Id="rId147" Type="http://schemas.openxmlformats.org/officeDocument/2006/relationships/customXml" Target="../ink/ink692.xml"/><Relationship Id="rId8" Type="http://schemas.openxmlformats.org/officeDocument/2006/relationships/customXml" Target="../ink/ink621.xml"/><Relationship Id="rId51" Type="http://schemas.openxmlformats.org/officeDocument/2006/relationships/image" Target="../media/image632.png"/><Relationship Id="rId72" Type="http://schemas.openxmlformats.org/officeDocument/2006/relationships/customXml" Target="../ink/ink654.xml"/><Relationship Id="rId93" Type="http://schemas.openxmlformats.org/officeDocument/2006/relationships/customXml" Target="../ink/ink665.xml"/><Relationship Id="rId98" Type="http://schemas.openxmlformats.org/officeDocument/2006/relationships/image" Target="../media/image653.png"/><Relationship Id="rId121" Type="http://schemas.openxmlformats.org/officeDocument/2006/relationships/customXml" Target="../ink/ink679.xml"/><Relationship Id="rId142" Type="http://schemas.openxmlformats.org/officeDocument/2006/relationships/image" Target="../media/image675.png"/><Relationship Id="rId3" Type="http://schemas.openxmlformats.org/officeDocument/2006/relationships/image" Target="../media/image67.png"/><Relationship Id="rId25" Type="http://schemas.openxmlformats.org/officeDocument/2006/relationships/image" Target="../media/image619.png"/><Relationship Id="rId46" Type="http://schemas.openxmlformats.org/officeDocument/2006/relationships/customXml" Target="../ink/ink640.xml"/><Relationship Id="rId67" Type="http://schemas.openxmlformats.org/officeDocument/2006/relationships/image" Target="../media/image639.png"/><Relationship Id="rId116" Type="http://schemas.openxmlformats.org/officeDocument/2006/relationships/image" Target="../media/image662.png"/><Relationship Id="rId137" Type="http://schemas.openxmlformats.org/officeDocument/2006/relationships/customXml" Target="../ink/ink687.xml"/><Relationship Id="rId158" Type="http://schemas.openxmlformats.org/officeDocument/2006/relationships/image" Target="../media/image683.png"/><Relationship Id="rId20" Type="http://schemas.openxmlformats.org/officeDocument/2006/relationships/customXml" Target="../ink/ink627.xml"/><Relationship Id="rId41" Type="http://schemas.openxmlformats.org/officeDocument/2006/relationships/image" Target="../media/image627.png"/><Relationship Id="rId62" Type="http://schemas.openxmlformats.org/officeDocument/2006/relationships/customXml" Target="../ink/ink648.xml"/><Relationship Id="rId83" Type="http://schemas.openxmlformats.org/officeDocument/2006/relationships/customXml" Target="../ink/ink660.xml"/><Relationship Id="rId88" Type="http://schemas.openxmlformats.org/officeDocument/2006/relationships/image" Target="../media/image648.png"/><Relationship Id="rId111" Type="http://schemas.openxmlformats.org/officeDocument/2006/relationships/customXml" Target="../ink/ink674.xml"/><Relationship Id="rId132" Type="http://schemas.openxmlformats.org/officeDocument/2006/relationships/image" Target="../media/image670.png"/><Relationship Id="rId153" Type="http://schemas.openxmlformats.org/officeDocument/2006/relationships/customXml" Target="../ink/ink695.xml"/><Relationship Id="rId15" Type="http://schemas.openxmlformats.org/officeDocument/2006/relationships/image" Target="../media/image614.png"/><Relationship Id="rId36" Type="http://schemas.openxmlformats.org/officeDocument/2006/relationships/customXml" Target="../ink/ink635.xml"/><Relationship Id="rId57" Type="http://schemas.openxmlformats.org/officeDocument/2006/relationships/image" Target="../media/image300.png"/><Relationship Id="rId106" Type="http://schemas.openxmlformats.org/officeDocument/2006/relationships/image" Target="../media/image657.png"/><Relationship Id="rId127" Type="http://schemas.openxmlformats.org/officeDocument/2006/relationships/customXml" Target="../ink/ink682.xml"/><Relationship Id="rId10" Type="http://schemas.openxmlformats.org/officeDocument/2006/relationships/customXml" Target="../ink/ink622.xml"/><Relationship Id="rId31" Type="http://schemas.openxmlformats.org/officeDocument/2006/relationships/image" Target="../media/image622.png"/><Relationship Id="rId52" Type="http://schemas.openxmlformats.org/officeDocument/2006/relationships/customXml" Target="../ink/ink643.xml"/><Relationship Id="rId73" Type="http://schemas.openxmlformats.org/officeDocument/2006/relationships/customXml" Target="../ink/ink655.xml"/><Relationship Id="rId78" Type="http://schemas.openxmlformats.org/officeDocument/2006/relationships/image" Target="../media/image643.png"/><Relationship Id="rId94" Type="http://schemas.openxmlformats.org/officeDocument/2006/relationships/image" Target="../media/image651.png"/><Relationship Id="rId99" Type="http://schemas.openxmlformats.org/officeDocument/2006/relationships/customXml" Target="../ink/ink668.xml"/><Relationship Id="rId101" Type="http://schemas.openxmlformats.org/officeDocument/2006/relationships/customXml" Target="../ink/ink669.xml"/><Relationship Id="rId122" Type="http://schemas.openxmlformats.org/officeDocument/2006/relationships/image" Target="../media/image665.png"/><Relationship Id="rId143" Type="http://schemas.openxmlformats.org/officeDocument/2006/relationships/customXml" Target="../ink/ink690.xml"/><Relationship Id="rId148" Type="http://schemas.openxmlformats.org/officeDocument/2006/relationships/image" Target="../media/image678.png"/><Relationship Id="rId4" Type="http://schemas.openxmlformats.org/officeDocument/2006/relationships/customXml" Target="../ink/ink619.xml"/><Relationship Id="rId9" Type="http://schemas.openxmlformats.org/officeDocument/2006/relationships/image" Target="../media/image611.png"/><Relationship Id="rId26" Type="http://schemas.openxmlformats.org/officeDocument/2006/relationships/customXml" Target="../ink/ink630.xml"/><Relationship Id="rId47" Type="http://schemas.openxmlformats.org/officeDocument/2006/relationships/image" Target="../media/image630.png"/><Relationship Id="rId68" Type="http://schemas.openxmlformats.org/officeDocument/2006/relationships/customXml" Target="../ink/ink651.xml"/><Relationship Id="rId89" Type="http://schemas.openxmlformats.org/officeDocument/2006/relationships/customXml" Target="../ink/ink663.xml"/><Relationship Id="rId112" Type="http://schemas.openxmlformats.org/officeDocument/2006/relationships/image" Target="../media/image660.png"/><Relationship Id="rId133" Type="http://schemas.openxmlformats.org/officeDocument/2006/relationships/customXml" Target="../ink/ink685.xml"/><Relationship Id="rId154" Type="http://schemas.openxmlformats.org/officeDocument/2006/relationships/image" Target="../media/image681.png"/><Relationship Id="rId16" Type="http://schemas.openxmlformats.org/officeDocument/2006/relationships/customXml" Target="../ink/ink625.xml"/><Relationship Id="rId37" Type="http://schemas.openxmlformats.org/officeDocument/2006/relationships/image" Target="../media/image625.png"/><Relationship Id="rId58" Type="http://schemas.openxmlformats.org/officeDocument/2006/relationships/customXml" Target="../ink/ink646.xml"/><Relationship Id="rId79" Type="http://schemas.openxmlformats.org/officeDocument/2006/relationships/customXml" Target="../ink/ink658.xml"/><Relationship Id="rId102" Type="http://schemas.openxmlformats.org/officeDocument/2006/relationships/image" Target="../media/image655.png"/><Relationship Id="rId123" Type="http://schemas.openxmlformats.org/officeDocument/2006/relationships/customXml" Target="../ink/ink680.xml"/><Relationship Id="rId144" Type="http://schemas.openxmlformats.org/officeDocument/2006/relationships/image" Target="../media/image676.png"/><Relationship Id="rId90" Type="http://schemas.openxmlformats.org/officeDocument/2006/relationships/image" Target="../media/image649.png"/><Relationship Id="rId27" Type="http://schemas.openxmlformats.org/officeDocument/2006/relationships/image" Target="../media/image620.png"/><Relationship Id="rId48" Type="http://schemas.openxmlformats.org/officeDocument/2006/relationships/customXml" Target="../ink/ink641.xml"/><Relationship Id="rId69" Type="http://schemas.openxmlformats.org/officeDocument/2006/relationships/customXml" Target="../ink/ink652.xml"/><Relationship Id="rId113" Type="http://schemas.openxmlformats.org/officeDocument/2006/relationships/customXml" Target="../ink/ink675.xml"/><Relationship Id="rId134" Type="http://schemas.openxmlformats.org/officeDocument/2006/relationships/image" Target="../media/image671.png"/><Relationship Id="rId80" Type="http://schemas.openxmlformats.org/officeDocument/2006/relationships/image" Target="../media/image644.png"/><Relationship Id="rId155" Type="http://schemas.openxmlformats.org/officeDocument/2006/relationships/customXml" Target="../ink/ink6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DECISION TREES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6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DEF7A9-0151-4B0C-8D3A-9E71925E05C9}"/>
                  </a:ext>
                </a:extLst>
              </p14:cNvPr>
              <p14:cNvContentPartPr/>
              <p14:nvPr/>
            </p14:nvContentPartPr>
            <p14:xfrm>
              <a:off x="2867021" y="2508505"/>
              <a:ext cx="2814120" cy="98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DEF7A9-0151-4B0C-8D3A-9E71925E05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9381" y="2490505"/>
                <a:ext cx="284976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96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9E7C1D-5FD5-4C5A-AE0C-FC9D4F593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 training algorithm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7F264-161C-45C1-8CCD-28DFBED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1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ED7A-B86A-4C06-833E-10789464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5168E-2DD6-44FB-833D-0928BA11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train (or to “</a:t>
            </a:r>
            <a:r>
              <a:rPr lang="en-US" b="1" dirty="0"/>
              <a:t>grow”) Decision Trees.</a:t>
            </a:r>
            <a:endParaRPr lang="en-US" dirty="0"/>
          </a:p>
          <a:p>
            <a:r>
              <a:rPr lang="en-US" dirty="0"/>
              <a:t>Idea: </a:t>
            </a:r>
          </a:p>
          <a:p>
            <a:pPr marL="534987" lvl="1" indent="-342900"/>
            <a:r>
              <a:rPr lang="en-US" b="1" dirty="0"/>
              <a:t>Choose a </a:t>
            </a:r>
            <a:r>
              <a:rPr lang="en-AU" b="1" dirty="0"/>
              <a:t>feature k </a:t>
            </a:r>
            <a:r>
              <a:rPr lang="en-AU" dirty="0"/>
              <a:t>and a </a:t>
            </a:r>
            <a:r>
              <a:rPr lang="en-AU" b="1" dirty="0"/>
              <a:t>threshold </a:t>
            </a:r>
            <a:r>
              <a:rPr lang="en-AU" b="1" dirty="0" err="1"/>
              <a:t>t_k</a:t>
            </a:r>
            <a:r>
              <a:rPr lang="en-AU" dirty="0"/>
              <a:t>: </a:t>
            </a:r>
            <a:r>
              <a:rPr lang="en-AU" b="1" dirty="0">
                <a:highlight>
                  <a:srgbClr val="FFFF00"/>
                </a:highlight>
              </a:rPr>
              <a:t> </a:t>
            </a:r>
          </a:p>
          <a:p>
            <a:pPr marL="534987" lvl="1" indent="-342900"/>
            <a:endParaRPr lang="en-AU" dirty="0"/>
          </a:p>
          <a:p>
            <a:pPr marL="534987" lvl="1" indent="-342900"/>
            <a:r>
              <a:rPr lang="en-AU" dirty="0"/>
              <a:t>Stop when reaches</a:t>
            </a:r>
          </a:p>
          <a:p>
            <a:pPr marL="534987" lvl="1" indent="-342900"/>
            <a:endParaRPr lang="en-AU" dirty="0"/>
          </a:p>
          <a:p>
            <a:pPr indent="-19366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EF190-0EE9-459D-B512-44C6761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E50B08-6F5B-49E2-9590-56B24DBB9246}"/>
                  </a:ext>
                </a:extLst>
              </p14:cNvPr>
              <p14:cNvContentPartPr/>
              <p14:nvPr/>
            </p14:nvContentPartPr>
            <p14:xfrm>
              <a:off x="2310101" y="1649291"/>
              <a:ext cx="603360" cy="3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E50B08-6F5B-49E2-9590-56B24DBB92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2101" y="1631291"/>
                <a:ext cx="63900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25BA134-CC27-4972-B5EF-DB92ACFF4C26}"/>
              </a:ext>
            </a:extLst>
          </p:cNvPr>
          <p:cNvGrpSpPr/>
          <p:nvPr/>
        </p:nvGrpSpPr>
        <p:grpSpPr>
          <a:xfrm>
            <a:off x="2248901" y="2520851"/>
            <a:ext cx="2891520" cy="79200"/>
            <a:chOff x="2248901" y="2520851"/>
            <a:chExt cx="2891520" cy="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4B0E7C-B646-4CBB-887B-100B77C50478}"/>
                    </a:ext>
                  </a:extLst>
                </p14:cNvPr>
                <p14:cNvContentPartPr/>
                <p14:nvPr/>
              </p14:nvContentPartPr>
              <p14:xfrm>
                <a:off x="2248901" y="2520851"/>
                <a:ext cx="874440" cy="7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4B0E7C-B646-4CBB-887B-100B77C504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1261" y="2502851"/>
                  <a:ext cx="910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9C4966-C54B-42E5-9E2E-3114891EDEA1}"/>
                    </a:ext>
                  </a:extLst>
                </p14:cNvPr>
                <p14:cNvContentPartPr/>
                <p14:nvPr/>
              </p14:nvContentPartPr>
              <p14:xfrm>
                <a:off x="3915341" y="2564051"/>
                <a:ext cx="1225080" cy="2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9C4966-C54B-42E5-9E2E-3114891EDE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7701" y="2546051"/>
                  <a:ext cx="1260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EEF594-61FE-4349-909C-09BA6880F41A}"/>
              </a:ext>
            </a:extLst>
          </p:cNvPr>
          <p:cNvGrpSpPr/>
          <p:nvPr/>
        </p:nvGrpSpPr>
        <p:grpSpPr>
          <a:xfrm>
            <a:off x="5723981" y="2160131"/>
            <a:ext cx="821160" cy="383400"/>
            <a:chOff x="5723981" y="2160131"/>
            <a:chExt cx="82116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CEE7F-130A-4C19-AA43-C5122791253C}"/>
                    </a:ext>
                  </a:extLst>
                </p14:cNvPr>
                <p14:cNvContentPartPr/>
                <p14:nvPr/>
              </p14:nvContentPartPr>
              <p14:xfrm>
                <a:off x="5723981" y="2292251"/>
                <a:ext cx="92160" cy="146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CEE7F-130A-4C19-AA43-C512279125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06341" y="2274251"/>
                  <a:ext cx="127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FC1D71-9B3E-48D9-9F0B-E34EB485A0A8}"/>
                    </a:ext>
                  </a:extLst>
                </p14:cNvPr>
                <p14:cNvContentPartPr/>
                <p14:nvPr/>
              </p14:nvContentPartPr>
              <p14:xfrm>
                <a:off x="5900381" y="2354171"/>
                <a:ext cx="118440" cy="18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FC1D71-9B3E-48D9-9F0B-E34EB485A0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82741" y="2336171"/>
                  <a:ext cx="154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C5A4A7-587A-46F9-A5A9-A5CA24D4FB5C}"/>
                    </a:ext>
                  </a:extLst>
                </p14:cNvPr>
                <p14:cNvContentPartPr/>
                <p14:nvPr/>
              </p14:nvContentPartPr>
              <p14:xfrm>
                <a:off x="6067421" y="2160131"/>
                <a:ext cx="190800" cy="27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C5A4A7-587A-46F9-A5A9-A5CA24D4FB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49421" y="2142491"/>
                  <a:ext cx="226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895D17-A7EA-4670-84D3-21334BBBADD3}"/>
                    </a:ext>
                  </a:extLst>
                </p14:cNvPr>
                <p14:cNvContentPartPr/>
                <p14:nvPr/>
              </p14:nvContentPartPr>
              <p14:xfrm>
                <a:off x="6274061" y="2256971"/>
                <a:ext cx="9720" cy="7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895D17-A7EA-4670-84D3-21334BBBAD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6061" y="2238971"/>
                  <a:ext cx="45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C01BF3-3C7E-4D31-B752-5699D54E63E0}"/>
                    </a:ext>
                  </a:extLst>
                </p14:cNvPr>
                <p14:cNvContentPartPr/>
                <p14:nvPr/>
              </p14:nvContentPartPr>
              <p14:xfrm>
                <a:off x="6373421" y="2185331"/>
                <a:ext cx="171720" cy="214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C01BF3-3C7E-4D31-B752-5699D54E63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55421" y="2167331"/>
                  <a:ext cx="20736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29D7F-D3C1-4608-A9EA-197681E57091}"/>
              </a:ext>
            </a:extLst>
          </p:cNvPr>
          <p:cNvGrpSpPr/>
          <p:nvPr/>
        </p:nvGrpSpPr>
        <p:grpSpPr>
          <a:xfrm>
            <a:off x="7011341" y="2156531"/>
            <a:ext cx="831960" cy="426960"/>
            <a:chOff x="7011341" y="2156531"/>
            <a:chExt cx="83196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1A2E6F-3527-4E43-862C-7C30A8923AA7}"/>
                    </a:ext>
                  </a:extLst>
                </p14:cNvPr>
                <p14:cNvContentPartPr/>
                <p14:nvPr/>
              </p14:nvContentPartPr>
              <p14:xfrm>
                <a:off x="7011341" y="2156531"/>
                <a:ext cx="158040" cy="20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1A2E6F-3527-4E43-862C-7C30A8923A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93341" y="2138891"/>
                  <a:ext cx="193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5C9AF5-8D52-49BE-A3C1-E26EEEEE7B7E}"/>
                    </a:ext>
                  </a:extLst>
                </p14:cNvPr>
                <p14:cNvContentPartPr/>
                <p14:nvPr/>
              </p14:nvContentPartPr>
              <p14:xfrm>
                <a:off x="7201781" y="2274251"/>
                <a:ext cx="322920" cy="103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5C9AF5-8D52-49BE-A3C1-E26EEEEE7B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83781" y="2256251"/>
                  <a:ext cx="358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FA4DB2-4661-4507-9688-F7DC7A144896}"/>
                    </a:ext>
                  </a:extLst>
                </p14:cNvPr>
                <p14:cNvContentPartPr/>
                <p14:nvPr/>
              </p14:nvContentPartPr>
              <p14:xfrm>
                <a:off x="7545221" y="2246531"/>
                <a:ext cx="5040" cy="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FA4DB2-4661-4507-9688-F7DC7A1448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7221" y="2228891"/>
                  <a:ext cx="4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B1F4FD-A58E-4B81-8E91-259BE40AC365}"/>
                    </a:ext>
                  </a:extLst>
                </p14:cNvPr>
                <p14:cNvContentPartPr/>
                <p14:nvPr/>
              </p14:nvContentPartPr>
              <p14:xfrm>
                <a:off x="7617941" y="2298731"/>
                <a:ext cx="225360" cy="28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B1F4FD-A58E-4B81-8E91-259BE40AC3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0301" y="2281091"/>
                  <a:ext cx="26100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2B56A7-022A-47C4-89C0-4761FA496DDB}"/>
              </a:ext>
            </a:extLst>
          </p:cNvPr>
          <p:cNvGrpSpPr/>
          <p:nvPr/>
        </p:nvGrpSpPr>
        <p:grpSpPr>
          <a:xfrm>
            <a:off x="8201501" y="2181371"/>
            <a:ext cx="475920" cy="281160"/>
            <a:chOff x="8201501" y="2181371"/>
            <a:chExt cx="4759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AF2007-E622-4516-A054-1A31566A950F}"/>
                    </a:ext>
                  </a:extLst>
                </p14:cNvPr>
                <p14:cNvContentPartPr/>
                <p14:nvPr/>
              </p14:nvContentPartPr>
              <p14:xfrm>
                <a:off x="8201501" y="2340851"/>
                <a:ext cx="84960" cy="118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AF2007-E622-4516-A054-1A31566A95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83861" y="2322851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B371E6-D00C-46DF-8D89-68DD8B9CA70D}"/>
                    </a:ext>
                  </a:extLst>
                </p14:cNvPr>
                <p14:cNvContentPartPr/>
                <p14:nvPr/>
              </p14:nvContentPartPr>
              <p14:xfrm>
                <a:off x="8281781" y="2181371"/>
                <a:ext cx="395640" cy="28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B371E6-D00C-46DF-8D89-68DD8B9CA7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64141" y="2163371"/>
                  <a:ext cx="43128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D636CE-FFA8-4750-99F4-C8952545BCFA}"/>
              </a:ext>
            </a:extLst>
          </p:cNvPr>
          <p:cNvGrpSpPr/>
          <p:nvPr/>
        </p:nvGrpSpPr>
        <p:grpSpPr>
          <a:xfrm>
            <a:off x="5664221" y="2732531"/>
            <a:ext cx="548640" cy="313200"/>
            <a:chOff x="5664221" y="2732531"/>
            <a:chExt cx="54864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06A48E-C7F9-40CC-B46B-012F9EA01613}"/>
                    </a:ext>
                  </a:extLst>
                </p14:cNvPr>
                <p14:cNvContentPartPr/>
                <p14:nvPr/>
              </p14:nvContentPartPr>
              <p14:xfrm>
                <a:off x="5664221" y="2732531"/>
                <a:ext cx="258120" cy="284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06A48E-C7F9-40CC-B46B-012F9EA016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6221" y="2714531"/>
                  <a:ext cx="293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AEBC0C-96A9-432B-9AEB-91DBBEA0EFA7}"/>
                    </a:ext>
                  </a:extLst>
                </p14:cNvPr>
                <p14:cNvContentPartPr/>
                <p14:nvPr/>
              </p14:nvContentPartPr>
              <p14:xfrm>
                <a:off x="6118901" y="2903171"/>
                <a:ext cx="93960" cy="14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AEBC0C-96A9-432B-9AEB-91DBBEA0EF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1261" y="2885171"/>
                  <a:ext cx="1296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65BD4-13A6-4196-AA6F-B20B1D5F0D3A}"/>
              </a:ext>
            </a:extLst>
          </p:cNvPr>
          <p:cNvGrpSpPr/>
          <p:nvPr/>
        </p:nvGrpSpPr>
        <p:grpSpPr>
          <a:xfrm>
            <a:off x="6349661" y="2767451"/>
            <a:ext cx="959400" cy="300240"/>
            <a:chOff x="6349661" y="2767451"/>
            <a:chExt cx="95940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B129CF-D7B5-4346-84C6-F417F13E6978}"/>
                    </a:ext>
                  </a:extLst>
                </p14:cNvPr>
                <p14:cNvContentPartPr/>
                <p14:nvPr/>
              </p14:nvContentPartPr>
              <p14:xfrm>
                <a:off x="6349661" y="2925131"/>
                <a:ext cx="142200" cy="122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B129CF-D7B5-4346-84C6-F417F13E69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31661" y="2907131"/>
                  <a:ext cx="177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2114F5-3AF7-4760-9FD6-4D48DA26A491}"/>
                    </a:ext>
                  </a:extLst>
                </p14:cNvPr>
                <p14:cNvContentPartPr/>
                <p14:nvPr/>
              </p14:nvContentPartPr>
              <p14:xfrm>
                <a:off x="6554141" y="2811731"/>
                <a:ext cx="78840" cy="235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2114F5-3AF7-4760-9FD6-4D48DA26A4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6501" y="2794091"/>
                  <a:ext cx="114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51EFCD-4421-4B9A-BBB0-4C0870A5AE0C}"/>
                    </a:ext>
                  </a:extLst>
                </p14:cNvPr>
                <p14:cNvContentPartPr/>
                <p14:nvPr/>
              </p14:nvContentPartPr>
              <p14:xfrm>
                <a:off x="6719741" y="2933051"/>
                <a:ext cx="45720" cy="134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51EFCD-4421-4B9A-BBB0-4C0870A5AE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1741" y="2915051"/>
                  <a:ext cx="81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78950C-495D-46D3-B59E-88F3D122C964}"/>
                    </a:ext>
                  </a:extLst>
                </p14:cNvPr>
                <p14:cNvContentPartPr/>
                <p14:nvPr/>
              </p14:nvContentPartPr>
              <p14:xfrm>
                <a:off x="6776981" y="2947091"/>
                <a:ext cx="192240" cy="110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78950C-495D-46D3-B59E-88F3D122C9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59341" y="2929451"/>
                  <a:ext cx="227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94DED9-8FD7-4899-976E-470D32B2D677}"/>
                    </a:ext>
                  </a:extLst>
                </p14:cNvPr>
                <p14:cNvContentPartPr/>
                <p14:nvPr/>
              </p14:nvContentPartPr>
              <p14:xfrm>
                <a:off x="7065701" y="2767451"/>
                <a:ext cx="243360" cy="267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94DED9-8FD7-4899-976E-470D32B2D6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47701" y="2749811"/>
                  <a:ext cx="2790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9F3825A-99A4-4294-974C-2BD80C3C72DE}"/>
                  </a:ext>
                </a:extLst>
              </p14:cNvPr>
              <p14:cNvContentPartPr/>
              <p14:nvPr/>
            </p14:nvContentPartPr>
            <p14:xfrm>
              <a:off x="7402661" y="2913611"/>
              <a:ext cx="243000" cy="167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9F3825A-99A4-4294-974C-2BD80C3C72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84661" y="2895971"/>
                <a:ext cx="27864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5CDAE6E-9F83-4A23-969B-0FEC1BF660CB}"/>
              </a:ext>
            </a:extLst>
          </p:cNvPr>
          <p:cNvGrpSpPr/>
          <p:nvPr/>
        </p:nvGrpSpPr>
        <p:grpSpPr>
          <a:xfrm>
            <a:off x="7854101" y="2872211"/>
            <a:ext cx="1263600" cy="708480"/>
            <a:chOff x="7854101" y="2872211"/>
            <a:chExt cx="126360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B134CF-CC3D-4081-B853-48BAA5E60756}"/>
                    </a:ext>
                  </a:extLst>
                </p14:cNvPr>
                <p14:cNvContentPartPr/>
                <p14:nvPr/>
              </p14:nvContentPartPr>
              <p14:xfrm>
                <a:off x="7854101" y="2872211"/>
                <a:ext cx="54720" cy="206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B134CF-CC3D-4081-B853-48BAA5E607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6461" y="2854211"/>
                  <a:ext cx="90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4049F9-D3DB-4FC9-A9CE-4DD84EB8A34B}"/>
                    </a:ext>
                  </a:extLst>
                </p14:cNvPr>
                <p14:cNvContentPartPr/>
                <p14:nvPr/>
              </p14:nvContentPartPr>
              <p14:xfrm>
                <a:off x="7973261" y="2952851"/>
                <a:ext cx="223200" cy="177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4049F9-D3DB-4FC9-A9CE-4DD84EB8A3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55621" y="2935211"/>
                  <a:ext cx="258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EB9013-F46F-4111-AB4B-DB2B622BA578}"/>
                    </a:ext>
                  </a:extLst>
                </p14:cNvPr>
                <p14:cNvContentPartPr/>
                <p14:nvPr/>
              </p14:nvContentPartPr>
              <p14:xfrm>
                <a:off x="8206181" y="3014771"/>
                <a:ext cx="81720" cy="168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EB9013-F46F-4111-AB4B-DB2B622BA5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8541" y="2997131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6FAFF1-BC49-471B-89C0-6470DFA99C2E}"/>
                    </a:ext>
                  </a:extLst>
                </p14:cNvPr>
                <p14:cNvContentPartPr/>
                <p14:nvPr/>
              </p14:nvContentPartPr>
              <p14:xfrm>
                <a:off x="8316341" y="3018371"/>
                <a:ext cx="203760" cy="83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6FAFF1-BC49-471B-89C0-6470DFA99C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98701" y="3000731"/>
                  <a:ext cx="239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93A581-8813-4DB7-958D-508661CE7B01}"/>
                    </a:ext>
                  </a:extLst>
                </p14:cNvPr>
                <p14:cNvContentPartPr/>
                <p14:nvPr/>
              </p14:nvContentPartPr>
              <p14:xfrm>
                <a:off x="8578781" y="3019811"/>
                <a:ext cx="96840" cy="88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93A581-8813-4DB7-958D-508661CE7B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60781" y="3002171"/>
                  <a:ext cx="13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4B16D2-E719-418D-B481-4C2E590749A6}"/>
                    </a:ext>
                  </a:extLst>
                </p14:cNvPr>
                <p14:cNvContentPartPr/>
                <p14:nvPr/>
              </p14:nvContentPartPr>
              <p14:xfrm>
                <a:off x="8703341" y="2969411"/>
                <a:ext cx="72720" cy="145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4B16D2-E719-418D-B481-4C2E590749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85701" y="2951411"/>
                  <a:ext cx="108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AC5134-A033-4376-A4FB-54854F29C6D2}"/>
                    </a:ext>
                  </a:extLst>
                </p14:cNvPr>
                <p14:cNvContentPartPr/>
                <p14:nvPr/>
              </p14:nvContentPartPr>
              <p14:xfrm>
                <a:off x="8775701" y="2929811"/>
                <a:ext cx="342000" cy="34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AC5134-A033-4376-A4FB-54854F29C6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7701" y="2912171"/>
                  <a:ext cx="3776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D12C29-598C-4BAE-9075-925FAED35046}"/>
                    </a:ext>
                  </a:extLst>
                </p14:cNvPr>
                <p14:cNvContentPartPr/>
                <p14:nvPr/>
              </p14:nvContentPartPr>
              <p14:xfrm>
                <a:off x="8629901" y="3241571"/>
                <a:ext cx="46800" cy="255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D12C29-598C-4BAE-9075-925FAED350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11901" y="3223931"/>
                  <a:ext cx="82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F2C76F-C066-4CF2-8811-E04CBC0798EA}"/>
                    </a:ext>
                  </a:extLst>
                </p14:cNvPr>
                <p14:cNvContentPartPr/>
                <p14:nvPr/>
              </p14:nvContentPartPr>
              <p14:xfrm>
                <a:off x="8564381" y="3402131"/>
                <a:ext cx="243360" cy="178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F2C76F-C066-4CF2-8811-E04CBC0798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46381" y="3384491"/>
                  <a:ext cx="2790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0CA654-0317-4FFA-9B93-DC60E6142A53}"/>
              </a:ext>
            </a:extLst>
          </p:cNvPr>
          <p:cNvGrpSpPr/>
          <p:nvPr/>
        </p:nvGrpSpPr>
        <p:grpSpPr>
          <a:xfrm>
            <a:off x="498581" y="2079491"/>
            <a:ext cx="518040" cy="493920"/>
            <a:chOff x="498581" y="2079491"/>
            <a:chExt cx="51804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398A4D-7C83-4365-AE07-671ED77DA1BB}"/>
                    </a:ext>
                  </a:extLst>
                </p14:cNvPr>
                <p14:cNvContentPartPr/>
                <p14:nvPr/>
              </p14:nvContentPartPr>
              <p14:xfrm>
                <a:off x="498581" y="2079491"/>
                <a:ext cx="490680" cy="493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398A4D-7C83-4365-AE07-671ED77DA1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0581" y="2061491"/>
                  <a:ext cx="5263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987ED06-773F-405E-913C-112147EF79AC}"/>
                    </a:ext>
                  </a:extLst>
                </p14:cNvPr>
                <p14:cNvContentPartPr/>
                <p14:nvPr/>
              </p14:nvContentPartPr>
              <p14:xfrm>
                <a:off x="941741" y="2109371"/>
                <a:ext cx="74880" cy="160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987ED06-773F-405E-913C-112147EF79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3741" y="2091371"/>
                  <a:ext cx="1105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603F0E3-80AE-4F24-8DAA-83E610387E0A}"/>
              </a:ext>
            </a:extLst>
          </p:cNvPr>
          <p:cNvGrpSpPr/>
          <p:nvPr/>
        </p:nvGrpSpPr>
        <p:grpSpPr>
          <a:xfrm>
            <a:off x="3331781" y="3282971"/>
            <a:ext cx="429120" cy="180360"/>
            <a:chOff x="3331781" y="3282971"/>
            <a:chExt cx="42912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A2C5D6-6F2F-40B8-9406-0E4D7DDBCD58}"/>
                    </a:ext>
                  </a:extLst>
                </p14:cNvPr>
                <p14:cNvContentPartPr/>
                <p14:nvPr/>
              </p14:nvContentPartPr>
              <p14:xfrm>
                <a:off x="3331781" y="3357851"/>
                <a:ext cx="311760" cy="1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A2C5D6-6F2F-40B8-9406-0E4D7DDBCD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14141" y="3339851"/>
                  <a:ext cx="347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13CF9B-4F47-4A6B-B8AF-D823F72F229F}"/>
                    </a:ext>
                  </a:extLst>
                </p14:cNvPr>
                <p14:cNvContentPartPr/>
                <p14:nvPr/>
              </p14:nvContentPartPr>
              <p14:xfrm>
                <a:off x="3655421" y="3282971"/>
                <a:ext cx="105480" cy="180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13CF9B-4F47-4A6B-B8AF-D823F72F22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37421" y="3265331"/>
                  <a:ext cx="1411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E881A7C-4ACD-41CA-8FBB-F2430784ED04}"/>
              </a:ext>
            </a:extLst>
          </p:cNvPr>
          <p:cNvGrpSpPr/>
          <p:nvPr/>
        </p:nvGrpSpPr>
        <p:grpSpPr>
          <a:xfrm>
            <a:off x="4105061" y="3215291"/>
            <a:ext cx="1911600" cy="442800"/>
            <a:chOff x="4105061" y="3215291"/>
            <a:chExt cx="191160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12D23D-2BD2-4026-A5A4-7027BFBA1303}"/>
                    </a:ext>
                  </a:extLst>
                </p14:cNvPr>
                <p14:cNvContentPartPr/>
                <p14:nvPr/>
              </p14:nvContentPartPr>
              <p14:xfrm>
                <a:off x="4105061" y="3301691"/>
                <a:ext cx="348120" cy="141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12D23D-2BD2-4026-A5A4-7027BFBA13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87421" y="3284051"/>
                  <a:ext cx="383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934FD4-BE83-4CC6-AD68-C085138068E8}"/>
                    </a:ext>
                  </a:extLst>
                </p14:cNvPr>
                <p14:cNvContentPartPr/>
                <p14:nvPr/>
              </p14:nvContentPartPr>
              <p14:xfrm>
                <a:off x="4409261" y="3353531"/>
                <a:ext cx="54360" cy="48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934FD4-BE83-4CC6-AD68-C085138068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91261" y="3335531"/>
                  <a:ext cx="90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103FEC-A64A-42A0-BA4C-F993BA2AE035}"/>
                    </a:ext>
                  </a:extLst>
                </p14:cNvPr>
                <p14:cNvContentPartPr/>
                <p14:nvPr/>
              </p14:nvContentPartPr>
              <p14:xfrm>
                <a:off x="4458581" y="3321131"/>
                <a:ext cx="285480" cy="13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103FEC-A64A-42A0-BA4C-F993BA2AE0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40581" y="3303491"/>
                  <a:ext cx="321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F638C3-7E08-4CDE-9A36-AE3616C671DC}"/>
                    </a:ext>
                  </a:extLst>
                </p14:cNvPr>
                <p14:cNvContentPartPr/>
                <p14:nvPr/>
              </p14:nvContentPartPr>
              <p14:xfrm>
                <a:off x="4835501" y="3416171"/>
                <a:ext cx="127440" cy="18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F638C3-7E08-4CDE-9A36-AE3616C671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17501" y="3398171"/>
                  <a:ext cx="163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603D92-C029-45EF-B9A8-BC2228AA50E5}"/>
                    </a:ext>
                  </a:extLst>
                </p14:cNvPr>
                <p14:cNvContentPartPr/>
                <p14:nvPr/>
              </p14:nvContentPartPr>
              <p14:xfrm>
                <a:off x="5051861" y="3215291"/>
                <a:ext cx="184320" cy="248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603D92-C029-45EF-B9A8-BC2228AA50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34221" y="3197651"/>
                  <a:ext cx="219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A64378-D1AA-4E55-A707-34532BB7A943}"/>
                    </a:ext>
                  </a:extLst>
                </p14:cNvPr>
                <p14:cNvContentPartPr/>
                <p14:nvPr/>
              </p14:nvContentPartPr>
              <p14:xfrm>
                <a:off x="5313581" y="3392051"/>
                <a:ext cx="256680" cy="26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A64378-D1AA-4E55-A707-34532BB7A9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95581" y="3374051"/>
                  <a:ext cx="29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816410-4881-4879-9306-09EE12CE99C4}"/>
                    </a:ext>
                  </a:extLst>
                </p14:cNvPr>
                <p14:cNvContentPartPr/>
                <p14:nvPr/>
              </p14:nvContentPartPr>
              <p14:xfrm>
                <a:off x="5742341" y="3298091"/>
                <a:ext cx="15840" cy="19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816410-4881-4879-9306-09EE12CE99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24701" y="3280451"/>
                  <a:ext cx="51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A89E38-E584-446F-B2D4-6CCDA77962A6}"/>
                    </a:ext>
                  </a:extLst>
                </p14:cNvPr>
                <p14:cNvContentPartPr/>
                <p14:nvPr/>
              </p14:nvContentPartPr>
              <p14:xfrm>
                <a:off x="5678621" y="3228251"/>
                <a:ext cx="338040" cy="285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A89E38-E584-446F-B2D4-6CCDA77962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0981" y="3210611"/>
                  <a:ext cx="37368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160787-E27B-4C03-9E43-AFA1B5CA0D20}"/>
              </a:ext>
            </a:extLst>
          </p:cNvPr>
          <p:cNvGrpSpPr/>
          <p:nvPr/>
        </p:nvGrpSpPr>
        <p:grpSpPr>
          <a:xfrm>
            <a:off x="3337901" y="3549371"/>
            <a:ext cx="399240" cy="476280"/>
            <a:chOff x="3337901" y="3549371"/>
            <a:chExt cx="39924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BEDE114-5AAB-4B81-97B3-80EB158D30C0}"/>
                    </a:ext>
                  </a:extLst>
                </p14:cNvPr>
                <p14:cNvContentPartPr/>
                <p14:nvPr/>
              </p14:nvContentPartPr>
              <p14:xfrm>
                <a:off x="3337901" y="3549371"/>
                <a:ext cx="230760" cy="279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BEDE114-5AAB-4B81-97B3-80EB158D30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20261" y="3531371"/>
                  <a:ext cx="2664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FFE9FB6-4022-4FB0-8905-A57F828BC8F9}"/>
                    </a:ext>
                  </a:extLst>
                </p14:cNvPr>
                <p14:cNvContentPartPr/>
                <p14:nvPr/>
              </p14:nvContentPartPr>
              <p14:xfrm>
                <a:off x="3575141" y="3789851"/>
                <a:ext cx="162000" cy="235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FFE9FB6-4022-4FB0-8905-A57F828BC8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57141" y="3772211"/>
                  <a:ext cx="19764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6061A3-4AEE-4342-B263-EC36A9BD945C}"/>
              </a:ext>
            </a:extLst>
          </p:cNvPr>
          <p:cNvGrpSpPr/>
          <p:nvPr/>
        </p:nvGrpSpPr>
        <p:grpSpPr>
          <a:xfrm>
            <a:off x="4365341" y="3858611"/>
            <a:ext cx="2235600" cy="495000"/>
            <a:chOff x="4365341" y="3858611"/>
            <a:chExt cx="223560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A1E86B1-3108-478F-A62D-C910E4BCB4D3}"/>
                    </a:ext>
                  </a:extLst>
                </p14:cNvPr>
                <p14:cNvContentPartPr/>
                <p14:nvPr/>
              </p14:nvContentPartPr>
              <p14:xfrm>
                <a:off x="4365341" y="3955451"/>
                <a:ext cx="50400" cy="16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A1E86B1-3108-478F-A62D-C910E4BCB4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7341" y="3937451"/>
                  <a:ext cx="86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7736EFB-E699-4FEF-B23B-20D0329B3067}"/>
                    </a:ext>
                  </a:extLst>
                </p14:cNvPr>
                <p14:cNvContentPartPr/>
                <p14:nvPr/>
              </p14:nvContentPartPr>
              <p14:xfrm>
                <a:off x="4412501" y="3893171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7736EFB-E699-4FEF-B23B-20D0329B30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4861" y="38755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AE5554-DD8D-4F64-B6B4-33EAAD0FB034}"/>
                    </a:ext>
                  </a:extLst>
                </p14:cNvPr>
                <p14:cNvContentPartPr/>
                <p14:nvPr/>
              </p14:nvContentPartPr>
              <p14:xfrm>
                <a:off x="4484141" y="3978851"/>
                <a:ext cx="410040" cy="255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AE5554-DD8D-4F64-B6B4-33EAAD0FB0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66141" y="3961211"/>
                  <a:ext cx="445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D07465-A284-49E4-9421-9E487635E02A}"/>
                    </a:ext>
                  </a:extLst>
                </p14:cNvPr>
                <p14:cNvContentPartPr/>
                <p14:nvPr/>
              </p14:nvContentPartPr>
              <p14:xfrm>
                <a:off x="4960421" y="4049051"/>
                <a:ext cx="109800" cy="7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D07465-A284-49E4-9421-9E487635E0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42421" y="4031411"/>
                  <a:ext cx="145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94C293-C8B3-40D3-BF6F-20A6DB99D8B3}"/>
                    </a:ext>
                  </a:extLst>
                </p14:cNvPr>
                <p14:cNvContentPartPr/>
                <p14:nvPr/>
              </p14:nvContentPartPr>
              <p14:xfrm>
                <a:off x="5155901" y="4015931"/>
                <a:ext cx="87840" cy="69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94C293-C8B3-40D3-BF6F-20A6DB99D8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38261" y="3998291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6596F7-3843-4A70-8707-B01648A727DA}"/>
                    </a:ext>
                  </a:extLst>
                </p14:cNvPr>
                <p14:cNvContentPartPr/>
                <p14:nvPr/>
              </p14:nvContentPartPr>
              <p14:xfrm>
                <a:off x="5290541" y="3898211"/>
                <a:ext cx="116640" cy="222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6596F7-3843-4A70-8707-B01648A727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72901" y="3880211"/>
                  <a:ext cx="152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9E1AFE-C07E-4623-ABF1-8BAC86599C62}"/>
                    </a:ext>
                  </a:extLst>
                </p14:cNvPr>
                <p14:cNvContentPartPr/>
                <p14:nvPr/>
              </p14:nvContentPartPr>
              <p14:xfrm>
                <a:off x="5307461" y="3932771"/>
                <a:ext cx="3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9E1AFE-C07E-4623-ABF1-8BAC86599C6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89461" y="3915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EA7B28-5B7C-4900-93E8-19D607030473}"/>
                    </a:ext>
                  </a:extLst>
                </p14:cNvPr>
                <p14:cNvContentPartPr/>
                <p14:nvPr/>
              </p14:nvContentPartPr>
              <p14:xfrm>
                <a:off x="5399261" y="3858611"/>
                <a:ext cx="35640" cy="257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EA7B28-5B7C-4900-93E8-19D60703047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81621" y="3840971"/>
                  <a:ext cx="71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A43231-558C-48CF-82AF-CB3B555A8DFE}"/>
                    </a:ext>
                  </a:extLst>
                </p14:cNvPr>
                <p14:cNvContentPartPr/>
                <p14:nvPr/>
              </p14:nvContentPartPr>
              <p14:xfrm>
                <a:off x="5389541" y="3986051"/>
                <a:ext cx="420120" cy="367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A43231-558C-48CF-82AF-CB3B555A8DF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71901" y="3968411"/>
                  <a:ext cx="455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7BD5EBD-20ED-4DF8-A69F-A462ED44711E}"/>
                    </a:ext>
                  </a:extLst>
                </p14:cNvPr>
                <p14:cNvContentPartPr/>
                <p14:nvPr/>
              </p14:nvContentPartPr>
              <p14:xfrm>
                <a:off x="6024581" y="4054091"/>
                <a:ext cx="491400" cy="32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7BD5EBD-20ED-4DF8-A69F-A462ED44711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06941" y="4036091"/>
                  <a:ext cx="527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3A8C78-83C7-47B4-B28B-718CDDACDE6F}"/>
                    </a:ext>
                  </a:extLst>
                </p14:cNvPr>
                <p14:cNvContentPartPr/>
                <p14:nvPr/>
              </p14:nvContentPartPr>
              <p14:xfrm>
                <a:off x="6430661" y="3963371"/>
                <a:ext cx="170280" cy="251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3A8C78-83C7-47B4-B28B-718CDDACDE6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12661" y="3945371"/>
                  <a:ext cx="205920" cy="28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994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9AA4-F84F-4F89-A3F2-5F10834D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algorithm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69D8B-9A12-4C25-8BF9-63A3A4C8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35" y="2355726"/>
            <a:ext cx="4224094" cy="7200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860DC-801A-4303-BC1E-451D875C4B59}"/>
                  </a:ext>
                </a:extLst>
              </p14:cNvPr>
              <p14:cNvContentPartPr/>
              <p14:nvPr/>
            </p14:nvContentPartPr>
            <p14:xfrm>
              <a:off x="852821" y="1269491"/>
              <a:ext cx="330120" cy="21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860DC-801A-4303-BC1E-451D875C4B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21" y="1251491"/>
                <a:ext cx="36576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C31E75A-8366-4A7E-B9F0-9DB8B99E857B}"/>
              </a:ext>
            </a:extLst>
          </p:cNvPr>
          <p:cNvGrpSpPr/>
          <p:nvPr/>
        </p:nvGrpSpPr>
        <p:grpSpPr>
          <a:xfrm>
            <a:off x="1582541" y="1142771"/>
            <a:ext cx="928080" cy="343440"/>
            <a:chOff x="1582541" y="1142771"/>
            <a:chExt cx="92808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AAA607-F463-44F2-A99C-90275379C0A5}"/>
                    </a:ext>
                  </a:extLst>
                </p14:cNvPr>
                <p14:cNvContentPartPr/>
                <p14:nvPr/>
              </p14:nvContentPartPr>
              <p14:xfrm>
                <a:off x="1582541" y="1335371"/>
                <a:ext cx="57600" cy="120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AAA607-F463-44F2-A99C-90275379C0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64541" y="1317731"/>
                  <a:ext cx="93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8FFD3B-53D0-4E6A-B5F7-8DC7ECAA625E}"/>
                    </a:ext>
                  </a:extLst>
                </p14:cNvPr>
                <p14:cNvContentPartPr/>
                <p14:nvPr/>
              </p14:nvContentPartPr>
              <p14:xfrm>
                <a:off x="1688021" y="1142771"/>
                <a:ext cx="367920" cy="28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8FFD3B-53D0-4E6A-B5F7-8DC7ECAA62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0021" y="1125131"/>
                  <a:ext cx="403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3E3A2E-A3A3-4565-B8AF-A83706C87B78}"/>
                    </a:ext>
                  </a:extLst>
                </p14:cNvPr>
                <p14:cNvContentPartPr/>
                <p14:nvPr/>
              </p14:nvContentPartPr>
              <p14:xfrm>
                <a:off x="2138741" y="1342211"/>
                <a:ext cx="81000" cy="82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3E3A2E-A3A3-4565-B8AF-A83706C87B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21101" y="1324211"/>
                  <a:ext cx="116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9CFDFF-CA2B-4DE6-9EFB-E9D91C226615}"/>
                    </a:ext>
                  </a:extLst>
                </p14:cNvPr>
                <p14:cNvContentPartPr/>
                <p14:nvPr/>
              </p14:nvContentPartPr>
              <p14:xfrm>
                <a:off x="2256101" y="1348331"/>
                <a:ext cx="5760" cy="22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9CFDFF-CA2B-4DE6-9EFB-E9D91C2266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38101" y="1330331"/>
                  <a:ext cx="41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132767-97AB-440B-A83D-FEF35ADC04A5}"/>
                    </a:ext>
                  </a:extLst>
                </p14:cNvPr>
                <p14:cNvContentPartPr/>
                <p14:nvPr/>
              </p14:nvContentPartPr>
              <p14:xfrm>
                <a:off x="2218301" y="1345811"/>
                <a:ext cx="292320" cy="140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132767-97AB-440B-A83D-FEF35ADC04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00661" y="1327811"/>
                  <a:ext cx="3279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DA750C-1048-4CF4-9013-94FD9A3271BF}"/>
              </a:ext>
            </a:extLst>
          </p:cNvPr>
          <p:cNvGrpSpPr/>
          <p:nvPr/>
        </p:nvGrpSpPr>
        <p:grpSpPr>
          <a:xfrm>
            <a:off x="2925341" y="1153211"/>
            <a:ext cx="175680" cy="284760"/>
            <a:chOff x="2925341" y="1153211"/>
            <a:chExt cx="17568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E58D0A-6139-45E3-B0E8-3C65E56643F2}"/>
                    </a:ext>
                  </a:extLst>
                </p14:cNvPr>
                <p14:cNvContentPartPr/>
                <p14:nvPr/>
              </p14:nvContentPartPr>
              <p14:xfrm>
                <a:off x="2925341" y="1153211"/>
                <a:ext cx="103320" cy="253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E58D0A-6139-45E3-B0E8-3C65E56643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07341" y="1135211"/>
                  <a:ext cx="138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FF0D93-594A-439E-9E1B-933211E02EB1}"/>
                    </a:ext>
                  </a:extLst>
                </p14:cNvPr>
                <p14:cNvContentPartPr/>
                <p14:nvPr/>
              </p14:nvContentPartPr>
              <p14:xfrm>
                <a:off x="2989781" y="1346891"/>
                <a:ext cx="111240" cy="9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FF0D93-594A-439E-9E1B-933211E02E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72141" y="1329251"/>
                  <a:ext cx="1468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C846569-0228-48CF-8BAE-CD1A1F01776A}"/>
                  </a:ext>
                </a:extLst>
              </p14:cNvPr>
              <p14:cNvContentPartPr/>
              <p14:nvPr/>
            </p14:nvContentPartPr>
            <p14:xfrm>
              <a:off x="3593141" y="1169411"/>
              <a:ext cx="174600" cy="270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C846569-0228-48CF-8BAE-CD1A1F0177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75501" y="1151771"/>
                <a:ext cx="21024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8D058FC-9041-4A28-83E9-69F628B8409D}"/>
              </a:ext>
            </a:extLst>
          </p:cNvPr>
          <p:cNvGrpSpPr/>
          <p:nvPr/>
        </p:nvGrpSpPr>
        <p:grpSpPr>
          <a:xfrm>
            <a:off x="145421" y="1265531"/>
            <a:ext cx="588960" cy="236160"/>
            <a:chOff x="145421" y="1265531"/>
            <a:chExt cx="58896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EEB0C9-B651-461A-B737-7886E8584AA1}"/>
                    </a:ext>
                  </a:extLst>
                </p14:cNvPr>
                <p14:cNvContentPartPr/>
                <p14:nvPr/>
              </p14:nvContentPartPr>
              <p14:xfrm>
                <a:off x="145421" y="1265531"/>
                <a:ext cx="250200" cy="23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EEB0C9-B651-461A-B737-7886E8584AA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7421" y="1247891"/>
                  <a:ext cx="285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DA4110-B42C-464B-9E30-78C0BB1D3AE8}"/>
                    </a:ext>
                  </a:extLst>
                </p14:cNvPr>
                <p14:cNvContentPartPr/>
                <p14:nvPr/>
              </p14:nvContentPartPr>
              <p14:xfrm>
                <a:off x="488141" y="1431491"/>
                <a:ext cx="246240" cy="70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DA4110-B42C-464B-9E30-78C0BB1D3A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0501" y="1413851"/>
                  <a:ext cx="2818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635663-C8C8-4AC1-BBD1-F931FF92292A}"/>
              </a:ext>
            </a:extLst>
          </p:cNvPr>
          <p:cNvGrpSpPr/>
          <p:nvPr/>
        </p:nvGrpSpPr>
        <p:grpSpPr>
          <a:xfrm>
            <a:off x="198341" y="2494571"/>
            <a:ext cx="655920" cy="348120"/>
            <a:chOff x="198341" y="2494571"/>
            <a:chExt cx="65592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5966A4-EE56-4597-AF24-569C12F3EB3E}"/>
                    </a:ext>
                  </a:extLst>
                </p14:cNvPr>
                <p14:cNvContentPartPr/>
                <p14:nvPr/>
              </p14:nvContentPartPr>
              <p14:xfrm>
                <a:off x="198341" y="2494571"/>
                <a:ext cx="124920" cy="33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5966A4-EE56-4597-AF24-569C12F3EB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0341" y="2476931"/>
                  <a:ext cx="1605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A20F12-5D58-4FD9-A33A-5562F76001EC}"/>
                    </a:ext>
                  </a:extLst>
                </p14:cNvPr>
                <p14:cNvContentPartPr/>
                <p14:nvPr/>
              </p14:nvContentPartPr>
              <p14:xfrm>
                <a:off x="395261" y="2727131"/>
                <a:ext cx="126000" cy="80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A20F12-5D58-4FD9-A33A-5562F76001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261" y="2709491"/>
                  <a:ext cx="161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D2CFD23-FB8A-4B7B-9AB3-2CD0BA8CF2E5}"/>
                    </a:ext>
                  </a:extLst>
                </p14:cNvPr>
                <p14:cNvContentPartPr/>
                <p14:nvPr/>
              </p14:nvContentPartPr>
              <p14:xfrm>
                <a:off x="562301" y="2711291"/>
                <a:ext cx="72720" cy="13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D2CFD23-FB8A-4B7B-9AB3-2CD0BA8CF2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4301" y="2693291"/>
                  <a:ext cx="108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A560D9-42CD-4C4C-9099-9ACB62212CBA}"/>
                    </a:ext>
                  </a:extLst>
                </p14:cNvPr>
                <p14:cNvContentPartPr/>
                <p14:nvPr/>
              </p14:nvContentPartPr>
              <p14:xfrm>
                <a:off x="679661" y="2587811"/>
                <a:ext cx="174600" cy="21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A560D9-42CD-4C4C-9099-9ACB62212CB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1661" y="2569811"/>
                  <a:ext cx="2102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03B47B-1A18-476F-950B-0D1D0386378B}"/>
              </a:ext>
            </a:extLst>
          </p:cNvPr>
          <p:cNvGrpSpPr/>
          <p:nvPr/>
        </p:nvGrpSpPr>
        <p:grpSpPr>
          <a:xfrm>
            <a:off x="4289741" y="3129611"/>
            <a:ext cx="3993840" cy="1503000"/>
            <a:chOff x="4289741" y="3129611"/>
            <a:chExt cx="3993840" cy="150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D03095-9CF1-49A0-84AC-771B78126ED9}"/>
                    </a:ext>
                  </a:extLst>
                </p14:cNvPr>
                <p14:cNvContentPartPr/>
                <p14:nvPr/>
              </p14:nvContentPartPr>
              <p14:xfrm>
                <a:off x="6117101" y="3129971"/>
                <a:ext cx="681480" cy="75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D03095-9CF1-49A0-84AC-771B78126E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99461" y="3111971"/>
                  <a:ext cx="717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D92DA1-226E-40EB-BA62-CE90E104077E}"/>
                    </a:ext>
                  </a:extLst>
                </p14:cNvPr>
                <p14:cNvContentPartPr/>
                <p14:nvPr/>
              </p14:nvContentPartPr>
              <p14:xfrm>
                <a:off x="4465061" y="3129611"/>
                <a:ext cx="452160" cy="19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D92DA1-226E-40EB-BA62-CE90E104077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47421" y="3111971"/>
                  <a:ext cx="487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773C9C-0C34-46D4-AD3C-0E781321F94B}"/>
                    </a:ext>
                  </a:extLst>
                </p14:cNvPr>
                <p14:cNvContentPartPr/>
                <p14:nvPr/>
              </p14:nvContentPartPr>
              <p14:xfrm>
                <a:off x="4584221" y="3258131"/>
                <a:ext cx="40320" cy="288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773C9C-0C34-46D4-AD3C-0E781321F9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66221" y="3240131"/>
                  <a:ext cx="75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97D8F3-B6FE-4A1B-BE10-AC89AAAB0257}"/>
                    </a:ext>
                  </a:extLst>
                </p14:cNvPr>
                <p14:cNvContentPartPr/>
                <p14:nvPr/>
              </p14:nvContentPartPr>
              <p14:xfrm>
                <a:off x="4533461" y="3235451"/>
                <a:ext cx="142920" cy="86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97D8F3-B6FE-4A1B-BE10-AC89AAAB02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15461" y="3217811"/>
                  <a:ext cx="178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53D2C5-B00C-4CEC-AD3E-E0C03B3B9614}"/>
                    </a:ext>
                  </a:extLst>
                </p14:cNvPr>
                <p14:cNvContentPartPr/>
                <p14:nvPr/>
              </p14:nvContentPartPr>
              <p14:xfrm>
                <a:off x="4372541" y="3741971"/>
                <a:ext cx="20520" cy="176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53D2C5-B00C-4CEC-AD3E-E0C03B3B961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54901" y="3723971"/>
                  <a:ext cx="56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E5968F-AD72-444C-892B-A708F5516418}"/>
                    </a:ext>
                  </a:extLst>
                </p14:cNvPr>
                <p14:cNvContentPartPr/>
                <p14:nvPr/>
              </p14:nvContentPartPr>
              <p14:xfrm>
                <a:off x="4305941" y="3718931"/>
                <a:ext cx="164520" cy="35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E5968F-AD72-444C-892B-A708F55164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87941" y="3700931"/>
                  <a:ext cx="200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87C12C-D92E-45C7-B9A1-34997B00A1C7}"/>
                    </a:ext>
                  </a:extLst>
                </p14:cNvPr>
                <p14:cNvContentPartPr/>
                <p14:nvPr/>
              </p14:nvContentPartPr>
              <p14:xfrm>
                <a:off x="4289741" y="3900011"/>
                <a:ext cx="127440" cy="31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87C12C-D92E-45C7-B9A1-34997B00A1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71741" y="3882011"/>
                  <a:ext cx="163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9F8038-B7BE-49FA-B7F6-662F079128A1}"/>
                    </a:ext>
                  </a:extLst>
                </p14:cNvPr>
                <p14:cNvContentPartPr/>
                <p14:nvPr/>
              </p14:nvContentPartPr>
              <p14:xfrm>
                <a:off x="4526621" y="3821531"/>
                <a:ext cx="324000" cy="20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9F8038-B7BE-49FA-B7F6-662F079128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08981" y="3803891"/>
                  <a:ext cx="359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4C4D2A-505A-4B91-BC8B-22746EDFB3EF}"/>
                    </a:ext>
                  </a:extLst>
                </p14:cNvPr>
                <p14:cNvContentPartPr/>
                <p14:nvPr/>
              </p14:nvContentPartPr>
              <p14:xfrm>
                <a:off x="4913621" y="3859691"/>
                <a:ext cx="99720" cy="73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4C4D2A-505A-4B91-BC8B-22746EDFB3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95981" y="3842051"/>
                  <a:ext cx="135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B6E8C4-3477-42AB-8299-906F6BC7E006}"/>
                    </a:ext>
                  </a:extLst>
                </p14:cNvPr>
                <p14:cNvContentPartPr/>
                <p14:nvPr/>
              </p14:nvContentPartPr>
              <p14:xfrm>
                <a:off x="5034581" y="3868331"/>
                <a:ext cx="68040" cy="55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B6E8C4-3477-42AB-8299-906F6BC7E0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16581" y="3850331"/>
                  <a:ext cx="103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788631-E724-4814-8AEF-C24AF820B17F}"/>
                    </a:ext>
                  </a:extLst>
                </p14:cNvPr>
                <p14:cNvContentPartPr/>
                <p14:nvPr/>
              </p14:nvContentPartPr>
              <p14:xfrm>
                <a:off x="5151941" y="3894611"/>
                <a:ext cx="81360" cy="3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788631-E724-4814-8AEF-C24AF820B1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34301" y="3876611"/>
                  <a:ext cx="117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40CE5C-5A35-4C77-A646-F99F947ABC4C}"/>
                    </a:ext>
                  </a:extLst>
                </p14:cNvPr>
                <p14:cNvContentPartPr/>
                <p14:nvPr/>
              </p14:nvContentPartPr>
              <p14:xfrm>
                <a:off x="5185781" y="3765011"/>
                <a:ext cx="20520" cy="34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40CE5C-5A35-4C77-A646-F99F947ABC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68141" y="3747371"/>
                  <a:ext cx="56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34D48A-A8D8-4893-8D36-CB7AABE11BC4}"/>
                    </a:ext>
                  </a:extLst>
                </p14:cNvPr>
                <p14:cNvContentPartPr/>
                <p14:nvPr/>
              </p14:nvContentPartPr>
              <p14:xfrm>
                <a:off x="5345261" y="3733331"/>
                <a:ext cx="39600" cy="191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34D48A-A8D8-4893-8D36-CB7AABE11BC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27261" y="3715691"/>
                  <a:ext cx="75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29A7F79-1E86-4B9A-B389-C61072CE1D66}"/>
                    </a:ext>
                  </a:extLst>
                </p14:cNvPr>
                <p14:cNvContentPartPr/>
                <p14:nvPr/>
              </p14:nvContentPartPr>
              <p14:xfrm>
                <a:off x="5263541" y="3869771"/>
                <a:ext cx="300960" cy="324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29A7F79-1E86-4B9A-B389-C61072CE1D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45901" y="3851771"/>
                  <a:ext cx="336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4EB153D-9D9A-4BAA-9753-D1C914A184D5}"/>
                    </a:ext>
                  </a:extLst>
                </p14:cNvPr>
                <p14:cNvContentPartPr/>
                <p14:nvPr/>
              </p14:nvContentPartPr>
              <p14:xfrm>
                <a:off x="4501061" y="4281251"/>
                <a:ext cx="92160" cy="257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4EB153D-9D9A-4BAA-9753-D1C914A184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83421" y="4263611"/>
                  <a:ext cx="127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F3AF1A-6092-46E9-A3DA-4F84F2731B6B}"/>
                    </a:ext>
                  </a:extLst>
                </p14:cNvPr>
                <p14:cNvContentPartPr/>
                <p14:nvPr/>
              </p14:nvContentPartPr>
              <p14:xfrm>
                <a:off x="4644341" y="4396811"/>
                <a:ext cx="75960" cy="158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F3AF1A-6092-46E9-A3DA-4F84F2731B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26341" y="4378811"/>
                  <a:ext cx="111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F68B44-AB13-4542-ACDC-D9C14B4B1B96}"/>
                    </a:ext>
                  </a:extLst>
                </p14:cNvPr>
                <p14:cNvContentPartPr/>
                <p14:nvPr/>
              </p14:nvContentPartPr>
              <p14:xfrm>
                <a:off x="4831901" y="4258931"/>
                <a:ext cx="174600" cy="36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F68B44-AB13-4542-ACDC-D9C14B4B1B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14261" y="4240931"/>
                  <a:ext cx="210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88358E-DB1A-4FAF-A546-9FB765EAF835}"/>
                    </a:ext>
                  </a:extLst>
                </p14:cNvPr>
                <p14:cNvContentPartPr/>
                <p14:nvPr/>
              </p14:nvContentPartPr>
              <p14:xfrm>
                <a:off x="5050061" y="4266491"/>
                <a:ext cx="116640" cy="264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88358E-DB1A-4FAF-A546-9FB765EAF83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32421" y="4248851"/>
                  <a:ext cx="152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0AD40E-BF5A-4D95-B31C-DD8207165F26}"/>
                    </a:ext>
                  </a:extLst>
                </p14:cNvPr>
                <p14:cNvContentPartPr/>
                <p14:nvPr/>
              </p14:nvContentPartPr>
              <p14:xfrm>
                <a:off x="5552621" y="4469531"/>
                <a:ext cx="5040" cy="10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0AD40E-BF5A-4D95-B31C-DD8207165F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34621" y="4451531"/>
                  <a:ext cx="40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E2BAF3-4306-4110-9970-440AB97AF59E}"/>
                    </a:ext>
                  </a:extLst>
                </p14:cNvPr>
                <p14:cNvContentPartPr/>
                <p14:nvPr/>
              </p14:nvContentPartPr>
              <p14:xfrm>
                <a:off x="5539661" y="4227611"/>
                <a:ext cx="86040" cy="319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E2BAF3-4306-4110-9970-440AB97AF59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22021" y="4209971"/>
                  <a:ext cx="1216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E4CF57-7D6F-4EE1-BC28-0BA7B9A281EC}"/>
                    </a:ext>
                  </a:extLst>
                </p14:cNvPr>
                <p14:cNvContentPartPr/>
                <p14:nvPr/>
              </p14:nvContentPartPr>
              <p14:xfrm>
                <a:off x="5655221" y="4420211"/>
                <a:ext cx="181440" cy="149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E4CF57-7D6F-4EE1-BC28-0BA7B9A281E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37581" y="4402571"/>
                  <a:ext cx="21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9FB940-9465-42E9-ABEA-C2282BBFAB11}"/>
                    </a:ext>
                  </a:extLst>
                </p14:cNvPr>
                <p14:cNvContentPartPr/>
                <p14:nvPr/>
              </p14:nvContentPartPr>
              <p14:xfrm>
                <a:off x="5855741" y="4455131"/>
                <a:ext cx="262440" cy="11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9FB940-9465-42E9-ABEA-C2282BBFAB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38101" y="4437491"/>
                  <a:ext cx="298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94198C-CD22-4451-ADDF-180A39FB105B}"/>
                    </a:ext>
                  </a:extLst>
                </p14:cNvPr>
                <p14:cNvContentPartPr/>
                <p14:nvPr/>
              </p14:nvContentPartPr>
              <p14:xfrm>
                <a:off x="6200621" y="4343171"/>
                <a:ext cx="252000" cy="255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94198C-CD22-4451-ADDF-180A39FB105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2981" y="4325171"/>
                  <a:ext cx="287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63AB83-9FE6-463B-A3E8-F17DE5DD928C}"/>
                    </a:ext>
                  </a:extLst>
                </p14:cNvPr>
                <p14:cNvContentPartPr/>
                <p14:nvPr/>
              </p14:nvContentPartPr>
              <p14:xfrm>
                <a:off x="6658541" y="3272171"/>
                <a:ext cx="66960" cy="450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63AB83-9FE6-463B-A3E8-F17DE5DD92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0901" y="3254171"/>
                  <a:ext cx="1026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DDBB1C-767B-4870-8F95-0C7AD97769E0}"/>
                    </a:ext>
                  </a:extLst>
                </p14:cNvPr>
                <p14:cNvContentPartPr/>
                <p14:nvPr/>
              </p14:nvContentPartPr>
              <p14:xfrm>
                <a:off x="6533261" y="3244811"/>
                <a:ext cx="294120" cy="131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DDBB1C-767B-4870-8F95-0C7AD97769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15621" y="3226811"/>
                  <a:ext cx="32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FA8B2B-AE41-475C-BE2D-3C5054C64AB2}"/>
                    </a:ext>
                  </a:extLst>
                </p14:cNvPr>
                <p14:cNvContentPartPr/>
                <p14:nvPr/>
              </p14:nvContentPartPr>
              <p14:xfrm>
                <a:off x="6678701" y="3973451"/>
                <a:ext cx="862920" cy="93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FA8B2B-AE41-475C-BE2D-3C5054C64A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60701" y="3955811"/>
                  <a:ext cx="89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8BE5581-E4E1-49EE-81FF-03CF725AFE27}"/>
                    </a:ext>
                  </a:extLst>
                </p14:cNvPr>
                <p14:cNvContentPartPr/>
                <p14:nvPr/>
              </p14:nvContentPartPr>
              <p14:xfrm>
                <a:off x="6965621" y="4376651"/>
                <a:ext cx="209880" cy="150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8BE5581-E4E1-49EE-81FF-03CF725AFE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47621" y="4358651"/>
                  <a:ext cx="245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15B303-9CD5-4C8C-B6B0-EE22C153C187}"/>
                    </a:ext>
                  </a:extLst>
                </p14:cNvPr>
                <p14:cNvContentPartPr/>
                <p14:nvPr/>
              </p14:nvContentPartPr>
              <p14:xfrm>
                <a:off x="7199981" y="4335971"/>
                <a:ext cx="8640" cy="3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15B303-9CD5-4C8C-B6B0-EE22C153C18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81981" y="4317971"/>
                  <a:ext cx="44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F7315B-34FF-4D3E-A023-5D0C314A7E58}"/>
                    </a:ext>
                  </a:extLst>
                </p14:cNvPr>
                <p14:cNvContentPartPr/>
                <p14:nvPr/>
              </p14:nvContentPartPr>
              <p14:xfrm>
                <a:off x="7236341" y="4230131"/>
                <a:ext cx="487080" cy="37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F7315B-34FF-4D3E-A023-5D0C314A7E5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18701" y="4212491"/>
                  <a:ext cx="5227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1122B1-2082-48EF-B9C5-DAF50802453C}"/>
                    </a:ext>
                  </a:extLst>
                </p14:cNvPr>
                <p14:cNvContentPartPr/>
                <p14:nvPr/>
              </p14:nvContentPartPr>
              <p14:xfrm>
                <a:off x="7876781" y="4591571"/>
                <a:ext cx="406800" cy="41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1122B1-2082-48EF-B9C5-DAF5080245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58781" y="4573931"/>
                  <a:ext cx="44244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723B9F7-DEDE-4BEA-B3C6-A9FF2CF85DF4}"/>
              </a:ext>
            </a:extLst>
          </p:cNvPr>
          <p:cNvGrpSpPr/>
          <p:nvPr/>
        </p:nvGrpSpPr>
        <p:grpSpPr>
          <a:xfrm>
            <a:off x="1089341" y="2406371"/>
            <a:ext cx="1411920" cy="763920"/>
            <a:chOff x="1089341" y="2406371"/>
            <a:chExt cx="1411920" cy="7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47537A-5FBD-4862-B591-C3F9A39010C4}"/>
                    </a:ext>
                  </a:extLst>
                </p14:cNvPr>
                <p14:cNvContentPartPr/>
                <p14:nvPr/>
              </p14:nvContentPartPr>
              <p14:xfrm>
                <a:off x="1089341" y="2565131"/>
                <a:ext cx="485280" cy="347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47537A-5FBD-4862-B591-C3F9A39010C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1701" y="2547491"/>
                  <a:ext cx="5209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3208BC-F399-4BCE-A800-C519FA9724BE}"/>
                    </a:ext>
                  </a:extLst>
                </p14:cNvPr>
                <p14:cNvContentPartPr/>
                <p14:nvPr/>
              </p14:nvContentPartPr>
              <p14:xfrm>
                <a:off x="1646621" y="2727491"/>
                <a:ext cx="82080" cy="12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3208BC-F399-4BCE-A800-C519FA9724B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28981" y="2709491"/>
                  <a:ext cx="11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DAFD4C-B7EA-48D9-BD9B-B520291006BA}"/>
                    </a:ext>
                  </a:extLst>
                </p14:cNvPr>
                <p14:cNvContentPartPr/>
                <p14:nvPr/>
              </p14:nvContentPartPr>
              <p14:xfrm>
                <a:off x="1778381" y="2620931"/>
                <a:ext cx="13320" cy="169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DAFD4C-B7EA-48D9-BD9B-B520291006B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60741" y="2603291"/>
                  <a:ext cx="48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16BA47-3DCF-4BCE-92E2-C35E73C0F380}"/>
                    </a:ext>
                  </a:extLst>
                </p14:cNvPr>
                <p14:cNvContentPartPr/>
                <p14:nvPr/>
              </p14:nvContentPartPr>
              <p14:xfrm>
                <a:off x="1709981" y="2710931"/>
                <a:ext cx="161280" cy="108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16BA47-3DCF-4BCE-92E2-C35E73C0F3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91981" y="2693291"/>
                  <a:ext cx="196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124433-3BE6-4F28-8CE8-B6F6AA19EA1D}"/>
                    </a:ext>
                  </a:extLst>
                </p14:cNvPr>
                <p14:cNvContentPartPr/>
                <p14:nvPr/>
              </p14:nvContentPartPr>
              <p14:xfrm>
                <a:off x="1939301" y="2742251"/>
                <a:ext cx="250920" cy="114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124433-3BE6-4F28-8CE8-B6F6AA19EA1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21301" y="2724611"/>
                  <a:ext cx="286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1F75BB-5627-4A35-BCC7-C37FA344FC71}"/>
                    </a:ext>
                  </a:extLst>
                </p14:cNvPr>
                <p14:cNvContentPartPr/>
                <p14:nvPr/>
              </p14:nvContentPartPr>
              <p14:xfrm>
                <a:off x="2254661" y="2712731"/>
                <a:ext cx="11160" cy="101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1F75BB-5627-4A35-BCC7-C37FA344FC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36661" y="2695091"/>
                  <a:ext cx="4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8877BA3-6050-4624-A1A6-943C5AD2CB89}"/>
                    </a:ext>
                  </a:extLst>
                </p14:cNvPr>
                <p14:cNvContentPartPr/>
                <p14:nvPr/>
              </p14:nvContentPartPr>
              <p14:xfrm>
                <a:off x="2388941" y="2406371"/>
                <a:ext cx="15120" cy="639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8877BA3-6050-4624-A1A6-943C5AD2CB8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71301" y="2388371"/>
                  <a:ext cx="5076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AC6DB4-07E2-444D-A795-7627F190060A}"/>
                    </a:ext>
                  </a:extLst>
                </p14:cNvPr>
                <p14:cNvContentPartPr/>
                <p14:nvPr/>
              </p14:nvContentPartPr>
              <p14:xfrm>
                <a:off x="2301101" y="2994971"/>
                <a:ext cx="200160" cy="175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AC6DB4-07E2-444D-A795-7627F19006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83461" y="2976971"/>
                  <a:ext cx="235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8B822A6-CD7E-46DF-943C-1CB9AB0490BC}"/>
              </a:ext>
            </a:extLst>
          </p:cNvPr>
          <p:cNvGrpSpPr/>
          <p:nvPr/>
        </p:nvGrpSpPr>
        <p:grpSpPr>
          <a:xfrm>
            <a:off x="4873661" y="2504291"/>
            <a:ext cx="185400" cy="308880"/>
            <a:chOff x="4873661" y="2504291"/>
            <a:chExt cx="18540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C82678-40C9-4A9D-9AA2-07559C8EE09B}"/>
                    </a:ext>
                  </a:extLst>
                </p14:cNvPr>
                <p14:cNvContentPartPr/>
                <p14:nvPr/>
              </p14:nvContentPartPr>
              <p14:xfrm>
                <a:off x="4952861" y="2504291"/>
                <a:ext cx="7920" cy="279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C82678-40C9-4A9D-9AA2-07559C8EE0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34861" y="2486651"/>
                  <a:ext cx="43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17FF3E7-BDE8-485A-BB81-F790622558D4}"/>
                    </a:ext>
                  </a:extLst>
                </p14:cNvPr>
                <p14:cNvContentPartPr/>
                <p14:nvPr/>
              </p14:nvContentPartPr>
              <p14:xfrm>
                <a:off x="4873661" y="2679251"/>
                <a:ext cx="185400" cy="133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17FF3E7-BDE8-485A-BB81-F790622558D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56021" y="2661611"/>
                  <a:ext cx="2210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9250D44-1AAB-406A-9935-DC7DC9050CF3}"/>
              </a:ext>
            </a:extLst>
          </p:cNvPr>
          <p:cNvGrpSpPr/>
          <p:nvPr/>
        </p:nvGrpSpPr>
        <p:grpSpPr>
          <a:xfrm>
            <a:off x="6697421" y="2568011"/>
            <a:ext cx="232560" cy="294840"/>
            <a:chOff x="6697421" y="2568011"/>
            <a:chExt cx="23256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52E308-8EB7-4609-95C5-31362CB12F96}"/>
                    </a:ext>
                  </a:extLst>
                </p14:cNvPr>
                <p14:cNvContentPartPr/>
                <p14:nvPr/>
              </p14:nvContentPartPr>
              <p14:xfrm>
                <a:off x="6757541" y="2568011"/>
                <a:ext cx="5760" cy="253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52E308-8EB7-4609-95C5-31362CB12F9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39901" y="2550371"/>
                  <a:ext cx="41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9A54349-9C17-4D50-8157-3F4275F1822C}"/>
                    </a:ext>
                  </a:extLst>
                </p14:cNvPr>
                <p14:cNvContentPartPr/>
                <p14:nvPr/>
              </p14:nvContentPartPr>
              <p14:xfrm>
                <a:off x="6697421" y="2736491"/>
                <a:ext cx="232560" cy="126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9A54349-9C17-4D50-8157-3F4275F1822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79781" y="2718851"/>
                  <a:ext cx="26820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3B971A8-117D-4B7F-9767-F1865AE2573D}"/>
                  </a:ext>
                </a:extLst>
              </p14:cNvPr>
              <p14:cNvContentPartPr/>
              <p14:nvPr/>
            </p14:nvContentPartPr>
            <p14:xfrm>
              <a:off x="5217101" y="2251931"/>
              <a:ext cx="806760" cy="10220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3B971A8-117D-4B7F-9767-F1865AE2573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199101" y="2234291"/>
                <a:ext cx="842400" cy="10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7A78B47-1EC5-4A55-84DE-BCAF09E95ABF}"/>
                  </a:ext>
                </a:extLst>
              </p14:cNvPr>
              <p14:cNvContentPartPr/>
              <p14:nvPr/>
            </p14:nvContentPartPr>
            <p14:xfrm>
              <a:off x="3749381" y="2155451"/>
              <a:ext cx="613800" cy="898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7A78B47-1EC5-4A55-84DE-BCAF09E95AB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731381" y="2137451"/>
                <a:ext cx="649440" cy="9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A812EAF8-C596-4638-9492-1A58D0074452}"/>
              </a:ext>
            </a:extLst>
          </p:cNvPr>
          <p:cNvGrpSpPr/>
          <p:nvPr/>
        </p:nvGrpSpPr>
        <p:grpSpPr>
          <a:xfrm>
            <a:off x="4107941" y="1928291"/>
            <a:ext cx="661680" cy="466560"/>
            <a:chOff x="4107941" y="1928291"/>
            <a:chExt cx="66168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48E8C46-2F47-43AF-B981-6BF25657B1AB}"/>
                    </a:ext>
                  </a:extLst>
                </p14:cNvPr>
                <p14:cNvContentPartPr/>
                <p14:nvPr/>
              </p14:nvContentPartPr>
              <p14:xfrm>
                <a:off x="4166621" y="1928291"/>
                <a:ext cx="603000" cy="426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48E8C46-2F47-43AF-B981-6BF25657B1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48981" y="1910291"/>
                  <a:ext cx="638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8CE4D2-CE90-4283-A4AB-2DD0E2045A8D}"/>
                    </a:ext>
                  </a:extLst>
                </p14:cNvPr>
                <p14:cNvContentPartPr/>
                <p14:nvPr/>
              </p14:nvContentPartPr>
              <p14:xfrm>
                <a:off x="4107941" y="2285051"/>
                <a:ext cx="133920" cy="109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8CE4D2-CE90-4283-A4AB-2DD0E2045A8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89941" y="2267051"/>
                  <a:ext cx="1695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B44F5C2-D676-4EB4-A3B9-0FC69C0B23AB}"/>
              </a:ext>
            </a:extLst>
          </p:cNvPr>
          <p:cNvGrpSpPr/>
          <p:nvPr/>
        </p:nvGrpSpPr>
        <p:grpSpPr>
          <a:xfrm>
            <a:off x="3206861" y="3012971"/>
            <a:ext cx="905400" cy="738000"/>
            <a:chOff x="3206861" y="3012971"/>
            <a:chExt cx="905400" cy="73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FDCB4EF-B44F-4711-BB5E-231964098FDD}"/>
                    </a:ext>
                  </a:extLst>
                </p14:cNvPr>
                <p14:cNvContentPartPr/>
                <p14:nvPr/>
              </p14:nvContentPartPr>
              <p14:xfrm>
                <a:off x="3701861" y="3012971"/>
                <a:ext cx="205200" cy="173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FDCB4EF-B44F-4711-BB5E-231964098FD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83861" y="2995331"/>
                  <a:ext cx="240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8E9126-116A-456B-AB05-BAFF449A765B}"/>
                    </a:ext>
                  </a:extLst>
                </p14:cNvPr>
                <p14:cNvContentPartPr/>
                <p14:nvPr/>
              </p14:nvContentPartPr>
              <p14:xfrm>
                <a:off x="3837221" y="3021611"/>
                <a:ext cx="48960" cy="125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8E9126-116A-456B-AB05-BAFF449A765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19221" y="3003971"/>
                  <a:ext cx="84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16CEC5-B6FD-4D41-9132-C388D027560E}"/>
                    </a:ext>
                  </a:extLst>
                </p14:cNvPr>
                <p14:cNvContentPartPr/>
                <p14:nvPr/>
              </p14:nvContentPartPr>
              <p14:xfrm>
                <a:off x="3321701" y="3104411"/>
                <a:ext cx="790560" cy="528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16CEC5-B6FD-4D41-9132-C388D02756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04061" y="3086411"/>
                  <a:ext cx="8262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203888-1543-4FF2-A90D-CE1D3FA7BA86}"/>
                    </a:ext>
                  </a:extLst>
                </p14:cNvPr>
                <p14:cNvContentPartPr/>
                <p14:nvPr/>
              </p14:nvContentPartPr>
              <p14:xfrm>
                <a:off x="3206861" y="3515171"/>
                <a:ext cx="200880" cy="235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203888-1543-4FF2-A90D-CE1D3FA7BA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88861" y="3497531"/>
                  <a:ext cx="2365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173EA6D-48A8-4A70-B4CD-9B451C72C8D4}"/>
              </a:ext>
            </a:extLst>
          </p:cNvPr>
          <p:cNvGrpSpPr/>
          <p:nvPr/>
        </p:nvGrpSpPr>
        <p:grpSpPr>
          <a:xfrm>
            <a:off x="1767221" y="3796691"/>
            <a:ext cx="451800" cy="299880"/>
            <a:chOff x="1767221" y="3796691"/>
            <a:chExt cx="4518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36A3BF5-7BDB-4CC3-AA84-03ADE094EDE2}"/>
                    </a:ext>
                  </a:extLst>
                </p14:cNvPr>
                <p14:cNvContentPartPr/>
                <p14:nvPr/>
              </p14:nvContentPartPr>
              <p14:xfrm>
                <a:off x="1796741" y="3806411"/>
                <a:ext cx="16560" cy="12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36A3BF5-7BDB-4CC3-AA84-03ADE094EDE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778741" y="3788771"/>
                  <a:ext cx="52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B110C8-9F31-482C-9DBA-95B821FE7E61}"/>
                    </a:ext>
                  </a:extLst>
                </p14:cNvPr>
                <p14:cNvContentPartPr/>
                <p14:nvPr/>
              </p14:nvContentPartPr>
              <p14:xfrm>
                <a:off x="1813661" y="3796691"/>
                <a:ext cx="149040" cy="18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B110C8-9F31-482C-9DBA-95B821FE7E6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95661" y="3778691"/>
                  <a:ext cx="184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ACE04F4-0C11-4C03-8A97-C109217C279F}"/>
                    </a:ext>
                  </a:extLst>
                </p14:cNvPr>
                <p14:cNvContentPartPr/>
                <p14:nvPr/>
              </p14:nvContentPartPr>
              <p14:xfrm>
                <a:off x="1767221" y="3849611"/>
                <a:ext cx="71640" cy="209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ACE04F4-0C11-4C03-8A97-C109217C279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49581" y="3831611"/>
                  <a:ext cx="107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69729C-8E36-492A-BD34-348A4C612272}"/>
                    </a:ext>
                  </a:extLst>
                </p14:cNvPr>
                <p14:cNvContentPartPr/>
                <p14:nvPr/>
              </p14:nvContentPartPr>
              <p14:xfrm>
                <a:off x="2058821" y="3866531"/>
                <a:ext cx="160200" cy="230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69729C-8E36-492A-BD34-348A4C61227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40821" y="3848531"/>
                  <a:ext cx="19584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AA3D821-1A09-42A9-AB6A-B23ADB8A7EF7}"/>
                  </a:ext>
                </a:extLst>
              </p14:cNvPr>
              <p14:cNvContentPartPr/>
              <p14:nvPr/>
            </p14:nvContentPartPr>
            <p14:xfrm>
              <a:off x="7772021" y="2505011"/>
              <a:ext cx="756720" cy="202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AA3D821-1A09-42A9-AB6A-B23ADB8A7EF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754021" y="2487011"/>
                <a:ext cx="7923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375BE7F-E7E1-4F57-8A8A-0CDD952EEABA}"/>
                  </a:ext>
                </a:extLst>
              </p14:cNvPr>
              <p14:cNvContentPartPr/>
              <p14:nvPr/>
            </p14:nvContentPartPr>
            <p14:xfrm>
              <a:off x="5453981" y="3074531"/>
              <a:ext cx="271080" cy="93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375BE7F-E7E1-4F57-8A8A-0CDD952EEAB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436341" y="3056531"/>
                <a:ext cx="30672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85B7FB1-339E-4D4E-9BB4-915748AA67F8}"/>
              </a:ext>
            </a:extLst>
          </p:cNvPr>
          <p:cNvGrpSpPr/>
          <p:nvPr/>
        </p:nvGrpSpPr>
        <p:grpSpPr>
          <a:xfrm>
            <a:off x="6708941" y="1718411"/>
            <a:ext cx="2114640" cy="879480"/>
            <a:chOff x="6708941" y="1718411"/>
            <a:chExt cx="2114640" cy="87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96F45D-2D38-40AA-ACB0-A9B59757A237}"/>
                    </a:ext>
                  </a:extLst>
                </p14:cNvPr>
                <p14:cNvContentPartPr/>
                <p14:nvPr/>
              </p14:nvContentPartPr>
              <p14:xfrm>
                <a:off x="6708941" y="2211971"/>
                <a:ext cx="658080" cy="236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96F45D-2D38-40AA-ACB0-A9B59757A23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90941" y="2194331"/>
                  <a:ext cx="693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7E6D27-A751-4686-957A-51E503848923}"/>
                    </a:ext>
                  </a:extLst>
                </p14:cNvPr>
                <p14:cNvContentPartPr/>
                <p14:nvPr/>
              </p14:nvContentPartPr>
              <p14:xfrm>
                <a:off x="7255421" y="2146811"/>
                <a:ext cx="136800" cy="256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7E6D27-A751-4686-957A-51E50384892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37421" y="2129171"/>
                  <a:ext cx="172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D6F646C-A325-40BF-B939-87E1D9316AAE}"/>
                    </a:ext>
                  </a:extLst>
                </p14:cNvPr>
                <p14:cNvContentPartPr/>
                <p14:nvPr/>
              </p14:nvContentPartPr>
              <p14:xfrm>
                <a:off x="7744301" y="2148611"/>
                <a:ext cx="138960" cy="112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D6F646C-A325-40BF-B939-87E1D9316AA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26661" y="2130971"/>
                  <a:ext cx="174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FDEE14-FBE0-4870-B4DE-C415D124A3B0}"/>
                    </a:ext>
                  </a:extLst>
                </p14:cNvPr>
                <p14:cNvContentPartPr/>
                <p14:nvPr/>
              </p14:nvContentPartPr>
              <p14:xfrm>
                <a:off x="7950941" y="2150051"/>
                <a:ext cx="101880" cy="106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FDEE14-FBE0-4870-B4DE-C415D124A3B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32941" y="2132051"/>
                  <a:ext cx="137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7B4F2E-9F3D-4A5E-88C8-5770C4A5DF87}"/>
                    </a:ext>
                  </a:extLst>
                </p14:cNvPr>
                <p14:cNvContentPartPr/>
                <p14:nvPr/>
              </p14:nvContentPartPr>
              <p14:xfrm>
                <a:off x="8159021" y="2173091"/>
                <a:ext cx="107280" cy="88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7B4F2E-9F3D-4A5E-88C8-5770C4A5DF8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41381" y="2155091"/>
                  <a:ext cx="142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079AF71-EFFF-45C2-8F51-0E34FF865988}"/>
                    </a:ext>
                  </a:extLst>
                </p14:cNvPr>
                <p14:cNvContentPartPr/>
                <p14:nvPr/>
              </p14:nvContentPartPr>
              <p14:xfrm>
                <a:off x="8393021" y="2201531"/>
                <a:ext cx="142560" cy="117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079AF71-EFFF-45C2-8F51-0E34FF86598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75021" y="2183891"/>
                  <a:ext cx="178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B2BBD2-012F-4A77-BA04-FF3254DAD252}"/>
                    </a:ext>
                  </a:extLst>
                </p14:cNvPr>
                <p14:cNvContentPartPr/>
                <p14:nvPr/>
              </p14:nvContentPartPr>
              <p14:xfrm>
                <a:off x="7561061" y="1718411"/>
                <a:ext cx="1262520" cy="879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B2BBD2-012F-4A77-BA04-FF3254DAD25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43061" y="1700771"/>
                  <a:ext cx="1298160" cy="91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5301278-2D2B-4954-B279-27AF93D1208C}"/>
              </a:ext>
            </a:extLst>
          </p:cNvPr>
          <p:cNvGrpSpPr/>
          <p:nvPr/>
        </p:nvGrpSpPr>
        <p:grpSpPr>
          <a:xfrm>
            <a:off x="4922261" y="1639571"/>
            <a:ext cx="1586160" cy="641160"/>
            <a:chOff x="4922261" y="1639571"/>
            <a:chExt cx="158616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C2B3E73-E280-453F-9F3C-B7D09F5EABDF}"/>
                    </a:ext>
                  </a:extLst>
                </p14:cNvPr>
                <p14:cNvContentPartPr/>
                <p14:nvPr/>
              </p14:nvContentPartPr>
              <p14:xfrm>
                <a:off x="4922261" y="1778891"/>
                <a:ext cx="100080" cy="181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C2B3E73-E280-453F-9F3C-B7D09F5EABD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04261" y="1760891"/>
                  <a:ext cx="135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89E970-530D-4497-B9B3-32E2E7CE2165}"/>
                    </a:ext>
                  </a:extLst>
                </p14:cNvPr>
                <p14:cNvContentPartPr/>
                <p14:nvPr/>
              </p14:nvContentPartPr>
              <p14:xfrm>
                <a:off x="5050061" y="1869251"/>
                <a:ext cx="424080" cy="217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89E970-530D-4497-B9B3-32E2E7CE216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32421" y="1851251"/>
                  <a:ext cx="459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75F39D-E83F-4ADF-AFA4-8E22EDA2722A}"/>
                    </a:ext>
                  </a:extLst>
                </p14:cNvPr>
                <p14:cNvContentPartPr/>
                <p14:nvPr/>
              </p14:nvContentPartPr>
              <p14:xfrm>
                <a:off x="5520221" y="1750451"/>
                <a:ext cx="72360" cy="234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75F39D-E83F-4ADF-AFA4-8E22EDA272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02221" y="1732451"/>
                  <a:ext cx="108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5BA5DA-8FC1-448B-AB98-BDB1771490CD}"/>
                    </a:ext>
                  </a:extLst>
                </p14:cNvPr>
                <p14:cNvContentPartPr/>
                <p14:nvPr/>
              </p14:nvContentPartPr>
              <p14:xfrm>
                <a:off x="5624981" y="1878971"/>
                <a:ext cx="76680" cy="123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5BA5DA-8FC1-448B-AB98-BDB1771490C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06981" y="1860971"/>
                  <a:ext cx="11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0C9F3C-8913-4779-A4C7-AA6D2537D7D3}"/>
                    </a:ext>
                  </a:extLst>
                </p14:cNvPr>
                <p14:cNvContentPartPr/>
                <p14:nvPr/>
              </p14:nvContentPartPr>
              <p14:xfrm>
                <a:off x="5687621" y="1889771"/>
                <a:ext cx="176760" cy="177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0C9F3C-8913-4779-A4C7-AA6D2537D7D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669981" y="1872131"/>
                  <a:ext cx="212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440F046-909D-4ABF-B3F9-4665C138B590}"/>
                    </a:ext>
                  </a:extLst>
                </p14:cNvPr>
                <p14:cNvContentPartPr/>
                <p14:nvPr/>
              </p14:nvContentPartPr>
              <p14:xfrm>
                <a:off x="5999021" y="1639571"/>
                <a:ext cx="509400" cy="633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440F046-909D-4ABF-B3F9-4665C138B59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981381" y="1621931"/>
                  <a:ext cx="5450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5FC97FE-CD54-4B19-8E7F-6FAA140F1794}"/>
                    </a:ext>
                  </a:extLst>
                </p14:cNvPr>
                <p14:cNvContentPartPr/>
                <p14:nvPr/>
              </p14:nvContentPartPr>
              <p14:xfrm>
                <a:off x="5931341" y="2031971"/>
                <a:ext cx="253080" cy="248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5FC97FE-CD54-4B19-8E7F-6FAA140F179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13701" y="2014331"/>
                  <a:ext cx="28872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63A868-1595-4E82-83B1-60C248BD7BA1}"/>
              </a:ext>
            </a:extLst>
          </p:cNvPr>
          <p:cNvGrpSpPr/>
          <p:nvPr/>
        </p:nvGrpSpPr>
        <p:grpSpPr>
          <a:xfrm>
            <a:off x="6551981" y="1090931"/>
            <a:ext cx="2220480" cy="400320"/>
            <a:chOff x="6551981" y="1090931"/>
            <a:chExt cx="222048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7522694-AC11-41BA-905F-0F816C62BF57}"/>
                    </a:ext>
                  </a:extLst>
                </p14:cNvPr>
                <p14:cNvContentPartPr/>
                <p14:nvPr/>
              </p14:nvContentPartPr>
              <p14:xfrm>
                <a:off x="6551981" y="1226291"/>
                <a:ext cx="198000" cy="91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7522694-AC11-41BA-905F-0F816C62BF5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33981" y="1208291"/>
                  <a:ext cx="233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F1CF4E-D85E-49B5-AF70-CEEADA874341}"/>
                    </a:ext>
                  </a:extLst>
                </p14:cNvPr>
                <p14:cNvContentPartPr/>
                <p14:nvPr/>
              </p14:nvContentPartPr>
              <p14:xfrm>
                <a:off x="6770861" y="1212251"/>
                <a:ext cx="149760" cy="121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F1CF4E-D85E-49B5-AF70-CEEADA87434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53221" y="1194251"/>
                  <a:ext cx="185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0547019-98D5-494D-9C5B-01F0705FC5AB}"/>
                    </a:ext>
                  </a:extLst>
                </p14:cNvPr>
                <p14:cNvContentPartPr/>
                <p14:nvPr/>
              </p14:nvContentPartPr>
              <p14:xfrm>
                <a:off x="6975701" y="1235651"/>
                <a:ext cx="24120" cy="9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0547019-98D5-494D-9C5B-01F0705FC5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58061" y="1218011"/>
                  <a:ext cx="59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44FEE37-A5FD-43B6-B793-249692B89395}"/>
                    </a:ext>
                  </a:extLst>
                </p14:cNvPr>
                <p14:cNvContentPartPr/>
                <p14:nvPr/>
              </p14:nvContentPartPr>
              <p14:xfrm>
                <a:off x="7031861" y="1151771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44FEE37-A5FD-43B6-B793-249692B893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13861" y="1134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41F960E-BD58-4C80-B6CB-F60AE55DF662}"/>
                    </a:ext>
                  </a:extLst>
                </p14:cNvPr>
                <p14:cNvContentPartPr/>
                <p14:nvPr/>
              </p14:nvContentPartPr>
              <p14:xfrm>
                <a:off x="7065701" y="1090931"/>
                <a:ext cx="359640" cy="400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41F960E-BD58-4C80-B6CB-F60AE55DF66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047701" y="1073291"/>
                  <a:ext cx="395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16C25A-33F7-4559-9C70-795B629A0328}"/>
                    </a:ext>
                  </a:extLst>
                </p14:cNvPr>
                <p14:cNvContentPartPr/>
                <p14:nvPr/>
              </p14:nvContentPartPr>
              <p14:xfrm>
                <a:off x="7496981" y="1111811"/>
                <a:ext cx="18000" cy="200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16C25A-33F7-4559-9C70-795B629A03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79341" y="1093811"/>
                  <a:ext cx="53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EAB9551-706E-44A6-BAA5-D1862B50508C}"/>
                    </a:ext>
                  </a:extLst>
                </p14:cNvPr>
                <p14:cNvContentPartPr/>
                <p14:nvPr/>
              </p14:nvContentPartPr>
              <p14:xfrm>
                <a:off x="7459901" y="1173731"/>
                <a:ext cx="126000" cy="94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EAB9551-706E-44A6-BAA5-D1862B50508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42261" y="1156091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CC5C35-8AF7-4EB2-BC0E-7CC453E25EFC}"/>
                    </a:ext>
                  </a:extLst>
                </p14:cNvPr>
                <p14:cNvContentPartPr/>
                <p14:nvPr/>
              </p14:nvContentPartPr>
              <p14:xfrm>
                <a:off x="7790741" y="1130891"/>
                <a:ext cx="263880" cy="355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CC5C35-8AF7-4EB2-BC0E-7CC453E25EF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773101" y="1113251"/>
                  <a:ext cx="2995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9DFA13-4EF3-41DC-99EC-B0654C0EF2CF}"/>
                    </a:ext>
                  </a:extLst>
                </p14:cNvPr>
                <p14:cNvContentPartPr/>
                <p14:nvPr/>
              </p14:nvContentPartPr>
              <p14:xfrm>
                <a:off x="8261981" y="1235291"/>
                <a:ext cx="136080" cy="130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9DFA13-4EF3-41DC-99EC-B0654C0EF2C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43981" y="1217291"/>
                  <a:ext cx="17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2909FC6-500C-4F20-9BC6-5487D4C9A9E9}"/>
                    </a:ext>
                  </a:extLst>
                </p14:cNvPr>
                <p14:cNvContentPartPr/>
                <p14:nvPr/>
              </p14:nvContentPartPr>
              <p14:xfrm>
                <a:off x="8420381" y="1239971"/>
                <a:ext cx="360" cy="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2909FC6-500C-4F20-9BC6-5487D4C9A9E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02741" y="1222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B754187-EEAC-4030-AAB3-7BEDFCB9032E}"/>
                    </a:ext>
                  </a:extLst>
                </p14:cNvPr>
                <p14:cNvContentPartPr/>
                <p14:nvPr/>
              </p14:nvContentPartPr>
              <p14:xfrm>
                <a:off x="8453501" y="1284251"/>
                <a:ext cx="115920" cy="91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B754187-EEAC-4030-AAB3-7BEDFCB903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5861" y="1266611"/>
                  <a:ext cx="151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1A7A9E1-CE74-49FF-9AF2-061C0DD7B240}"/>
                    </a:ext>
                  </a:extLst>
                </p14:cNvPr>
                <p14:cNvContentPartPr/>
                <p14:nvPr/>
              </p14:nvContentPartPr>
              <p14:xfrm>
                <a:off x="8657981" y="1293611"/>
                <a:ext cx="114480" cy="136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1A7A9E1-CE74-49FF-9AF2-061C0DD7B24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40341" y="1275611"/>
                  <a:ext cx="1501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FF9F7EB-2559-41EB-98E5-2B9F5E152E74}"/>
                  </a:ext>
                </a:extLst>
              </p14:cNvPr>
              <p14:cNvContentPartPr/>
              <p14:nvPr/>
            </p14:nvContentPartPr>
            <p14:xfrm>
              <a:off x="2856221" y="1575491"/>
              <a:ext cx="495360" cy="180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FF9F7EB-2559-41EB-98E5-2B9F5E152E7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838581" y="1557851"/>
                <a:ext cx="5310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E267E70-A647-4837-8058-6BD94D382D91}"/>
              </a:ext>
            </a:extLst>
          </p:cNvPr>
          <p:cNvGrpSpPr/>
          <p:nvPr/>
        </p:nvGrpSpPr>
        <p:grpSpPr>
          <a:xfrm>
            <a:off x="4204061" y="1071491"/>
            <a:ext cx="789840" cy="545040"/>
            <a:chOff x="4204061" y="1071491"/>
            <a:chExt cx="78984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7EA171-EACE-430C-B31B-CFA7E257F9F1}"/>
                    </a:ext>
                  </a:extLst>
                </p14:cNvPr>
                <p14:cNvContentPartPr/>
                <p14:nvPr/>
              </p14:nvContentPartPr>
              <p14:xfrm>
                <a:off x="4204061" y="1071491"/>
                <a:ext cx="178560" cy="29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7EA171-EACE-430C-B31B-CFA7E257F9F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86061" y="1053851"/>
                  <a:ext cx="214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37BD1B-FDA9-4CB2-8D97-B45D78E01ED6}"/>
                    </a:ext>
                  </a:extLst>
                </p14:cNvPr>
                <p14:cNvContentPartPr/>
                <p14:nvPr/>
              </p14:nvContentPartPr>
              <p14:xfrm>
                <a:off x="4440221" y="1282091"/>
                <a:ext cx="95040" cy="16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37BD1B-FDA9-4CB2-8D97-B45D78E01E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22221" y="1264451"/>
                  <a:ext cx="130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E52FD4-509B-4343-B888-885A75C4F213}"/>
                    </a:ext>
                  </a:extLst>
                </p14:cNvPr>
                <p14:cNvContentPartPr/>
                <p14:nvPr/>
              </p14:nvContentPartPr>
              <p14:xfrm>
                <a:off x="4539941" y="1377491"/>
                <a:ext cx="55440" cy="115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E52FD4-509B-4343-B888-885A75C4F2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22301" y="1359851"/>
                  <a:ext cx="91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279214-CB53-48B6-86D3-074CC0518C70}"/>
                    </a:ext>
                  </a:extLst>
                </p14:cNvPr>
                <p14:cNvContentPartPr/>
                <p14:nvPr/>
              </p14:nvContentPartPr>
              <p14:xfrm>
                <a:off x="4905701" y="1117211"/>
                <a:ext cx="88200" cy="178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279214-CB53-48B6-86D3-074CC0518C7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87701" y="1099211"/>
                  <a:ext cx="123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584037-C60C-4E00-B829-96A8359CE46F}"/>
                    </a:ext>
                  </a:extLst>
                </p14:cNvPr>
                <p14:cNvContentPartPr/>
                <p14:nvPr/>
              </p14:nvContentPartPr>
              <p14:xfrm>
                <a:off x="4980581" y="1331051"/>
                <a:ext cx="10440" cy="45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584037-C60C-4E00-B829-96A8359CE46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2581" y="1313411"/>
                  <a:ext cx="46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5BABB15-F22E-4549-9FFC-A4767AA120DA}"/>
                    </a:ext>
                  </a:extLst>
                </p14:cNvPr>
                <p14:cNvContentPartPr/>
                <p14:nvPr/>
              </p14:nvContentPartPr>
              <p14:xfrm>
                <a:off x="4239701" y="1568291"/>
                <a:ext cx="440640" cy="48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5BABB15-F22E-4549-9FFC-A4767AA120D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21701" y="1550291"/>
                  <a:ext cx="4762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04D5CCE-F53B-4F23-82B2-D406E9565201}"/>
              </a:ext>
            </a:extLst>
          </p:cNvPr>
          <p:cNvGrpSpPr/>
          <p:nvPr/>
        </p:nvGrpSpPr>
        <p:grpSpPr>
          <a:xfrm>
            <a:off x="3035501" y="1753331"/>
            <a:ext cx="280800" cy="746640"/>
            <a:chOff x="3035501" y="1753331"/>
            <a:chExt cx="28080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D25860-141E-498B-B233-8917D148B0A2}"/>
                    </a:ext>
                  </a:extLst>
                </p14:cNvPr>
                <p14:cNvContentPartPr/>
                <p14:nvPr/>
              </p14:nvContentPartPr>
              <p14:xfrm>
                <a:off x="3130541" y="1753331"/>
                <a:ext cx="94680" cy="746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D25860-141E-498B-B233-8917D148B0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12901" y="1735331"/>
                  <a:ext cx="13032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8C0EEC-3C7C-4D65-AC58-80464861561D}"/>
                    </a:ext>
                  </a:extLst>
                </p14:cNvPr>
                <p14:cNvContentPartPr/>
                <p14:nvPr/>
              </p14:nvContentPartPr>
              <p14:xfrm>
                <a:off x="3035501" y="2325011"/>
                <a:ext cx="280800" cy="140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8C0EEC-3C7C-4D65-AC58-8046486156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17501" y="2307371"/>
                  <a:ext cx="31644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029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8FF6-3D6E-46B2-A686-E01E04B6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4DF6-BEA1-4124-AA85-6AB70FD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Gini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Entropy</a:t>
            </a:r>
            <a:r>
              <a:rPr lang="en-US" sz="2000" dirty="0"/>
              <a:t>: </a:t>
            </a:r>
          </a:p>
          <a:p>
            <a:pPr marL="879461" lvl="1" indent="-342900">
              <a:spcAft>
                <a:spcPts val="1200"/>
              </a:spcAft>
            </a:pPr>
            <a:r>
              <a:rPr lang="en-US" sz="1900" dirty="0"/>
              <a:t>In thermodynamics:  </a:t>
            </a:r>
            <a:endParaRPr lang="en-US" sz="1900" strike="sngStrike" dirty="0"/>
          </a:p>
          <a:p>
            <a:pPr marL="879461" lvl="1" indent="-342900">
              <a:spcAft>
                <a:spcPts val="1200"/>
              </a:spcAft>
            </a:pPr>
            <a:r>
              <a:rPr lang="en-US" sz="1900" dirty="0"/>
              <a:t>In Information theory: </a:t>
            </a:r>
            <a:r>
              <a:rPr lang="en-US" sz="1900" strike="sngStrike" dirty="0"/>
              <a:t> </a:t>
            </a:r>
            <a:endParaRPr lang="en-US" sz="1900" dirty="0"/>
          </a:p>
          <a:p>
            <a:pPr marL="879461" lvl="1" indent="-342900">
              <a:spcAft>
                <a:spcPts val="1200"/>
              </a:spcAft>
            </a:pPr>
            <a:r>
              <a:rPr lang="en-US" sz="1900" dirty="0"/>
              <a:t>In machine learning:  </a:t>
            </a:r>
          </a:p>
          <a:p>
            <a:pPr marL="879461" lvl="1" indent="-342900"/>
            <a:endParaRPr lang="en-A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DEF8F-B9E8-41D1-9E3A-F9697B6F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D3C3F5-C899-4360-9059-11BAA9ED43D3}"/>
              </a:ext>
            </a:extLst>
          </p:cNvPr>
          <p:cNvGrpSpPr/>
          <p:nvPr/>
        </p:nvGrpSpPr>
        <p:grpSpPr>
          <a:xfrm>
            <a:off x="345941" y="2039171"/>
            <a:ext cx="424080" cy="186480"/>
            <a:chOff x="345941" y="2039171"/>
            <a:chExt cx="424080" cy="1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9856D0-40BD-4FE5-9CA1-162DAE1C3D49}"/>
                    </a:ext>
                  </a:extLst>
                </p14:cNvPr>
                <p14:cNvContentPartPr/>
                <p14:nvPr/>
              </p14:nvContentPartPr>
              <p14:xfrm>
                <a:off x="345941" y="2096411"/>
                <a:ext cx="387360" cy="11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9856D0-40BD-4FE5-9CA1-162DAE1C3D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941" y="2078771"/>
                  <a:ext cx="423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58BDBF-8BF0-4AD0-A486-584EADBC8ED4}"/>
                    </a:ext>
                  </a:extLst>
                </p14:cNvPr>
                <p14:cNvContentPartPr/>
                <p14:nvPr/>
              </p14:nvContentPartPr>
              <p14:xfrm>
                <a:off x="659861" y="2039171"/>
                <a:ext cx="110160" cy="186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58BDBF-8BF0-4AD0-A486-584EADBC8E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221" y="2021531"/>
                  <a:ext cx="14580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3AC010-650A-425D-B681-E7CFF664F961}"/>
                  </a:ext>
                </a:extLst>
              </p14:cNvPr>
              <p14:cNvContentPartPr/>
              <p14:nvPr/>
            </p14:nvContentPartPr>
            <p14:xfrm>
              <a:off x="1029941" y="2357051"/>
              <a:ext cx="325800" cy="18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3AC010-650A-425D-B681-E7CFF664F9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301" y="2339411"/>
                <a:ext cx="36144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919E3-E65E-44C5-A385-EDDC47DE8B17}"/>
              </a:ext>
            </a:extLst>
          </p:cNvPr>
          <p:cNvGrpSpPr/>
          <p:nvPr/>
        </p:nvGrpSpPr>
        <p:grpSpPr>
          <a:xfrm>
            <a:off x="3750461" y="2272091"/>
            <a:ext cx="435240" cy="141840"/>
            <a:chOff x="3750461" y="2272091"/>
            <a:chExt cx="43524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4E2C1B-C765-47BC-9989-271D7C4EEFFC}"/>
                    </a:ext>
                  </a:extLst>
                </p14:cNvPr>
                <p14:cNvContentPartPr/>
                <p14:nvPr/>
              </p14:nvContentPartPr>
              <p14:xfrm>
                <a:off x="3750461" y="2297651"/>
                <a:ext cx="144720" cy="2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4E2C1B-C765-47BC-9989-271D7C4EEF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2821" y="2280011"/>
                  <a:ext cx="180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F7150D-DE0E-4C83-AA19-E49C030E31BC}"/>
                    </a:ext>
                  </a:extLst>
                </p14:cNvPr>
                <p14:cNvContentPartPr/>
                <p14:nvPr/>
              </p14:nvContentPartPr>
              <p14:xfrm>
                <a:off x="3764141" y="2388371"/>
                <a:ext cx="137520" cy="17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F7150D-DE0E-4C83-AA19-E49C030E31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46141" y="2370371"/>
                  <a:ext cx="173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E6EA5A-E85B-4F3C-9877-0F6FBBBBD4E5}"/>
                    </a:ext>
                  </a:extLst>
                </p14:cNvPr>
                <p14:cNvContentPartPr/>
                <p14:nvPr/>
              </p14:nvContentPartPr>
              <p14:xfrm>
                <a:off x="4006421" y="2272091"/>
                <a:ext cx="179280" cy="14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E6EA5A-E85B-4F3C-9877-0F6FBBBBD4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88781" y="2254451"/>
                  <a:ext cx="21492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5D1C4A-79C0-4E0C-95B5-5B6095A776CA}"/>
                  </a:ext>
                </a:extLst>
              </p14:cNvPr>
              <p14:cNvContentPartPr/>
              <p14:nvPr/>
            </p14:nvContentPartPr>
            <p14:xfrm>
              <a:off x="4881221" y="2329331"/>
              <a:ext cx="298080" cy="10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5D1C4A-79C0-4E0C-95B5-5B6095A776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3581" y="2311331"/>
                <a:ext cx="33372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29777FF-DF95-4D6A-B330-E6B04A0E2758}"/>
              </a:ext>
            </a:extLst>
          </p:cNvPr>
          <p:cNvGrpSpPr/>
          <p:nvPr/>
        </p:nvGrpSpPr>
        <p:grpSpPr>
          <a:xfrm>
            <a:off x="5284421" y="2153651"/>
            <a:ext cx="1050120" cy="383040"/>
            <a:chOff x="5284421" y="2153651"/>
            <a:chExt cx="105012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FEE237-2E53-4653-A4F8-E0ED8702C324}"/>
                    </a:ext>
                  </a:extLst>
                </p14:cNvPr>
                <p14:cNvContentPartPr/>
                <p14:nvPr/>
              </p14:nvContentPartPr>
              <p14:xfrm>
                <a:off x="5284421" y="2153651"/>
                <a:ext cx="151920" cy="316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FEE237-2E53-4653-A4F8-E0ED8702C3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6781" y="2135651"/>
                  <a:ext cx="187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C4F466-9DFA-4D2B-9C2D-A1993D8C2013}"/>
                    </a:ext>
                  </a:extLst>
                </p14:cNvPr>
                <p14:cNvContentPartPr/>
                <p14:nvPr/>
              </p14:nvContentPartPr>
              <p14:xfrm>
                <a:off x="5439221" y="2329691"/>
                <a:ext cx="104400" cy="207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C4F466-9DFA-4D2B-9C2D-A1993D8C20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21221" y="2312051"/>
                  <a:ext cx="140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871E43-0DAC-47C9-8184-5648EAA7E9E1}"/>
                    </a:ext>
                  </a:extLst>
                </p14:cNvPr>
                <p14:cNvContentPartPr/>
                <p14:nvPr/>
              </p14:nvContentPartPr>
              <p14:xfrm>
                <a:off x="5631461" y="2373611"/>
                <a:ext cx="169560" cy="8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871E43-0DAC-47C9-8184-5648EAA7E9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13461" y="2355971"/>
                  <a:ext cx="205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E4BFF0-EA8C-4445-9CF0-708A92067C9B}"/>
                    </a:ext>
                  </a:extLst>
                </p14:cNvPr>
                <p14:cNvContentPartPr/>
                <p14:nvPr/>
              </p14:nvContentPartPr>
              <p14:xfrm>
                <a:off x="5732621" y="2372891"/>
                <a:ext cx="140400" cy="120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E4BFF0-EA8C-4445-9CF0-708A92067C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14621" y="2355251"/>
                  <a:ext cx="176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477AC1-F182-4711-8D10-4905686398F2}"/>
                    </a:ext>
                  </a:extLst>
                </p14:cNvPr>
                <p14:cNvContentPartPr/>
                <p14:nvPr/>
              </p14:nvContentPartPr>
              <p14:xfrm>
                <a:off x="5963381" y="2196851"/>
                <a:ext cx="90720" cy="297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477AC1-F182-4711-8D10-4905686398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45381" y="2179211"/>
                  <a:ext cx="126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B0BE83-0737-425A-AB15-8C0A460A5899}"/>
                    </a:ext>
                  </a:extLst>
                </p14:cNvPr>
                <p14:cNvContentPartPr/>
                <p14:nvPr/>
              </p14:nvContentPartPr>
              <p14:xfrm>
                <a:off x="6108461" y="2366771"/>
                <a:ext cx="77400" cy="13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B0BE83-0737-425A-AB15-8C0A460A58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0461" y="2349131"/>
                  <a:ext cx="113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79FF9D-1F78-49C3-9348-5BC7EFDAC2FD}"/>
                    </a:ext>
                  </a:extLst>
                </p14:cNvPr>
                <p14:cNvContentPartPr/>
                <p14:nvPr/>
              </p14:nvContentPartPr>
              <p14:xfrm>
                <a:off x="6269381" y="2355971"/>
                <a:ext cx="65160" cy="12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79FF9D-1F78-49C3-9348-5BC7EFDAC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1381" y="2338331"/>
                  <a:ext cx="1008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499BFD-977A-4235-81D6-D8ACA86133D1}"/>
              </a:ext>
            </a:extLst>
          </p:cNvPr>
          <p:cNvGrpSpPr/>
          <p:nvPr/>
        </p:nvGrpSpPr>
        <p:grpSpPr>
          <a:xfrm>
            <a:off x="6721181" y="2357411"/>
            <a:ext cx="487800" cy="132840"/>
            <a:chOff x="6721181" y="2357411"/>
            <a:chExt cx="487800" cy="13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AC3367-841E-4C50-94DA-15AE5D2FDE2A}"/>
                    </a:ext>
                  </a:extLst>
                </p14:cNvPr>
                <p14:cNvContentPartPr/>
                <p14:nvPr/>
              </p14:nvContentPartPr>
              <p14:xfrm>
                <a:off x="6721181" y="2357411"/>
                <a:ext cx="385920" cy="90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AC3367-841E-4C50-94DA-15AE5D2FDE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03181" y="2339771"/>
                  <a:ext cx="421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F6B47B-3BB6-4F88-AF09-D1F5E78A4074}"/>
                    </a:ext>
                  </a:extLst>
                </p14:cNvPr>
                <p14:cNvContentPartPr/>
                <p14:nvPr/>
              </p14:nvContentPartPr>
              <p14:xfrm>
                <a:off x="7115381" y="2384051"/>
                <a:ext cx="93600" cy="106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F6B47B-3BB6-4F88-AF09-D1F5E78A40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97741" y="2366411"/>
                  <a:ext cx="12924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724D61-BCDB-4C6F-BDC9-B2EC5E50847F}"/>
              </a:ext>
            </a:extLst>
          </p:cNvPr>
          <p:cNvGrpSpPr/>
          <p:nvPr/>
        </p:nvGrpSpPr>
        <p:grpSpPr>
          <a:xfrm>
            <a:off x="7473221" y="2279291"/>
            <a:ext cx="694800" cy="283320"/>
            <a:chOff x="7473221" y="2279291"/>
            <a:chExt cx="69480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524001-E7A6-4534-B5FE-87A8C7920D74}"/>
                    </a:ext>
                  </a:extLst>
                </p14:cNvPr>
                <p14:cNvContentPartPr/>
                <p14:nvPr/>
              </p14:nvContentPartPr>
              <p14:xfrm>
                <a:off x="7473221" y="2323931"/>
                <a:ext cx="204480" cy="227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524001-E7A6-4534-B5FE-87A8C7920D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55581" y="2305931"/>
                  <a:ext cx="24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C623DE-3B07-4788-9096-684006F4147D}"/>
                    </a:ext>
                  </a:extLst>
                </p14:cNvPr>
                <p14:cNvContentPartPr/>
                <p14:nvPr/>
              </p14:nvContentPartPr>
              <p14:xfrm>
                <a:off x="7599581" y="2436971"/>
                <a:ext cx="137160" cy="103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C623DE-3B07-4788-9096-684006F414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81941" y="2418971"/>
                  <a:ext cx="172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7C3A94-6282-4750-BDF4-8FE32D93DA22}"/>
                    </a:ext>
                  </a:extLst>
                </p14:cNvPr>
                <p14:cNvContentPartPr/>
                <p14:nvPr/>
              </p14:nvContentPartPr>
              <p14:xfrm>
                <a:off x="7764461" y="2325731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7C3A94-6282-4750-BDF4-8FE32D93DA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46821" y="2307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F18411-A498-46CE-9CF2-AE8E6740B63E}"/>
                    </a:ext>
                  </a:extLst>
                </p14:cNvPr>
                <p14:cNvContentPartPr/>
                <p14:nvPr/>
              </p14:nvContentPartPr>
              <p14:xfrm>
                <a:off x="7818461" y="2285771"/>
                <a:ext cx="192240" cy="24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F18411-A498-46CE-9CF2-AE8E6740B6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00821" y="2267771"/>
                  <a:ext cx="227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0C1D9D-E781-4D5F-B607-0D3C60CFDF93}"/>
                    </a:ext>
                  </a:extLst>
                </p14:cNvPr>
                <p14:cNvContentPartPr/>
                <p14:nvPr/>
              </p14:nvContentPartPr>
              <p14:xfrm>
                <a:off x="8034101" y="2279291"/>
                <a:ext cx="133920" cy="283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0C1D9D-E781-4D5F-B607-0D3C60CFDF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16101" y="2261291"/>
                  <a:ext cx="16956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3D08C7-145C-41C2-920B-A13F04637970}"/>
              </a:ext>
            </a:extLst>
          </p:cNvPr>
          <p:cNvGrpSpPr/>
          <p:nvPr/>
        </p:nvGrpSpPr>
        <p:grpSpPr>
          <a:xfrm>
            <a:off x="2571461" y="1556051"/>
            <a:ext cx="267120" cy="385200"/>
            <a:chOff x="2571461" y="1556051"/>
            <a:chExt cx="26712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9E2993-1CF5-4612-B1A4-78A54AF1AD33}"/>
                    </a:ext>
                  </a:extLst>
                </p14:cNvPr>
                <p14:cNvContentPartPr/>
                <p14:nvPr/>
              </p14:nvContentPartPr>
              <p14:xfrm>
                <a:off x="2696381" y="1610051"/>
                <a:ext cx="46800" cy="331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9E2993-1CF5-4612-B1A4-78A54AF1AD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78381" y="1592411"/>
                  <a:ext cx="824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1D3815-024E-4F98-8D48-3024F3F4801B}"/>
                    </a:ext>
                  </a:extLst>
                </p14:cNvPr>
                <p14:cNvContentPartPr/>
                <p14:nvPr/>
              </p14:nvContentPartPr>
              <p14:xfrm>
                <a:off x="2571461" y="1556051"/>
                <a:ext cx="267120" cy="19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1D3815-024E-4F98-8D48-3024F3F480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53461" y="1538411"/>
                  <a:ext cx="3027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4B574E3-1440-4D38-ACA7-A423440F29D6}"/>
                  </a:ext>
                </a:extLst>
              </p14:cNvPr>
              <p14:cNvContentPartPr/>
              <p14:nvPr/>
            </p14:nvContentPartPr>
            <p14:xfrm>
              <a:off x="1803941" y="3050771"/>
              <a:ext cx="1606320" cy="41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4B574E3-1440-4D38-ACA7-A423440F29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86301" y="3033131"/>
                <a:ext cx="164196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02AFC57-F918-4082-8B57-0672116B3D99}"/>
              </a:ext>
            </a:extLst>
          </p:cNvPr>
          <p:cNvGrpSpPr/>
          <p:nvPr/>
        </p:nvGrpSpPr>
        <p:grpSpPr>
          <a:xfrm>
            <a:off x="6597341" y="2981651"/>
            <a:ext cx="28080" cy="78480"/>
            <a:chOff x="6597341" y="2981651"/>
            <a:chExt cx="28080" cy="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D1E9903-451F-414A-B416-8829BF4A7A2D}"/>
                    </a:ext>
                  </a:extLst>
                </p14:cNvPr>
                <p14:cNvContentPartPr/>
                <p14:nvPr/>
              </p14:nvContentPartPr>
              <p14:xfrm>
                <a:off x="6597341" y="2981651"/>
                <a:ext cx="25200" cy="24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D1E9903-451F-414A-B416-8829BF4A7A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9701" y="2963651"/>
                  <a:ext cx="60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43F5EF-3CB7-4DEC-88FA-25A7E1AF7985}"/>
                    </a:ext>
                  </a:extLst>
                </p14:cNvPr>
                <p14:cNvContentPartPr/>
                <p14:nvPr/>
              </p14:nvContentPartPr>
              <p14:xfrm>
                <a:off x="6625061" y="3059771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43F5EF-3CB7-4DEC-88FA-25A7E1AF79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7421" y="3042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575EF6-E9BC-4E1D-A42E-B5F6646EEC51}"/>
              </a:ext>
            </a:extLst>
          </p:cNvPr>
          <p:cNvGrpSpPr/>
          <p:nvPr/>
        </p:nvGrpSpPr>
        <p:grpSpPr>
          <a:xfrm>
            <a:off x="6842501" y="2912531"/>
            <a:ext cx="609120" cy="179640"/>
            <a:chOff x="6842501" y="2912531"/>
            <a:chExt cx="60912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41A46A-7DB2-4365-B63A-7E6B2FFCE1E3}"/>
                    </a:ext>
                  </a:extLst>
                </p14:cNvPr>
                <p14:cNvContentPartPr/>
                <p14:nvPr/>
              </p14:nvContentPartPr>
              <p14:xfrm>
                <a:off x="6842501" y="2922611"/>
                <a:ext cx="186840" cy="131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41A46A-7DB2-4365-B63A-7E6B2FFCE1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24861" y="2904971"/>
                  <a:ext cx="222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A555D6-D81F-46E3-A549-762FB6AFDCFA}"/>
                    </a:ext>
                  </a:extLst>
                </p14:cNvPr>
                <p14:cNvContentPartPr/>
                <p14:nvPr/>
              </p14:nvContentPartPr>
              <p14:xfrm>
                <a:off x="7085861" y="2915411"/>
                <a:ext cx="118440" cy="108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A555D6-D81F-46E3-A549-762FB6AFDC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7861" y="2897411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E324E3-59DE-4085-9C0B-212AB0EA018F}"/>
                    </a:ext>
                  </a:extLst>
                </p14:cNvPr>
                <p14:cNvContentPartPr/>
                <p14:nvPr/>
              </p14:nvContentPartPr>
              <p14:xfrm>
                <a:off x="7222301" y="2912531"/>
                <a:ext cx="76680" cy="12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E324E3-59DE-4085-9C0B-212AB0EA01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04301" y="2894891"/>
                  <a:ext cx="11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275BD2E-3ACC-4CA6-A126-87148454932D}"/>
                    </a:ext>
                  </a:extLst>
                </p14:cNvPr>
                <p14:cNvContentPartPr/>
                <p14:nvPr/>
              </p14:nvContentPartPr>
              <p14:xfrm>
                <a:off x="7355501" y="2956091"/>
                <a:ext cx="96120" cy="1360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275BD2E-3ACC-4CA6-A126-8714845493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37861" y="2938091"/>
                  <a:ext cx="1317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89B23D5-3A67-42A2-9C09-421BEAF4DB05}"/>
              </a:ext>
            </a:extLst>
          </p:cNvPr>
          <p:cNvGrpSpPr/>
          <p:nvPr/>
        </p:nvGrpSpPr>
        <p:grpSpPr>
          <a:xfrm>
            <a:off x="7526501" y="2794811"/>
            <a:ext cx="1621080" cy="459000"/>
            <a:chOff x="7526501" y="2794811"/>
            <a:chExt cx="162108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B13F98-580D-4C96-8345-2A5B2CB89F95}"/>
                    </a:ext>
                  </a:extLst>
                </p14:cNvPr>
                <p14:cNvContentPartPr/>
                <p14:nvPr/>
              </p14:nvContentPartPr>
              <p14:xfrm>
                <a:off x="7526501" y="2994611"/>
                <a:ext cx="238320" cy="202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B13F98-580D-4C96-8345-2A5B2CB89F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08861" y="2976971"/>
                  <a:ext cx="273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62C7775-3469-4386-B41B-6F24AD35436E}"/>
                    </a:ext>
                  </a:extLst>
                </p14:cNvPr>
                <p14:cNvContentPartPr/>
                <p14:nvPr/>
              </p14:nvContentPartPr>
              <p14:xfrm>
                <a:off x="7791461" y="2957531"/>
                <a:ext cx="90360" cy="106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62C7775-3469-4386-B41B-6F24AD35436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73461" y="2939531"/>
                  <a:ext cx="126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0EDBB7-191E-4476-844F-C4D40265D27E}"/>
                    </a:ext>
                  </a:extLst>
                </p14:cNvPr>
                <p14:cNvContentPartPr/>
                <p14:nvPr/>
              </p14:nvContentPartPr>
              <p14:xfrm>
                <a:off x="7912421" y="2962571"/>
                <a:ext cx="61560" cy="156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0EDBB7-191E-4476-844F-C4D40265D2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4421" y="2944571"/>
                  <a:ext cx="97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C48B41-DBF9-454B-8546-3B2AA45E7442}"/>
                    </a:ext>
                  </a:extLst>
                </p14:cNvPr>
                <p14:cNvContentPartPr/>
                <p14:nvPr/>
              </p14:nvContentPartPr>
              <p14:xfrm>
                <a:off x="8098901" y="2980211"/>
                <a:ext cx="13320" cy="33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C48B41-DBF9-454B-8546-3B2AA45E74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81261" y="2962571"/>
                  <a:ext cx="48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6B13938-F3BB-4C57-850C-026BD023E1D9}"/>
                    </a:ext>
                  </a:extLst>
                </p14:cNvPr>
                <p14:cNvContentPartPr/>
                <p14:nvPr/>
              </p14:nvContentPartPr>
              <p14:xfrm>
                <a:off x="8124461" y="3084971"/>
                <a:ext cx="19800" cy="6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6B13938-F3BB-4C57-850C-026BD023E1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06821" y="3066971"/>
                  <a:ext cx="55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A147678-0EC0-485E-B867-AFC983C8C0D5}"/>
                    </a:ext>
                  </a:extLst>
                </p14:cNvPr>
                <p14:cNvContentPartPr/>
                <p14:nvPr/>
              </p14:nvContentPartPr>
              <p14:xfrm>
                <a:off x="8206181" y="2858891"/>
                <a:ext cx="7920" cy="267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A147678-0EC0-485E-B867-AFC983C8C0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88541" y="2840891"/>
                  <a:ext cx="43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E9671C-FF50-4E4E-AB66-7DDCF5C4305F}"/>
                    </a:ext>
                  </a:extLst>
                </p14:cNvPr>
                <p14:cNvContentPartPr/>
                <p14:nvPr/>
              </p14:nvContentPartPr>
              <p14:xfrm>
                <a:off x="8158301" y="2794811"/>
                <a:ext cx="455040" cy="261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E9671C-FF50-4E4E-AB66-7DDCF5C430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40661" y="2777171"/>
                  <a:ext cx="490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DA72F6-364D-4AFE-90FA-E5952EE6B9DB}"/>
                    </a:ext>
                  </a:extLst>
                </p14:cNvPr>
                <p14:cNvContentPartPr/>
                <p14:nvPr/>
              </p14:nvContentPartPr>
              <p14:xfrm>
                <a:off x="8614781" y="3075251"/>
                <a:ext cx="88200" cy="160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DA72F6-364D-4AFE-90FA-E5952EE6B9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97141" y="3057251"/>
                  <a:ext cx="123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6FB9DA-211D-4793-82BF-39C4E2189EA6}"/>
                    </a:ext>
                  </a:extLst>
                </p14:cNvPr>
                <p14:cNvContentPartPr/>
                <p14:nvPr/>
              </p14:nvContentPartPr>
              <p14:xfrm>
                <a:off x="8704781" y="3098651"/>
                <a:ext cx="442800" cy="155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6FB9DA-211D-4793-82BF-39C4E2189EA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86781" y="3081011"/>
                  <a:ext cx="4784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32BE8D6-3683-4391-9F1C-FDECA473DEDF}"/>
                  </a:ext>
                </a:extLst>
              </p14:cNvPr>
              <p14:cNvContentPartPr/>
              <p14:nvPr/>
            </p14:nvContentPartPr>
            <p14:xfrm>
              <a:off x="3899861" y="3116291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32BE8D6-3683-4391-9F1C-FDECA473DE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82221" y="30986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CE6D3DD-EE03-4945-820B-3F39B5F4440B}"/>
                  </a:ext>
                </a:extLst>
              </p14:cNvPr>
              <p14:cNvContentPartPr/>
              <p14:nvPr/>
            </p14:nvContentPartPr>
            <p14:xfrm>
              <a:off x="1740581" y="3583211"/>
              <a:ext cx="1606320" cy="370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CE6D3DD-EE03-4945-820B-3F39B5F4440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22941" y="3565211"/>
                <a:ext cx="164196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067DFFC6-91CA-4AD8-88A1-5A1046F7DAEE}"/>
              </a:ext>
            </a:extLst>
          </p:cNvPr>
          <p:cNvGrpSpPr/>
          <p:nvPr/>
        </p:nvGrpSpPr>
        <p:grpSpPr>
          <a:xfrm>
            <a:off x="3862061" y="2749811"/>
            <a:ext cx="2419560" cy="1230120"/>
            <a:chOff x="3862061" y="2749811"/>
            <a:chExt cx="2419560" cy="12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2ED662-9732-4491-BF57-337D58464C24}"/>
                    </a:ext>
                  </a:extLst>
                </p14:cNvPr>
                <p14:cNvContentPartPr/>
                <p14:nvPr/>
              </p14:nvContentPartPr>
              <p14:xfrm>
                <a:off x="3862781" y="2917211"/>
                <a:ext cx="139320" cy="14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2ED662-9732-4491-BF57-337D58464C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44781" y="2899211"/>
                  <a:ext cx="174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367B13-21C3-4734-A66E-76BD909E1673}"/>
                    </a:ext>
                  </a:extLst>
                </p14:cNvPr>
                <p14:cNvContentPartPr/>
                <p14:nvPr/>
              </p14:nvContentPartPr>
              <p14:xfrm>
                <a:off x="3888341" y="2989571"/>
                <a:ext cx="129240" cy="9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367B13-21C3-4734-A66E-76BD909E16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70701" y="2971571"/>
                  <a:ext cx="164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D417A1-D4F5-479D-8E2B-F0D5DE9B62DC}"/>
                    </a:ext>
                  </a:extLst>
                </p14:cNvPr>
                <p14:cNvContentPartPr/>
                <p14:nvPr/>
              </p14:nvContentPartPr>
              <p14:xfrm>
                <a:off x="4143581" y="2876171"/>
                <a:ext cx="171000" cy="150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D417A1-D4F5-479D-8E2B-F0D5DE9B62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25581" y="2858171"/>
                  <a:ext cx="206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C2304C9-A947-4D7F-9946-984D8AAA29AE}"/>
                    </a:ext>
                  </a:extLst>
                </p14:cNvPr>
                <p14:cNvContentPartPr/>
                <p14:nvPr/>
              </p14:nvContentPartPr>
              <p14:xfrm>
                <a:off x="4830101" y="2885531"/>
                <a:ext cx="24840" cy="162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C2304C9-A947-4D7F-9946-984D8AAA29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12101" y="2867531"/>
                  <a:ext cx="6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B3B3EC-7DD6-4015-8049-74929ED05147}"/>
                    </a:ext>
                  </a:extLst>
                </p14:cNvPr>
                <p14:cNvContentPartPr/>
                <p14:nvPr/>
              </p14:nvContentPartPr>
              <p14:xfrm>
                <a:off x="4835501" y="2830811"/>
                <a:ext cx="14040" cy="15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B3B3EC-7DD6-4015-8049-74929ED0514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17501" y="2812811"/>
                  <a:ext cx="49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8B84E7-507C-46F1-878D-424C014ACF01}"/>
                    </a:ext>
                  </a:extLst>
                </p14:cNvPr>
                <p14:cNvContentPartPr/>
                <p14:nvPr/>
              </p14:nvContentPartPr>
              <p14:xfrm>
                <a:off x="4908221" y="2924411"/>
                <a:ext cx="88920" cy="106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8B84E7-507C-46F1-878D-424C014ACF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90221" y="2906411"/>
                  <a:ext cx="124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6B041D-9136-4FD3-BA72-4608962F1C1C}"/>
                    </a:ext>
                  </a:extLst>
                </p14:cNvPr>
                <p14:cNvContentPartPr/>
                <p14:nvPr/>
              </p14:nvContentPartPr>
              <p14:xfrm>
                <a:off x="5080661" y="2749811"/>
                <a:ext cx="227880" cy="401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6B041D-9136-4FD3-BA72-4608962F1C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62661" y="2731811"/>
                  <a:ext cx="263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0F1FE7-FC24-46A5-9E32-FF2500486566}"/>
                    </a:ext>
                  </a:extLst>
                </p14:cNvPr>
                <p14:cNvContentPartPr/>
                <p14:nvPr/>
              </p14:nvContentPartPr>
              <p14:xfrm>
                <a:off x="5335181" y="2941331"/>
                <a:ext cx="138240" cy="90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0F1FE7-FC24-46A5-9E32-FF25004865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7181" y="2923691"/>
                  <a:ext cx="173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65F480-BA41-42CC-B1FC-86648C223B94}"/>
                    </a:ext>
                  </a:extLst>
                </p14:cNvPr>
                <p14:cNvContentPartPr/>
                <p14:nvPr/>
              </p14:nvContentPartPr>
              <p14:xfrm>
                <a:off x="5514461" y="2945651"/>
                <a:ext cx="156600" cy="87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65F480-BA41-42CC-B1FC-86648C223B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96461" y="2927651"/>
                  <a:ext cx="192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21076F4-96BE-44C4-8D88-3E47BED73C2F}"/>
                    </a:ext>
                  </a:extLst>
                </p14:cNvPr>
                <p14:cNvContentPartPr/>
                <p14:nvPr/>
              </p14:nvContentPartPr>
              <p14:xfrm>
                <a:off x="5717861" y="2798411"/>
                <a:ext cx="313200" cy="218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21076F4-96BE-44C4-8D88-3E47BED73C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99861" y="2780771"/>
                  <a:ext cx="348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495FD0B-D5A9-4F41-A45E-B9E4285E4D8E}"/>
                    </a:ext>
                  </a:extLst>
                </p14:cNvPr>
                <p14:cNvContentPartPr/>
                <p14:nvPr/>
              </p14:nvContentPartPr>
              <p14:xfrm>
                <a:off x="6068501" y="2893451"/>
                <a:ext cx="21960" cy="12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495FD0B-D5A9-4F41-A45E-B9E4285E4D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0861" y="2875451"/>
                  <a:ext cx="57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9AED1D4-82B7-4E86-BE45-CBB8562E93AB}"/>
                    </a:ext>
                  </a:extLst>
                </p14:cNvPr>
                <p14:cNvContentPartPr/>
                <p14:nvPr/>
              </p14:nvContentPartPr>
              <p14:xfrm>
                <a:off x="6089021" y="2933051"/>
                <a:ext cx="192600" cy="15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9AED1D4-82B7-4E86-BE45-CBB8562E93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71381" y="2915051"/>
                  <a:ext cx="228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C37EB9-C462-4B1F-B8C5-6327A0219DDF}"/>
                    </a:ext>
                  </a:extLst>
                </p14:cNvPr>
                <p14:cNvContentPartPr/>
                <p14:nvPr/>
              </p14:nvContentPartPr>
              <p14:xfrm>
                <a:off x="4915781" y="3219971"/>
                <a:ext cx="65160" cy="132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C37EB9-C462-4B1F-B8C5-6327A0219D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97781" y="3201971"/>
                  <a:ext cx="100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E99576-64CA-449E-A8A1-1F21A2C25CA0}"/>
                    </a:ext>
                  </a:extLst>
                </p14:cNvPr>
                <p14:cNvContentPartPr/>
                <p14:nvPr/>
              </p14:nvContentPartPr>
              <p14:xfrm>
                <a:off x="5013701" y="3111611"/>
                <a:ext cx="331200" cy="222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E99576-64CA-449E-A8A1-1F21A2C25C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95701" y="3093611"/>
                  <a:ext cx="366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28F982-7AF2-42BE-98E5-04F596B808BF}"/>
                    </a:ext>
                  </a:extLst>
                </p14:cNvPr>
                <p14:cNvContentPartPr/>
                <p14:nvPr/>
              </p14:nvContentPartPr>
              <p14:xfrm>
                <a:off x="5281181" y="3232931"/>
                <a:ext cx="101520" cy="79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28F982-7AF2-42BE-98E5-04F596B808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63541" y="3214931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0841CC-D9F7-4D3E-9149-FCDE94778289}"/>
                    </a:ext>
                  </a:extLst>
                </p14:cNvPr>
                <p14:cNvContentPartPr/>
                <p14:nvPr/>
              </p14:nvContentPartPr>
              <p14:xfrm>
                <a:off x="5447141" y="3240491"/>
                <a:ext cx="63000" cy="5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0841CC-D9F7-4D3E-9149-FCDE947782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29501" y="3222491"/>
                  <a:ext cx="98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763B0C4-C711-476A-91F1-A9CF0E32A8E6}"/>
                    </a:ext>
                  </a:extLst>
                </p14:cNvPr>
                <p14:cNvContentPartPr/>
                <p14:nvPr/>
              </p14:nvContentPartPr>
              <p14:xfrm>
                <a:off x="5535701" y="3169211"/>
                <a:ext cx="267840" cy="207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763B0C4-C711-476A-91F1-A9CF0E32A8E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8061" y="3151211"/>
                  <a:ext cx="303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137227-A5A1-4D3F-A062-2AF4C555DC1B}"/>
                    </a:ext>
                  </a:extLst>
                </p14:cNvPr>
                <p14:cNvContentPartPr/>
                <p14:nvPr/>
              </p14:nvContentPartPr>
              <p14:xfrm>
                <a:off x="3862061" y="3498971"/>
                <a:ext cx="37440" cy="113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137227-A5A1-4D3F-A062-2AF4C555DC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4061" y="3480971"/>
                  <a:ext cx="73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544540-F38B-4F38-9827-6FFC4BE9E6B1}"/>
                    </a:ext>
                  </a:extLst>
                </p14:cNvPr>
                <p14:cNvContentPartPr/>
                <p14:nvPr/>
              </p14:nvContentPartPr>
              <p14:xfrm>
                <a:off x="3872141" y="3385571"/>
                <a:ext cx="18000" cy="34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544540-F38B-4F38-9827-6FFC4BE9E6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54501" y="3367931"/>
                  <a:ext cx="53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D8E8A2-190D-40A0-8D7F-A56323D49708}"/>
                    </a:ext>
                  </a:extLst>
                </p14:cNvPr>
                <p14:cNvContentPartPr/>
                <p14:nvPr/>
              </p14:nvContentPartPr>
              <p14:xfrm>
                <a:off x="3950621" y="3496811"/>
                <a:ext cx="418320" cy="262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D8E8A2-190D-40A0-8D7F-A56323D497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32621" y="3479171"/>
                  <a:ext cx="45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18C7B19-079F-4B09-8A99-791C02AFD85B}"/>
                    </a:ext>
                  </a:extLst>
                </p14:cNvPr>
                <p14:cNvContentPartPr/>
                <p14:nvPr/>
              </p14:nvContentPartPr>
              <p14:xfrm>
                <a:off x="4427261" y="3555491"/>
                <a:ext cx="109080" cy="79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18C7B19-079F-4B09-8A99-791C02AFD8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09621" y="3537491"/>
                  <a:ext cx="144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C2EAE-6DDE-4198-A238-C931CA1D9245}"/>
                    </a:ext>
                  </a:extLst>
                </p14:cNvPr>
                <p14:cNvContentPartPr/>
                <p14:nvPr/>
              </p14:nvContentPartPr>
              <p14:xfrm>
                <a:off x="4588181" y="3546131"/>
                <a:ext cx="88200" cy="73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C2EAE-6DDE-4198-A238-C931CA1D92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70181" y="3528491"/>
                  <a:ext cx="123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226356-5FA1-4649-8AF2-C2B4098AFBAF}"/>
                    </a:ext>
                  </a:extLst>
                </p14:cNvPr>
                <p14:cNvContentPartPr/>
                <p14:nvPr/>
              </p14:nvContentPartPr>
              <p14:xfrm>
                <a:off x="4726061" y="3481691"/>
                <a:ext cx="51120" cy="169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226356-5FA1-4649-8AF2-C2B4098AFB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08061" y="3464051"/>
                  <a:ext cx="86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2AB7286-FC57-4C00-B62D-30A4B56D571E}"/>
                    </a:ext>
                  </a:extLst>
                </p14:cNvPr>
                <p14:cNvContentPartPr/>
                <p14:nvPr/>
              </p14:nvContentPartPr>
              <p14:xfrm>
                <a:off x="4941341" y="3502931"/>
                <a:ext cx="357120" cy="477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2AB7286-FC57-4C00-B62D-30A4B56D57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23701" y="3485291"/>
                  <a:ext cx="39276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53E8736-09BD-4F8A-970E-7789BCF36FAA}"/>
                  </a:ext>
                </a:extLst>
              </p14:cNvPr>
              <p14:cNvContentPartPr/>
              <p14:nvPr/>
            </p14:nvContentPartPr>
            <p14:xfrm>
              <a:off x="5613461" y="3592931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53E8736-09BD-4F8A-970E-7789BCF36F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95461" y="35752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C51FF48-0C41-41FA-BF0F-306EE27C3B0B}"/>
                  </a:ext>
                </a:extLst>
              </p14:cNvPr>
              <p14:cNvContentPartPr/>
              <p14:nvPr/>
            </p14:nvContentPartPr>
            <p14:xfrm>
              <a:off x="5622101" y="3686171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C51FF48-0C41-41FA-BF0F-306EE27C3B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04461" y="366817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7A1EE0C-A664-4C18-8D6F-C003A240C5B6}"/>
              </a:ext>
            </a:extLst>
          </p:cNvPr>
          <p:cNvGrpSpPr/>
          <p:nvPr/>
        </p:nvGrpSpPr>
        <p:grpSpPr>
          <a:xfrm>
            <a:off x="5997581" y="3584291"/>
            <a:ext cx="451440" cy="162720"/>
            <a:chOff x="5997581" y="3584291"/>
            <a:chExt cx="45144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786BA0C-AB53-4AA3-A361-1CEF0F0E9479}"/>
                    </a:ext>
                  </a:extLst>
                </p14:cNvPr>
                <p14:cNvContentPartPr/>
                <p14:nvPr/>
              </p14:nvContentPartPr>
              <p14:xfrm>
                <a:off x="5997581" y="3625691"/>
                <a:ext cx="109080" cy="2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786BA0C-AB53-4AA3-A361-1CEF0F0E94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79941" y="3608051"/>
                  <a:ext cx="144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514412-7B1C-4133-8110-3AD994A4E8A8}"/>
                    </a:ext>
                  </a:extLst>
                </p14:cNvPr>
                <p14:cNvContentPartPr/>
                <p14:nvPr/>
              </p14:nvContentPartPr>
              <p14:xfrm>
                <a:off x="6038261" y="3731531"/>
                <a:ext cx="127440" cy="3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514412-7B1C-4133-8110-3AD994A4E8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20261" y="3713891"/>
                  <a:ext cx="163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87E186-EFB3-4978-BC2B-B3C9BC18354B}"/>
                    </a:ext>
                  </a:extLst>
                </p14:cNvPr>
                <p14:cNvContentPartPr/>
                <p14:nvPr/>
              </p14:nvContentPartPr>
              <p14:xfrm>
                <a:off x="6286661" y="3584291"/>
                <a:ext cx="162360" cy="162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87E186-EFB3-4978-BC2B-B3C9BC1835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69021" y="3566291"/>
                  <a:ext cx="1980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B7FB01-CA2A-4EBD-BCCF-DF4BE7A81092}"/>
              </a:ext>
            </a:extLst>
          </p:cNvPr>
          <p:cNvGrpSpPr/>
          <p:nvPr/>
        </p:nvGrpSpPr>
        <p:grpSpPr>
          <a:xfrm>
            <a:off x="6673301" y="3614891"/>
            <a:ext cx="33480" cy="132120"/>
            <a:chOff x="6673301" y="3614891"/>
            <a:chExt cx="3348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A6B0D3-B27C-4329-B550-E6EB4DA75940}"/>
                    </a:ext>
                  </a:extLst>
                </p14:cNvPr>
                <p14:cNvContentPartPr/>
                <p14:nvPr/>
              </p14:nvContentPartPr>
              <p14:xfrm>
                <a:off x="6673301" y="3614891"/>
                <a:ext cx="4320" cy="32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A6B0D3-B27C-4329-B550-E6EB4DA759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55301" y="3597251"/>
                  <a:ext cx="39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EB8DC6-F809-43E6-8BB8-960DE18F5DC5}"/>
                    </a:ext>
                  </a:extLst>
                </p14:cNvPr>
                <p14:cNvContentPartPr/>
                <p14:nvPr/>
              </p14:nvContentPartPr>
              <p14:xfrm>
                <a:off x="6704261" y="3724331"/>
                <a:ext cx="2520" cy="22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EB8DC6-F809-43E6-8BB8-960DE18F5D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86261" y="3706331"/>
                  <a:ext cx="381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EDB01B-6B59-454A-AF98-94E3DDAF164E}"/>
              </a:ext>
            </a:extLst>
          </p:cNvPr>
          <p:cNvGrpSpPr/>
          <p:nvPr/>
        </p:nvGrpSpPr>
        <p:grpSpPr>
          <a:xfrm>
            <a:off x="7075781" y="3479171"/>
            <a:ext cx="610200" cy="348480"/>
            <a:chOff x="7075781" y="3479171"/>
            <a:chExt cx="61020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1A1392-1833-4642-A801-B03530C1D36A}"/>
                    </a:ext>
                  </a:extLst>
                </p14:cNvPr>
                <p14:cNvContentPartPr/>
                <p14:nvPr/>
              </p14:nvContentPartPr>
              <p14:xfrm>
                <a:off x="7075781" y="3520211"/>
                <a:ext cx="195480" cy="307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1A1392-1833-4642-A801-B03530C1D3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57781" y="3502211"/>
                  <a:ext cx="231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1B5A0C7-C05D-4C03-8F74-0387BFCB3362}"/>
                    </a:ext>
                  </a:extLst>
                </p14:cNvPr>
                <p14:cNvContentPartPr/>
                <p14:nvPr/>
              </p14:nvContentPartPr>
              <p14:xfrm>
                <a:off x="7396541" y="3702371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1B5A0C7-C05D-4C03-8F74-0387BFCB33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8541" y="3684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AE3F3B2-D82D-48EE-9F59-5028EFF1F83E}"/>
                    </a:ext>
                  </a:extLst>
                </p14:cNvPr>
                <p14:cNvContentPartPr/>
                <p14:nvPr/>
              </p14:nvContentPartPr>
              <p14:xfrm>
                <a:off x="7349741" y="3479171"/>
                <a:ext cx="114480" cy="324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AE3F3B2-D82D-48EE-9F59-5028EFF1F83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32101" y="3461171"/>
                  <a:ext cx="150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6A8C7C7-9D1A-448E-B00B-5BF58A1EB73E}"/>
                    </a:ext>
                  </a:extLst>
                </p14:cNvPr>
                <p14:cNvContentPartPr/>
                <p14:nvPr/>
              </p14:nvContentPartPr>
              <p14:xfrm>
                <a:off x="7505261" y="3502211"/>
                <a:ext cx="180720" cy="273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6A8C7C7-9D1A-448E-B00B-5BF58A1EB73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87261" y="3484571"/>
                  <a:ext cx="21636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73EF57-239F-4F3A-9433-91A2D3E29E0A}"/>
              </a:ext>
            </a:extLst>
          </p:cNvPr>
          <p:cNvGrpSpPr/>
          <p:nvPr/>
        </p:nvGrpSpPr>
        <p:grpSpPr>
          <a:xfrm>
            <a:off x="7924301" y="3554411"/>
            <a:ext cx="883800" cy="337320"/>
            <a:chOff x="7924301" y="3554411"/>
            <a:chExt cx="8838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6772EE7-B715-49F2-804C-2EF219383421}"/>
                    </a:ext>
                  </a:extLst>
                </p14:cNvPr>
                <p14:cNvContentPartPr/>
                <p14:nvPr/>
              </p14:nvContentPartPr>
              <p14:xfrm>
                <a:off x="7924301" y="3647651"/>
                <a:ext cx="132480" cy="165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6772EE7-B715-49F2-804C-2EF21938342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906661" y="3629651"/>
                  <a:ext cx="168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223BB6-632B-460C-B273-4B97DA5DF6E5}"/>
                    </a:ext>
                  </a:extLst>
                </p14:cNvPr>
                <p14:cNvContentPartPr/>
                <p14:nvPr/>
              </p14:nvContentPartPr>
              <p14:xfrm>
                <a:off x="8114021" y="3667091"/>
                <a:ext cx="372960" cy="224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223BB6-632B-460C-B273-4B97DA5DF6E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96021" y="3649451"/>
                  <a:ext cx="408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A8160B-F45D-408E-B09A-67C3D376F828}"/>
                    </a:ext>
                  </a:extLst>
                </p14:cNvPr>
                <p14:cNvContentPartPr/>
                <p14:nvPr/>
              </p14:nvContentPartPr>
              <p14:xfrm>
                <a:off x="8530541" y="3554411"/>
                <a:ext cx="102960" cy="200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A8160B-F45D-408E-B09A-67C3D376F8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12541" y="3536411"/>
                  <a:ext cx="138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D5CBA6-963A-4ABC-AD4E-46EDCAAA2539}"/>
                    </a:ext>
                  </a:extLst>
                </p14:cNvPr>
                <p14:cNvContentPartPr/>
                <p14:nvPr/>
              </p14:nvContentPartPr>
              <p14:xfrm>
                <a:off x="8667701" y="3716051"/>
                <a:ext cx="140400" cy="138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D5CBA6-963A-4ABC-AD4E-46EDCAAA253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50061" y="3698411"/>
                  <a:ext cx="176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DAAB72C-5378-42F9-BB01-FF42C4B40781}"/>
              </a:ext>
            </a:extLst>
          </p:cNvPr>
          <p:cNvGrpSpPr/>
          <p:nvPr/>
        </p:nvGrpSpPr>
        <p:grpSpPr>
          <a:xfrm>
            <a:off x="7222301" y="4013771"/>
            <a:ext cx="159480" cy="236880"/>
            <a:chOff x="7222301" y="4013771"/>
            <a:chExt cx="1594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A5A09B6-84F3-4878-BEA1-7A6C029E6618}"/>
                    </a:ext>
                  </a:extLst>
                </p14:cNvPr>
                <p14:cNvContentPartPr/>
                <p14:nvPr/>
              </p14:nvContentPartPr>
              <p14:xfrm>
                <a:off x="7222301" y="4013771"/>
                <a:ext cx="108360" cy="236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A5A09B6-84F3-4878-BEA1-7A6C029E661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04301" y="3995771"/>
                  <a:ext cx="144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CCCB38E-1463-46BA-8904-9B32E79D84FF}"/>
                    </a:ext>
                  </a:extLst>
                </p14:cNvPr>
                <p14:cNvContentPartPr/>
                <p14:nvPr/>
              </p14:nvContentPartPr>
              <p14:xfrm>
                <a:off x="7251101" y="4135091"/>
                <a:ext cx="130680" cy="3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CCCB38E-1463-46BA-8904-9B32E79D84F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233461" y="4117451"/>
                  <a:ext cx="1663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9AF07F2-7E5C-4D60-93CC-AB69C0F979F9}"/>
                  </a:ext>
                </a:extLst>
              </p14:cNvPr>
              <p14:cNvContentPartPr/>
              <p14:nvPr/>
            </p14:nvContentPartPr>
            <p14:xfrm>
              <a:off x="7608581" y="4013771"/>
              <a:ext cx="104400" cy="1965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9AF07F2-7E5C-4D60-93CC-AB69C0F979F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590581" y="3996131"/>
                <a:ext cx="14004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30ACFF2-BD1F-4061-AF77-3A10ABCA59CD}"/>
              </a:ext>
            </a:extLst>
          </p:cNvPr>
          <p:cNvGrpSpPr/>
          <p:nvPr/>
        </p:nvGrpSpPr>
        <p:grpSpPr>
          <a:xfrm>
            <a:off x="7890101" y="4019531"/>
            <a:ext cx="485280" cy="280800"/>
            <a:chOff x="7890101" y="4019531"/>
            <a:chExt cx="4852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4791222-229A-405F-9A5C-874F2F1BC13C}"/>
                    </a:ext>
                  </a:extLst>
                </p14:cNvPr>
                <p14:cNvContentPartPr/>
                <p14:nvPr/>
              </p14:nvContentPartPr>
              <p14:xfrm>
                <a:off x="7890101" y="4125011"/>
                <a:ext cx="73440" cy="110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4791222-229A-405F-9A5C-874F2F1BC1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72461" y="4107011"/>
                  <a:ext cx="109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050345-FAF4-43CE-8CB6-6EB52211C07E}"/>
                    </a:ext>
                  </a:extLst>
                </p14:cNvPr>
                <p14:cNvContentPartPr/>
                <p14:nvPr/>
              </p14:nvContentPartPr>
              <p14:xfrm>
                <a:off x="8029421" y="4019531"/>
                <a:ext cx="98280" cy="220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050345-FAF4-43CE-8CB6-6EB52211C0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11421" y="4001891"/>
                  <a:ext cx="133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65BC92D-9326-4D3F-B3BF-351693A366D5}"/>
                    </a:ext>
                  </a:extLst>
                </p14:cNvPr>
                <p14:cNvContentPartPr/>
                <p14:nvPr/>
              </p14:nvContentPartPr>
              <p14:xfrm>
                <a:off x="8133101" y="4179011"/>
                <a:ext cx="99720" cy="59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65BC92D-9326-4D3F-B3BF-351693A366D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5461" y="4161011"/>
                  <a:ext cx="135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88E168-DBF6-42C8-9983-4C15F339C98A}"/>
                    </a:ext>
                  </a:extLst>
                </p14:cNvPr>
                <p14:cNvContentPartPr/>
                <p14:nvPr/>
              </p14:nvContentPartPr>
              <p14:xfrm>
                <a:off x="8230301" y="4169651"/>
                <a:ext cx="145080" cy="130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88E168-DBF6-42C8-9983-4C15F339C98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12661" y="4152011"/>
                  <a:ext cx="18072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01071E-EF98-4720-BEF0-9755C1183427}"/>
                  </a:ext>
                </a:extLst>
              </p14:cNvPr>
              <p14:cNvContentPartPr/>
              <p14:nvPr/>
            </p14:nvContentPartPr>
            <p14:xfrm>
              <a:off x="5676101" y="3904691"/>
              <a:ext cx="663480" cy="795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01071E-EF98-4720-BEF0-9755C118342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658461" y="3887051"/>
                <a:ext cx="69912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45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5EF0-DA3E-403B-BE47-BCA3222A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E094-DBE8-4CE3-B444-52C75252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Entropy</a:t>
            </a:r>
            <a:r>
              <a:rPr lang="en-US" dirty="0"/>
              <a:t> (in machine learning):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r>
              <a:rPr lang="en-US" dirty="0"/>
              <a:t> 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3AFFC-BC14-48BE-879C-722CEB23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26" y="1064731"/>
            <a:ext cx="3847881" cy="1122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9619-99C1-4E8E-9ACB-A131F792A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5" t="75540" r="33573"/>
          <a:stretch/>
        </p:blipFill>
        <p:spPr>
          <a:xfrm>
            <a:off x="2195462" y="3755600"/>
            <a:ext cx="2160308" cy="114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53FB6-4C32-4908-B511-3AE8A2935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540" r="72212"/>
          <a:stretch/>
        </p:blipFill>
        <p:spPr>
          <a:xfrm>
            <a:off x="2195462" y="2489464"/>
            <a:ext cx="1679580" cy="11459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AF1DC3-B7E2-4353-AD69-D763305622C8}"/>
                  </a:ext>
                </a:extLst>
              </p14:cNvPr>
              <p14:cNvContentPartPr/>
              <p14:nvPr/>
            </p14:nvContentPartPr>
            <p14:xfrm>
              <a:off x="4360661" y="1751171"/>
              <a:ext cx="317160" cy="2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AF1DC3-B7E2-4353-AD69-D763305622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2661" y="1733531"/>
                <a:ext cx="352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297BED-FDC5-4395-AA7E-7A2DC7FC36DF}"/>
                  </a:ext>
                </a:extLst>
              </p14:cNvPr>
              <p14:cNvContentPartPr/>
              <p14:nvPr/>
            </p14:nvContentPartPr>
            <p14:xfrm>
              <a:off x="6977861" y="1748651"/>
              <a:ext cx="1163520" cy="13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297BED-FDC5-4395-AA7E-7A2DC7FC3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9861" y="1731011"/>
                <a:ext cx="11991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5C166C1-BC53-479F-AC4E-729BFA6EB5F7}"/>
              </a:ext>
            </a:extLst>
          </p:cNvPr>
          <p:cNvGrpSpPr/>
          <p:nvPr/>
        </p:nvGrpSpPr>
        <p:grpSpPr>
          <a:xfrm>
            <a:off x="6332741" y="1738211"/>
            <a:ext cx="1604520" cy="658080"/>
            <a:chOff x="6332741" y="1738211"/>
            <a:chExt cx="160452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E72E7A-25DC-418F-8219-7C4F577FAC18}"/>
                    </a:ext>
                  </a:extLst>
                </p14:cNvPr>
                <p14:cNvContentPartPr/>
                <p14:nvPr/>
              </p14:nvContentPartPr>
              <p14:xfrm>
                <a:off x="6332741" y="1738211"/>
                <a:ext cx="342000" cy="56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E72E7A-25DC-418F-8219-7C4F577FAC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4741" y="1720571"/>
                  <a:ext cx="377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3E27E5-558D-46F3-8F9C-C6BA5AAAB674}"/>
                    </a:ext>
                  </a:extLst>
                </p14:cNvPr>
                <p14:cNvContentPartPr/>
                <p14:nvPr/>
              </p14:nvContentPartPr>
              <p14:xfrm>
                <a:off x="6581861" y="1828931"/>
                <a:ext cx="172440" cy="32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3E27E5-558D-46F3-8F9C-C6BA5AAAB6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64221" y="1811291"/>
                  <a:ext cx="208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AB5518-EA80-4347-BA17-41B9A8B52329}"/>
                    </a:ext>
                  </a:extLst>
                </p14:cNvPr>
                <p14:cNvContentPartPr/>
                <p14:nvPr/>
              </p14:nvContentPartPr>
              <p14:xfrm>
                <a:off x="6739181" y="2066171"/>
                <a:ext cx="73080" cy="207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AB5518-EA80-4347-BA17-41B9A8B523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21541" y="2048171"/>
                  <a:ext cx="108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7FF969-CD4A-4BDF-808C-D91706F4C1EA}"/>
                    </a:ext>
                  </a:extLst>
                </p14:cNvPr>
                <p14:cNvContentPartPr/>
                <p14:nvPr/>
              </p14:nvContentPartPr>
              <p14:xfrm>
                <a:off x="7044461" y="2198651"/>
                <a:ext cx="140760" cy="13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7FF969-CD4A-4BDF-808C-D91706F4C1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26821" y="2180651"/>
                  <a:ext cx="176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4B69B7-CEBF-4A74-85C6-70B19C784E5D}"/>
                    </a:ext>
                  </a:extLst>
                </p14:cNvPr>
                <p14:cNvContentPartPr/>
                <p14:nvPr/>
              </p14:nvContentPartPr>
              <p14:xfrm>
                <a:off x="7199261" y="2226011"/>
                <a:ext cx="142920" cy="10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4B69B7-CEBF-4A74-85C6-70B19C784E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81621" y="2208011"/>
                  <a:ext cx="178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DDF65-74B0-4F4E-8D2B-172215471D51}"/>
                    </a:ext>
                  </a:extLst>
                </p14:cNvPr>
                <p14:cNvContentPartPr/>
                <p14:nvPr/>
              </p14:nvContentPartPr>
              <p14:xfrm>
                <a:off x="7368101" y="2148251"/>
                <a:ext cx="208440" cy="21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DDF65-74B0-4F4E-8D2B-172215471D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0101" y="2130251"/>
                  <a:ext cx="244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D9ACE6-A17D-47EF-B59B-DDE292B8CD5E}"/>
                    </a:ext>
                  </a:extLst>
                </p14:cNvPr>
                <p14:cNvContentPartPr/>
                <p14:nvPr/>
              </p14:nvContentPartPr>
              <p14:xfrm>
                <a:off x="7616141" y="2154371"/>
                <a:ext cx="20520" cy="2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D9ACE6-A17D-47EF-B59B-DDE292B8CD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8141" y="2136371"/>
                  <a:ext cx="56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858A90-CFFF-48B2-897C-878341C76A13}"/>
                    </a:ext>
                  </a:extLst>
                </p14:cNvPr>
                <p14:cNvContentPartPr/>
                <p14:nvPr/>
              </p14:nvContentPartPr>
              <p14:xfrm>
                <a:off x="7694261" y="2235731"/>
                <a:ext cx="243000" cy="16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858A90-CFFF-48B2-897C-878341C76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76621" y="2218091"/>
                  <a:ext cx="2786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E6779E-98F9-4F00-9E02-06F590C4FC2B}"/>
              </a:ext>
            </a:extLst>
          </p:cNvPr>
          <p:cNvGrpSpPr/>
          <p:nvPr/>
        </p:nvGrpSpPr>
        <p:grpSpPr>
          <a:xfrm>
            <a:off x="5637581" y="940811"/>
            <a:ext cx="1883520" cy="362160"/>
            <a:chOff x="5637581" y="940811"/>
            <a:chExt cx="188352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550759-B111-413F-A5CF-A33B9CEDD43A}"/>
                    </a:ext>
                  </a:extLst>
                </p14:cNvPr>
                <p14:cNvContentPartPr/>
                <p14:nvPr/>
              </p14:nvContentPartPr>
              <p14:xfrm>
                <a:off x="5637581" y="940811"/>
                <a:ext cx="352800" cy="31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550759-B111-413F-A5CF-A33B9CEDD4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9941" y="922811"/>
                  <a:ext cx="388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C612DD-F20B-4CD2-B13D-69E7A404F4A7}"/>
                    </a:ext>
                  </a:extLst>
                </p14:cNvPr>
                <p14:cNvContentPartPr/>
                <p14:nvPr/>
              </p14:nvContentPartPr>
              <p14:xfrm>
                <a:off x="6092261" y="1106411"/>
                <a:ext cx="176760" cy="5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C612DD-F20B-4CD2-B13D-69E7A404F4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74621" y="1088411"/>
                  <a:ext cx="212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6E3DAF-C21E-4975-9A28-3F7AF16327B9}"/>
                    </a:ext>
                  </a:extLst>
                </p14:cNvPr>
                <p14:cNvContentPartPr/>
                <p14:nvPr/>
              </p14:nvContentPartPr>
              <p14:xfrm>
                <a:off x="6212501" y="1011371"/>
                <a:ext cx="120600" cy="19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6E3DAF-C21E-4975-9A28-3F7AF16327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94501" y="993731"/>
                  <a:ext cx="156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059F63-430F-4F5B-A6CD-25EAF7E0CFF7}"/>
                    </a:ext>
                  </a:extLst>
                </p14:cNvPr>
                <p14:cNvContentPartPr/>
                <p14:nvPr/>
              </p14:nvContentPartPr>
              <p14:xfrm>
                <a:off x="6640181" y="1196411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059F63-430F-4F5B-A6CD-25EAF7E0CF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22181" y="1178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9F8348-6A40-47AA-A842-25C407783EF4}"/>
                    </a:ext>
                  </a:extLst>
                </p14:cNvPr>
                <p14:cNvContentPartPr/>
                <p14:nvPr/>
              </p14:nvContentPartPr>
              <p14:xfrm>
                <a:off x="6492221" y="1076531"/>
                <a:ext cx="151560" cy="25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9F8348-6A40-47AA-A842-25C407783E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74221" y="1058531"/>
                  <a:ext cx="187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262FC0-3F2C-40DA-9B3C-8BD30E911DFC}"/>
                    </a:ext>
                  </a:extLst>
                </p14:cNvPr>
                <p14:cNvContentPartPr/>
                <p14:nvPr/>
              </p14:nvContentPartPr>
              <p14:xfrm>
                <a:off x="6505541" y="1173011"/>
                <a:ext cx="111240" cy="1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262FC0-3F2C-40DA-9B3C-8BD30E911D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87901" y="1155371"/>
                  <a:ext cx="146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7A9B58-6C05-4AE7-9084-7B33AEA3D6FD}"/>
                    </a:ext>
                  </a:extLst>
                </p14:cNvPr>
                <p14:cNvContentPartPr/>
                <p14:nvPr/>
              </p14:nvContentPartPr>
              <p14:xfrm>
                <a:off x="6577181" y="1012091"/>
                <a:ext cx="73440" cy="290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7A9B58-6C05-4AE7-9084-7B33AEA3D6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59541" y="994451"/>
                  <a:ext cx="109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E60508-AD78-4889-9624-0A98EF5496DA}"/>
                    </a:ext>
                  </a:extLst>
                </p14:cNvPr>
                <p14:cNvContentPartPr/>
                <p14:nvPr/>
              </p14:nvContentPartPr>
              <p14:xfrm>
                <a:off x="6773021" y="1062491"/>
                <a:ext cx="102240" cy="109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E60508-AD78-4889-9624-0A98EF5496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55381" y="1044851"/>
                  <a:ext cx="137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168B97-A6BC-42B1-BA1B-90D6F4C47E96}"/>
                    </a:ext>
                  </a:extLst>
                </p14:cNvPr>
                <p14:cNvContentPartPr/>
                <p14:nvPr/>
              </p14:nvContentPartPr>
              <p14:xfrm>
                <a:off x="6936101" y="981851"/>
                <a:ext cx="83520" cy="236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168B97-A6BC-42B1-BA1B-90D6F4C47E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18461" y="963851"/>
                  <a:ext cx="119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0EDC23-DED9-4C7B-A480-E20BCB7705C6}"/>
                    </a:ext>
                  </a:extLst>
                </p14:cNvPr>
                <p14:cNvContentPartPr/>
                <p14:nvPr/>
              </p14:nvContentPartPr>
              <p14:xfrm>
                <a:off x="7051301" y="1116131"/>
                <a:ext cx="126000" cy="112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0EDC23-DED9-4C7B-A480-E20BCB7705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3301" y="1098131"/>
                  <a:ext cx="16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FD0930-70C5-48F1-BC23-8CEE3060FDFE}"/>
                    </a:ext>
                  </a:extLst>
                </p14:cNvPr>
                <p14:cNvContentPartPr/>
                <p14:nvPr/>
              </p14:nvContentPartPr>
              <p14:xfrm>
                <a:off x="7227701" y="1094531"/>
                <a:ext cx="41400" cy="12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FD0930-70C5-48F1-BC23-8CEE3060FD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09701" y="1076531"/>
                  <a:ext cx="77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D0D919-04EF-4DF5-BDB8-DE12B67D9A8E}"/>
                    </a:ext>
                  </a:extLst>
                </p14:cNvPr>
                <p14:cNvContentPartPr/>
                <p14:nvPr/>
              </p14:nvContentPartPr>
              <p14:xfrm>
                <a:off x="7312661" y="1107851"/>
                <a:ext cx="73440" cy="113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D0D919-04EF-4DF5-BDB8-DE12B67D9A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5021" y="1089851"/>
                  <a:ext cx="10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10EC06-90E9-4694-AAE9-6B76DA81D7C8}"/>
                    </a:ext>
                  </a:extLst>
                </p14:cNvPr>
                <p14:cNvContentPartPr/>
                <p14:nvPr/>
              </p14:nvContentPartPr>
              <p14:xfrm>
                <a:off x="7432901" y="1078331"/>
                <a:ext cx="88200" cy="162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10EC06-90E9-4694-AAE9-6B76DA81D7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15261" y="1060331"/>
                  <a:ext cx="12384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90E04F0-A2E4-4B71-890C-17C530990E23}"/>
                  </a:ext>
                </a:extLst>
              </p14:cNvPr>
              <p14:cNvContentPartPr/>
              <p14:nvPr/>
            </p14:nvContentPartPr>
            <p14:xfrm>
              <a:off x="5518061" y="2200451"/>
              <a:ext cx="702000" cy="54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90E04F0-A2E4-4B71-890C-17C530990E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00421" y="2182451"/>
                <a:ext cx="7376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D9FA582-F079-497C-BE76-1EEED8498D56}"/>
                  </a:ext>
                </a:extLst>
              </p14:cNvPr>
              <p14:cNvContentPartPr/>
              <p14:nvPr/>
            </p14:nvContentPartPr>
            <p14:xfrm>
              <a:off x="5256701" y="1661171"/>
              <a:ext cx="129240" cy="533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D9FA582-F079-497C-BE76-1EEED8498D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39061" y="1643531"/>
                <a:ext cx="164880" cy="56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F1329D18-B536-4D30-8702-2D0650D00760}"/>
              </a:ext>
            </a:extLst>
          </p:cNvPr>
          <p:cNvGrpSpPr/>
          <p:nvPr/>
        </p:nvGrpSpPr>
        <p:grpSpPr>
          <a:xfrm>
            <a:off x="4093181" y="2799491"/>
            <a:ext cx="795960" cy="291240"/>
            <a:chOff x="4093181" y="2799491"/>
            <a:chExt cx="79596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1A885D-5D4E-40BA-AE8A-7F5A259A802B}"/>
                    </a:ext>
                  </a:extLst>
                </p14:cNvPr>
                <p14:cNvContentPartPr/>
                <p14:nvPr/>
              </p14:nvContentPartPr>
              <p14:xfrm>
                <a:off x="4093181" y="2799491"/>
                <a:ext cx="165600" cy="197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1A885D-5D4E-40BA-AE8A-7F5A259A80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5181" y="2781491"/>
                  <a:ext cx="201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3EB75C-B8CC-4580-A03E-589CD9432B0B}"/>
                    </a:ext>
                  </a:extLst>
                </p14:cNvPr>
                <p14:cNvContentPartPr/>
                <p14:nvPr/>
              </p14:nvContentPartPr>
              <p14:xfrm>
                <a:off x="4352381" y="2964371"/>
                <a:ext cx="35640" cy="126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3EB75C-B8CC-4580-A03E-589CD9432B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34741" y="2946731"/>
                  <a:ext cx="71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7C3922-17CB-4335-8556-21EFFA0A03D0}"/>
                    </a:ext>
                  </a:extLst>
                </p14:cNvPr>
                <p14:cNvContentPartPr/>
                <p14:nvPr/>
              </p14:nvContentPartPr>
              <p14:xfrm>
                <a:off x="4499621" y="2866091"/>
                <a:ext cx="68040" cy="9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7C3922-17CB-4335-8556-21EFFA0A03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81981" y="2848091"/>
                  <a:ext cx="103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728BB1-C5F8-4E39-B081-737AAFF75297}"/>
                    </a:ext>
                  </a:extLst>
                </p14:cNvPr>
                <p14:cNvContentPartPr/>
                <p14:nvPr/>
              </p14:nvContentPartPr>
              <p14:xfrm>
                <a:off x="4501061" y="2954651"/>
                <a:ext cx="64440" cy="7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728BB1-C5F8-4E39-B081-737AAFF752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83061" y="2937011"/>
                  <a:ext cx="100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AA721B-335B-4DAF-8EC7-4ECBE3CEB7F4}"/>
                    </a:ext>
                  </a:extLst>
                </p14:cNvPr>
                <p14:cNvContentPartPr/>
                <p14:nvPr/>
              </p14:nvContentPartPr>
              <p14:xfrm>
                <a:off x="4740821" y="2928731"/>
                <a:ext cx="148320" cy="11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AA721B-335B-4DAF-8EC7-4ECBE3CEB7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23181" y="2910731"/>
                  <a:ext cx="18396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A8A432-77A9-4999-8A7E-2D3B949BED87}"/>
                  </a:ext>
                </a:extLst>
              </p14:cNvPr>
              <p14:cNvContentPartPr/>
              <p14:nvPr/>
            </p14:nvContentPartPr>
            <p14:xfrm>
              <a:off x="3034061" y="3350651"/>
              <a:ext cx="204480" cy="32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A8A432-77A9-4999-8A7E-2D3B949BED8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16061" y="3332651"/>
                <a:ext cx="240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BB33F01-B890-4635-A526-DADB5AF05D28}"/>
              </a:ext>
            </a:extLst>
          </p:cNvPr>
          <p:cNvGrpSpPr/>
          <p:nvPr/>
        </p:nvGrpSpPr>
        <p:grpSpPr>
          <a:xfrm>
            <a:off x="3680981" y="2989571"/>
            <a:ext cx="208440" cy="288720"/>
            <a:chOff x="3680981" y="2989571"/>
            <a:chExt cx="2084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359E05-90D1-41FD-AD5E-E887401C45E0}"/>
                    </a:ext>
                  </a:extLst>
                </p14:cNvPr>
                <p14:cNvContentPartPr/>
                <p14:nvPr/>
              </p14:nvContentPartPr>
              <p14:xfrm>
                <a:off x="3731741" y="3084611"/>
                <a:ext cx="157680" cy="19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359E05-90D1-41FD-AD5E-E887401C45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13741" y="3066971"/>
                  <a:ext cx="193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379B6A-4A4E-4501-9F5C-4A7BCD7D8E11}"/>
                    </a:ext>
                  </a:extLst>
                </p14:cNvPr>
                <p14:cNvContentPartPr/>
                <p14:nvPr/>
              </p14:nvContentPartPr>
              <p14:xfrm>
                <a:off x="3680981" y="2989571"/>
                <a:ext cx="124560" cy="18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379B6A-4A4E-4501-9F5C-4A7BCD7D8E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63341" y="2971931"/>
                  <a:ext cx="16020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4AB12A5-1553-4006-A6F7-D868571141D7}"/>
                  </a:ext>
                </a:extLst>
              </p14:cNvPr>
              <p14:cNvContentPartPr/>
              <p14:nvPr/>
            </p14:nvContentPartPr>
            <p14:xfrm>
              <a:off x="5157341" y="2805971"/>
              <a:ext cx="101160" cy="166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4AB12A5-1553-4006-A6F7-D868571141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39701" y="2787971"/>
                <a:ext cx="13680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312377A-2AD2-4BCF-A308-6A899023B415}"/>
              </a:ext>
            </a:extLst>
          </p:cNvPr>
          <p:cNvGrpSpPr/>
          <p:nvPr/>
        </p:nvGrpSpPr>
        <p:grpSpPr>
          <a:xfrm>
            <a:off x="5477741" y="2743331"/>
            <a:ext cx="636480" cy="532080"/>
            <a:chOff x="5477741" y="2743331"/>
            <a:chExt cx="63648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55D17F-E140-47A5-8B85-4718632C2D06}"/>
                    </a:ext>
                  </a:extLst>
                </p14:cNvPr>
                <p14:cNvContentPartPr/>
                <p14:nvPr/>
              </p14:nvContentPartPr>
              <p14:xfrm>
                <a:off x="5477741" y="2758091"/>
                <a:ext cx="122040" cy="22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55D17F-E140-47A5-8B85-4718632C2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59741" y="2740451"/>
                  <a:ext cx="157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8334E1-62FF-4FBB-B6E8-0CE249D787A1}"/>
                    </a:ext>
                  </a:extLst>
                </p14:cNvPr>
                <p14:cNvContentPartPr/>
                <p14:nvPr/>
              </p14:nvContentPartPr>
              <p14:xfrm>
                <a:off x="5590781" y="2915771"/>
                <a:ext cx="53640" cy="77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8334E1-62FF-4FBB-B6E8-0CE249D787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3141" y="2898131"/>
                  <a:ext cx="89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33E0A5-4ADC-4B0C-BFAE-BD2C921E9821}"/>
                    </a:ext>
                  </a:extLst>
                </p14:cNvPr>
                <p14:cNvContentPartPr/>
                <p14:nvPr/>
              </p14:nvContentPartPr>
              <p14:xfrm>
                <a:off x="5689061" y="2910371"/>
                <a:ext cx="18144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33E0A5-4ADC-4B0C-BFAE-BD2C921E98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71061" y="2892731"/>
                  <a:ext cx="217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27A073-D9E0-4D9A-A479-5798484730B2}"/>
                    </a:ext>
                  </a:extLst>
                </p14:cNvPr>
                <p14:cNvContentPartPr/>
                <p14:nvPr/>
              </p14:nvContentPartPr>
              <p14:xfrm>
                <a:off x="5893181" y="3125651"/>
                <a:ext cx="157680" cy="149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27A073-D9E0-4D9A-A479-5798484730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75181" y="3107651"/>
                  <a:ext cx="193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630778-E149-4A4D-86E7-13D635802D9C}"/>
                    </a:ext>
                  </a:extLst>
                </p14:cNvPr>
                <p14:cNvContentPartPr/>
                <p14:nvPr/>
              </p14:nvContentPartPr>
              <p14:xfrm>
                <a:off x="6037181" y="2743331"/>
                <a:ext cx="77040" cy="178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630778-E149-4A4D-86E7-13D635802D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19541" y="2725691"/>
                  <a:ext cx="1126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0DBDC95-7C99-4C8C-8331-57D28E30366F}"/>
                  </a:ext>
                </a:extLst>
              </p14:cNvPr>
              <p14:cNvContentPartPr/>
              <p14:nvPr/>
            </p14:nvContentPartPr>
            <p14:xfrm>
              <a:off x="6497621" y="2934851"/>
              <a:ext cx="145440" cy="10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0DBDC95-7C99-4C8C-8331-57D28E30366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79621" y="2916851"/>
                <a:ext cx="181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C66D7BD-9CC1-4209-AD49-0701EBBE3D7E}"/>
                  </a:ext>
                </a:extLst>
              </p14:cNvPr>
              <p14:cNvContentPartPr/>
              <p14:nvPr/>
            </p14:nvContentPartPr>
            <p14:xfrm>
              <a:off x="6510941" y="3051851"/>
              <a:ext cx="140040" cy="22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C66D7BD-9CC1-4209-AD49-0701EBBE3D7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93301" y="3034211"/>
                <a:ext cx="175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FDCF24A-B632-45BF-8DCB-FBC20F0F890C}"/>
                  </a:ext>
                </a:extLst>
              </p14:cNvPr>
              <p14:cNvContentPartPr/>
              <p14:nvPr/>
            </p14:nvContentPartPr>
            <p14:xfrm>
              <a:off x="7235261" y="2852771"/>
              <a:ext cx="217080" cy="229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FDCF24A-B632-45BF-8DCB-FBC20F0F890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17261" y="2834771"/>
                <a:ext cx="25272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1E3A981-21E7-4293-942C-7518A690384E}"/>
              </a:ext>
            </a:extLst>
          </p:cNvPr>
          <p:cNvGrpSpPr/>
          <p:nvPr/>
        </p:nvGrpSpPr>
        <p:grpSpPr>
          <a:xfrm>
            <a:off x="4240421" y="3941771"/>
            <a:ext cx="1229400" cy="382320"/>
            <a:chOff x="4240421" y="3941771"/>
            <a:chExt cx="122940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41BABB-593E-40E1-853B-29E9FD877D59}"/>
                    </a:ext>
                  </a:extLst>
                </p14:cNvPr>
                <p14:cNvContentPartPr/>
                <p14:nvPr/>
              </p14:nvContentPartPr>
              <p14:xfrm>
                <a:off x="4240421" y="4035371"/>
                <a:ext cx="192240" cy="58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41BABB-593E-40E1-853B-29E9FD877D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22421" y="4017731"/>
                  <a:ext cx="227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3A54BC-1E1F-4D4A-9376-EE19AE221080}"/>
                    </a:ext>
                  </a:extLst>
                </p14:cNvPr>
                <p14:cNvContentPartPr/>
                <p14:nvPr/>
              </p14:nvContentPartPr>
              <p14:xfrm>
                <a:off x="4403501" y="3941771"/>
                <a:ext cx="85320" cy="178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3A54BC-1E1F-4D4A-9376-EE19AE2210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85861" y="3923771"/>
                  <a:ext cx="120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651351-5F28-4B69-90C5-367C9D0C7788}"/>
                    </a:ext>
                  </a:extLst>
                </p14:cNvPr>
                <p14:cNvContentPartPr/>
                <p14:nvPr/>
              </p14:nvContentPartPr>
              <p14:xfrm>
                <a:off x="4554341" y="4023851"/>
                <a:ext cx="221040" cy="186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651351-5F28-4B69-90C5-367C9D0C77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36701" y="4005851"/>
                  <a:ext cx="256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D48C21-DDB6-4F02-B910-F023EC7AE40C}"/>
                    </a:ext>
                  </a:extLst>
                </p14:cNvPr>
                <p14:cNvContentPartPr/>
                <p14:nvPr/>
              </p14:nvContentPartPr>
              <p14:xfrm>
                <a:off x="4867181" y="4184771"/>
                <a:ext cx="64440" cy="139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D48C21-DDB6-4F02-B910-F023EC7AE4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49181" y="4166771"/>
                  <a:ext cx="100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B2298D-9E5B-40CE-83B3-12EABC8D33A6}"/>
                    </a:ext>
                  </a:extLst>
                </p14:cNvPr>
                <p14:cNvContentPartPr/>
                <p14:nvPr/>
              </p14:nvContentPartPr>
              <p14:xfrm>
                <a:off x="5074541" y="4054451"/>
                <a:ext cx="105840" cy="118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B2298D-9E5B-40CE-83B3-12EABC8D33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56541" y="4036451"/>
                  <a:ext cx="141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1FC9FD-4E04-4158-B024-DA2DA1A351C8}"/>
                    </a:ext>
                  </a:extLst>
                </p14:cNvPr>
                <p14:cNvContentPartPr/>
                <p14:nvPr/>
              </p14:nvContentPartPr>
              <p14:xfrm>
                <a:off x="5360741" y="4105931"/>
                <a:ext cx="109080" cy="29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1FC9FD-4E04-4158-B024-DA2DA1A351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43101" y="408829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D58776E-1582-4062-8AE0-E709B85B41A2}"/>
              </a:ext>
            </a:extLst>
          </p:cNvPr>
          <p:cNvGrpSpPr/>
          <p:nvPr/>
        </p:nvGrpSpPr>
        <p:grpSpPr>
          <a:xfrm>
            <a:off x="5821901" y="3716411"/>
            <a:ext cx="1582200" cy="721440"/>
            <a:chOff x="5821901" y="3716411"/>
            <a:chExt cx="1582200" cy="72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468BD0-BC08-43A3-A760-A88DFA4905E6}"/>
                    </a:ext>
                  </a:extLst>
                </p14:cNvPr>
                <p14:cNvContentPartPr/>
                <p14:nvPr/>
              </p14:nvContentPartPr>
              <p14:xfrm>
                <a:off x="5833421" y="3807851"/>
                <a:ext cx="75960" cy="135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468BD0-BC08-43A3-A760-A88DFA4905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15781" y="3789851"/>
                  <a:ext cx="11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B241D4-A65C-4BE7-B249-1DA4B5B62078}"/>
                    </a:ext>
                  </a:extLst>
                </p14:cNvPr>
                <p14:cNvContentPartPr/>
                <p14:nvPr/>
              </p14:nvContentPartPr>
              <p14:xfrm>
                <a:off x="5991101" y="3811451"/>
                <a:ext cx="61560" cy="155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B241D4-A65C-4BE7-B249-1DA4B5B620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3461" y="3793451"/>
                  <a:ext cx="97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3AECFE-222D-4B9E-8147-AA1B320DB2FB}"/>
                    </a:ext>
                  </a:extLst>
                </p14:cNvPr>
                <p14:cNvContentPartPr/>
                <p14:nvPr/>
              </p14:nvContentPartPr>
              <p14:xfrm>
                <a:off x="5896421" y="3909011"/>
                <a:ext cx="19800" cy="83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3AECFE-222D-4B9E-8147-AA1B320DB2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78421" y="3891371"/>
                  <a:ext cx="55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62A12D-6ABC-4DE8-ADA0-E8DF1F4AD207}"/>
                    </a:ext>
                  </a:extLst>
                </p14:cNvPr>
                <p14:cNvContentPartPr/>
                <p14:nvPr/>
              </p14:nvContentPartPr>
              <p14:xfrm>
                <a:off x="5841701" y="4042211"/>
                <a:ext cx="252360" cy="4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62A12D-6ABC-4DE8-ADA0-E8DF1F4AD2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23701" y="4024571"/>
                  <a:ext cx="28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C95386-BBFE-4B8C-8A8A-C74F3F9D2CA0}"/>
                    </a:ext>
                  </a:extLst>
                </p14:cNvPr>
                <p14:cNvContentPartPr/>
                <p14:nvPr/>
              </p14:nvContentPartPr>
              <p14:xfrm>
                <a:off x="5821901" y="4173611"/>
                <a:ext cx="114120" cy="188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C95386-BBFE-4B8C-8A8A-C74F3F9D2C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3901" y="4155971"/>
                  <a:ext cx="149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A0F766-8DA2-4603-91AC-C08F468EE2DD}"/>
                    </a:ext>
                  </a:extLst>
                </p14:cNvPr>
                <p14:cNvContentPartPr/>
                <p14:nvPr/>
              </p14:nvContentPartPr>
              <p14:xfrm>
                <a:off x="6025301" y="4197731"/>
                <a:ext cx="100440" cy="117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A0F766-8DA2-4603-91AC-C08F468EE2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07661" y="4180091"/>
                  <a:ext cx="136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580084-BE64-46DD-B68C-45F250121A5A}"/>
                    </a:ext>
                  </a:extLst>
                </p14:cNvPr>
                <p14:cNvContentPartPr/>
                <p14:nvPr/>
              </p14:nvContentPartPr>
              <p14:xfrm>
                <a:off x="6095501" y="4230131"/>
                <a:ext cx="14400" cy="207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580084-BE64-46DD-B68C-45F250121A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77861" y="4212131"/>
                  <a:ext cx="50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A30B38-CF07-4A2E-905F-5BA1173462E8}"/>
                    </a:ext>
                  </a:extLst>
                </p14:cNvPr>
                <p14:cNvContentPartPr/>
                <p14:nvPr/>
              </p14:nvContentPartPr>
              <p14:xfrm>
                <a:off x="6171821" y="3887771"/>
                <a:ext cx="357120" cy="412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A30B38-CF07-4A2E-905F-5BA1173462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54181" y="3869771"/>
                  <a:ext cx="3927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FDB088-B3BD-4001-B263-E4FA9057964A}"/>
                    </a:ext>
                  </a:extLst>
                </p14:cNvPr>
                <p14:cNvContentPartPr/>
                <p14:nvPr/>
              </p14:nvContentPartPr>
              <p14:xfrm>
                <a:off x="6621821" y="4124651"/>
                <a:ext cx="74160" cy="128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FDB088-B3BD-4001-B263-E4FA905796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03821" y="4106651"/>
                  <a:ext cx="109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2DAFBF7-FC4B-4266-9EB9-2E508CBCC0A0}"/>
                    </a:ext>
                  </a:extLst>
                </p14:cNvPr>
                <p14:cNvContentPartPr/>
                <p14:nvPr/>
              </p14:nvContentPartPr>
              <p14:xfrm>
                <a:off x="6750701" y="3965171"/>
                <a:ext cx="217800" cy="29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2DAFBF7-FC4B-4266-9EB9-2E508CBCC0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3061" y="3947171"/>
                  <a:ext cx="253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D29F78A-B45A-4264-B995-A6DE92743221}"/>
                    </a:ext>
                  </a:extLst>
                </p14:cNvPr>
                <p14:cNvContentPartPr/>
                <p14:nvPr/>
              </p14:nvContentPartPr>
              <p14:xfrm>
                <a:off x="6751781" y="3759971"/>
                <a:ext cx="85680" cy="114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D29F78A-B45A-4264-B995-A6DE927432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34141" y="3742331"/>
                  <a:ext cx="121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9B07C2-D309-489E-A95B-603607FE8C09}"/>
                    </a:ext>
                  </a:extLst>
                </p14:cNvPr>
                <p14:cNvContentPartPr/>
                <p14:nvPr/>
              </p14:nvContentPartPr>
              <p14:xfrm>
                <a:off x="6847541" y="3801371"/>
                <a:ext cx="20520" cy="86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9B07C2-D309-489E-A95B-603607FE8C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29541" y="3783731"/>
                  <a:ext cx="5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D96F328-885C-47D6-AE3D-63E65C716578}"/>
                    </a:ext>
                  </a:extLst>
                </p14:cNvPr>
                <p14:cNvContentPartPr/>
                <p14:nvPr/>
              </p14:nvContentPartPr>
              <p14:xfrm>
                <a:off x="6940061" y="3716411"/>
                <a:ext cx="90000" cy="184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D96F328-885C-47D6-AE3D-63E65C7165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2421" y="3698411"/>
                  <a:ext cx="125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8C3F06-001A-49F6-BE97-CDD3421C21F0}"/>
                    </a:ext>
                  </a:extLst>
                </p14:cNvPr>
                <p14:cNvContentPartPr/>
                <p14:nvPr/>
              </p14:nvContentPartPr>
              <p14:xfrm>
                <a:off x="6819101" y="4125011"/>
                <a:ext cx="124920" cy="136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8C3F06-001A-49F6-BE97-CDD3421C21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01101" y="4107011"/>
                  <a:ext cx="160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97959-0B28-4B8F-AD85-1FB8DCCAA6F8}"/>
                    </a:ext>
                  </a:extLst>
                </p14:cNvPr>
                <p14:cNvContentPartPr/>
                <p14:nvPr/>
              </p14:nvContentPartPr>
              <p14:xfrm>
                <a:off x="6984701" y="4099811"/>
                <a:ext cx="87840" cy="119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97959-0B28-4B8F-AD85-1FB8DCCAA6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67061" y="4082171"/>
                  <a:ext cx="123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64526B9-F7EC-4EE7-B62F-ECEA1D35143E}"/>
                    </a:ext>
                  </a:extLst>
                </p14:cNvPr>
                <p14:cNvContentPartPr/>
                <p14:nvPr/>
              </p14:nvContentPartPr>
              <p14:xfrm>
                <a:off x="7054901" y="4134011"/>
                <a:ext cx="18000" cy="106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64526B9-F7EC-4EE7-B62F-ECEA1D3514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36901" y="4116011"/>
                  <a:ext cx="53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ED2CCF0-03CC-499D-ABAA-564B90998F03}"/>
                    </a:ext>
                  </a:extLst>
                </p14:cNvPr>
                <p14:cNvContentPartPr/>
                <p14:nvPr/>
              </p14:nvContentPartPr>
              <p14:xfrm>
                <a:off x="7281701" y="4028171"/>
                <a:ext cx="122400" cy="2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ED2CCF0-03CC-499D-ABAA-564B90998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4061" y="4010531"/>
                  <a:ext cx="158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815D043-6860-41EC-ABF0-FA0EB341C857}"/>
                    </a:ext>
                  </a:extLst>
                </p14:cNvPr>
                <p14:cNvContentPartPr/>
                <p14:nvPr/>
              </p14:nvContentPartPr>
              <p14:xfrm>
                <a:off x="7072901" y="3842411"/>
                <a:ext cx="34920" cy="222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815D043-6860-41EC-ABF0-FA0EB341C8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55261" y="3824771"/>
                  <a:ext cx="70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298A62-1FFF-4F14-ADAD-5215B53F0F54}"/>
                    </a:ext>
                  </a:extLst>
                </p14:cNvPr>
                <p14:cNvContentPartPr/>
                <p14:nvPr/>
              </p14:nvContentPartPr>
              <p14:xfrm>
                <a:off x="6605621" y="3871571"/>
                <a:ext cx="68040" cy="288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298A62-1FFF-4F14-ADAD-5215B53F0F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87621" y="3853571"/>
                  <a:ext cx="10368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5BC1109-7E28-461B-BC45-4849BD126ABC}"/>
              </a:ext>
            </a:extLst>
          </p:cNvPr>
          <p:cNvGrpSpPr/>
          <p:nvPr/>
        </p:nvGrpSpPr>
        <p:grpSpPr>
          <a:xfrm>
            <a:off x="7593101" y="3666011"/>
            <a:ext cx="1324800" cy="782640"/>
            <a:chOff x="7593101" y="3666011"/>
            <a:chExt cx="1324800" cy="78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1D11B4A-9D6B-4283-B7D5-E07DD68765FF}"/>
                    </a:ext>
                  </a:extLst>
                </p14:cNvPr>
                <p14:cNvContentPartPr/>
                <p14:nvPr/>
              </p14:nvContentPartPr>
              <p14:xfrm>
                <a:off x="7628741" y="3973091"/>
                <a:ext cx="129960" cy="4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1D11B4A-9D6B-4283-B7D5-E07DD68765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11101" y="3955091"/>
                  <a:ext cx="165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C7B6A6-FD9B-4642-A519-1A281EB18D14}"/>
                    </a:ext>
                  </a:extLst>
                </p14:cNvPr>
                <p14:cNvContentPartPr/>
                <p14:nvPr/>
              </p14:nvContentPartPr>
              <p14:xfrm>
                <a:off x="7642421" y="3729011"/>
                <a:ext cx="67320" cy="172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C7B6A6-FD9B-4642-A519-1A281EB18D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24421" y="3711371"/>
                  <a:ext cx="102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2638D4-0853-4B2B-A029-DACBDA1CFEB9}"/>
                    </a:ext>
                  </a:extLst>
                </p14:cNvPr>
                <p14:cNvContentPartPr/>
                <p14:nvPr/>
              </p14:nvContentPartPr>
              <p14:xfrm>
                <a:off x="7650341" y="4200251"/>
                <a:ext cx="68040" cy="10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2638D4-0853-4B2B-A029-DACBDA1CFE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32701" y="4182611"/>
                  <a:ext cx="103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EB72BF-A941-4560-9FFD-EBE91913BE24}"/>
                    </a:ext>
                  </a:extLst>
                </p14:cNvPr>
                <p14:cNvContentPartPr/>
                <p14:nvPr/>
              </p14:nvContentPartPr>
              <p14:xfrm>
                <a:off x="7593101" y="4208891"/>
                <a:ext cx="70920" cy="199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EB72BF-A941-4560-9FFD-EBE91913BE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75461" y="4190891"/>
                  <a:ext cx="106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DEABCC-92BB-4249-B00B-252F95A75900}"/>
                    </a:ext>
                  </a:extLst>
                </p14:cNvPr>
                <p14:cNvContentPartPr/>
                <p14:nvPr/>
              </p14:nvContentPartPr>
              <p14:xfrm>
                <a:off x="7767341" y="4203131"/>
                <a:ext cx="80640" cy="140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DEABCC-92BB-4249-B00B-252F95A759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49701" y="4185491"/>
                  <a:ext cx="11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F74C714-3B57-4A26-BD0B-872BDB1375E9}"/>
                    </a:ext>
                  </a:extLst>
                </p14:cNvPr>
                <p14:cNvContentPartPr/>
                <p14:nvPr/>
              </p14:nvContentPartPr>
              <p14:xfrm>
                <a:off x="7823501" y="4261091"/>
                <a:ext cx="26640" cy="187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F74C714-3B57-4A26-BD0B-872BDB1375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05501" y="4243091"/>
                  <a:ext cx="62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D51EBF-C504-49D3-8C10-6870FA2DF6A2}"/>
                    </a:ext>
                  </a:extLst>
                </p14:cNvPr>
                <p14:cNvContentPartPr/>
                <p14:nvPr/>
              </p14:nvContentPartPr>
              <p14:xfrm>
                <a:off x="7974701" y="3832331"/>
                <a:ext cx="311040" cy="426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D51EBF-C504-49D3-8C10-6870FA2DF6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56701" y="3814691"/>
                  <a:ext cx="3466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E9D8FC-BF44-4AEA-9986-ED17C0FCCFE3}"/>
                    </a:ext>
                  </a:extLst>
                </p14:cNvPr>
                <p14:cNvContentPartPr/>
                <p14:nvPr/>
              </p14:nvContentPartPr>
              <p14:xfrm>
                <a:off x="8367101" y="4138691"/>
                <a:ext cx="87480" cy="14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E9D8FC-BF44-4AEA-9986-ED17C0FCCFE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49101" y="4121051"/>
                  <a:ext cx="123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BBBD541-F357-45CD-8D87-1E9F14CBE763}"/>
                    </a:ext>
                  </a:extLst>
                </p14:cNvPr>
                <p14:cNvContentPartPr/>
                <p14:nvPr/>
              </p14:nvContentPartPr>
              <p14:xfrm>
                <a:off x="8475101" y="3746651"/>
                <a:ext cx="65160" cy="387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BBBD541-F357-45CD-8D87-1E9F14CBE7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57461" y="3729011"/>
                  <a:ext cx="100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5F50AEC-022B-4523-B35A-03702905049F}"/>
                    </a:ext>
                  </a:extLst>
                </p14:cNvPr>
                <p14:cNvContentPartPr/>
                <p14:nvPr/>
              </p14:nvContentPartPr>
              <p14:xfrm>
                <a:off x="8637101" y="3901811"/>
                <a:ext cx="112320" cy="28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5F50AEC-022B-4523-B35A-0370290504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19461" y="3883811"/>
                  <a:ext cx="14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822F29-AF19-46E4-AF67-87DC12932046}"/>
                    </a:ext>
                  </a:extLst>
                </p14:cNvPr>
                <p14:cNvContentPartPr/>
                <p14:nvPr/>
              </p14:nvContentPartPr>
              <p14:xfrm>
                <a:off x="8624501" y="3666011"/>
                <a:ext cx="54360" cy="164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822F29-AF19-46E4-AF67-87DC129320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6501" y="3648011"/>
                  <a:ext cx="90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C780FA-0E37-4539-A65E-E2FC8A2308E2}"/>
                    </a:ext>
                  </a:extLst>
                </p14:cNvPr>
                <p14:cNvContentPartPr/>
                <p14:nvPr/>
              </p14:nvContentPartPr>
              <p14:xfrm>
                <a:off x="8620541" y="4078571"/>
                <a:ext cx="108720" cy="102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C780FA-0E37-4539-A65E-E2FC8A2308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02901" y="4060931"/>
                  <a:ext cx="144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668B88B-AD9F-40FE-84D7-07EC8CAEC50A}"/>
                    </a:ext>
                  </a:extLst>
                </p14:cNvPr>
                <p14:cNvContentPartPr/>
                <p14:nvPr/>
              </p14:nvContentPartPr>
              <p14:xfrm>
                <a:off x="8670221" y="4033571"/>
                <a:ext cx="48960" cy="17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668B88B-AD9F-40FE-84D7-07EC8CAEC5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52581" y="4015931"/>
                  <a:ext cx="8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6D30F3-48A7-47F0-8840-AC21D7AC87EC}"/>
                    </a:ext>
                  </a:extLst>
                </p14:cNvPr>
                <p14:cNvContentPartPr/>
                <p14:nvPr/>
              </p14:nvContentPartPr>
              <p14:xfrm>
                <a:off x="8633861" y="4173971"/>
                <a:ext cx="73440" cy="131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6D30F3-48A7-47F0-8840-AC21D7AC87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15861" y="4156331"/>
                  <a:ext cx="109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76D345E-08A8-4BE0-9290-CE8DFC318663}"/>
                    </a:ext>
                  </a:extLst>
                </p14:cNvPr>
                <p14:cNvContentPartPr/>
                <p14:nvPr/>
              </p14:nvContentPartPr>
              <p14:xfrm>
                <a:off x="8778221" y="4047611"/>
                <a:ext cx="51480" cy="8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76D345E-08A8-4BE0-9290-CE8DFC3186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0221" y="4029971"/>
                  <a:ext cx="87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0481E5D-2366-4E2C-84F2-76004720108D}"/>
                    </a:ext>
                  </a:extLst>
                </p14:cNvPr>
                <p14:cNvContentPartPr/>
                <p14:nvPr/>
              </p14:nvContentPartPr>
              <p14:xfrm>
                <a:off x="8813501" y="4088291"/>
                <a:ext cx="15840" cy="139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0481E5D-2366-4E2C-84F2-7600472010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95861" y="4070651"/>
                  <a:ext cx="51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1F57E9-0AF7-4683-B0CE-87D279B946C4}"/>
                    </a:ext>
                  </a:extLst>
                </p14:cNvPr>
                <p14:cNvContentPartPr/>
                <p14:nvPr/>
              </p14:nvContentPartPr>
              <p14:xfrm>
                <a:off x="8859581" y="3680051"/>
                <a:ext cx="58320" cy="395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1F57E9-0AF7-4683-B0CE-87D279B946C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41581" y="3662051"/>
                  <a:ext cx="9396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CC306C3-C1AD-4E1B-9DC3-3BC62FCA57EB}"/>
                  </a:ext>
                </a:extLst>
              </p14:cNvPr>
              <p14:cNvContentPartPr/>
              <p14:nvPr/>
            </p14:nvContentPartPr>
            <p14:xfrm>
              <a:off x="7077581" y="3249851"/>
              <a:ext cx="446040" cy="957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CC306C3-C1AD-4E1B-9DC3-3BC62FCA57E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59941" y="3231851"/>
                <a:ext cx="48168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DE31145-5233-43FC-9D80-D8B1E0126A82}"/>
              </a:ext>
            </a:extLst>
          </p:cNvPr>
          <p:cNvGrpSpPr/>
          <p:nvPr/>
        </p:nvGrpSpPr>
        <p:grpSpPr>
          <a:xfrm>
            <a:off x="5113421" y="4612451"/>
            <a:ext cx="1382040" cy="291960"/>
            <a:chOff x="5113421" y="4612451"/>
            <a:chExt cx="138204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050645-66B1-461E-834D-BF22D9591BBF}"/>
                    </a:ext>
                  </a:extLst>
                </p14:cNvPr>
                <p14:cNvContentPartPr/>
                <p14:nvPr/>
              </p14:nvContentPartPr>
              <p14:xfrm>
                <a:off x="5113421" y="4725491"/>
                <a:ext cx="169200" cy="84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050645-66B1-461E-834D-BF22D9591B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95781" y="4707491"/>
                  <a:ext cx="204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074E32-1503-4A03-999A-AF46CCD13012}"/>
                    </a:ext>
                  </a:extLst>
                </p14:cNvPr>
                <p14:cNvContentPartPr/>
                <p14:nvPr/>
              </p14:nvContentPartPr>
              <p14:xfrm>
                <a:off x="5200181" y="4841051"/>
                <a:ext cx="177480" cy="55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074E32-1503-4A03-999A-AF46CCD130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82181" y="4823051"/>
                  <a:ext cx="213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C26D99-4605-4461-B4C4-92C2F351A7F1}"/>
                    </a:ext>
                  </a:extLst>
                </p14:cNvPr>
                <p14:cNvContentPartPr/>
                <p14:nvPr/>
              </p14:nvContentPartPr>
              <p14:xfrm>
                <a:off x="5541101" y="4707131"/>
                <a:ext cx="100080" cy="165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C26D99-4605-4461-B4C4-92C2F351A7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23101" y="4689491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AB727B-CF07-4A96-B94E-AF7903BCE159}"/>
                    </a:ext>
                  </a:extLst>
                </p14:cNvPr>
                <p14:cNvContentPartPr/>
                <p14:nvPr/>
              </p14:nvContentPartPr>
              <p14:xfrm>
                <a:off x="5698421" y="4856171"/>
                <a:ext cx="15840" cy="38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AB727B-CF07-4A96-B94E-AF7903BCE15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80781" y="4838171"/>
                  <a:ext cx="51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E59F7F-4ADF-49D8-8D3C-39DC5EE9A516}"/>
                    </a:ext>
                  </a:extLst>
                </p14:cNvPr>
                <p14:cNvContentPartPr/>
                <p14:nvPr/>
              </p14:nvContentPartPr>
              <p14:xfrm>
                <a:off x="5812541" y="4663571"/>
                <a:ext cx="97560" cy="148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E59F7F-4ADF-49D8-8D3C-39DC5EE9A5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94901" y="4645571"/>
                  <a:ext cx="13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B48214-47C8-4A2E-9EA0-35EBCE6BD638}"/>
                    </a:ext>
                  </a:extLst>
                </p14:cNvPr>
                <p14:cNvContentPartPr/>
                <p14:nvPr/>
              </p14:nvContentPartPr>
              <p14:xfrm>
                <a:off x="5921981" y="4750331"/>
                <a:ext cx="2520" cy="154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B48214-47C8-4A2E-9EA0-35EBCE6BD6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04341" y="4732691"/>
                  <a:ext cx="3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0439B9-0ACB-46A4-A97C-7C870E31D899}"/>
                    </a:ext>
                  </a:extLst>
                </p14:cNvPr>
                <p14:cNvContentPartPr/>
                <p14:nvPr/>
              </p14:nvContentPartPr>
              <p14:xfrm>
                <a:off x="6024221" y="4683011"/>
                <a:ext cx="91440" cy="220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0439B9-0ACB-46A4-A97C-7C870E31D8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06221" y="4665011"/>
                  <a:ext cx="127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D7CFF2D-7E1C-46DB-9FAC-12D26386C411}"/>
                    </a:ext>
                  </a:extLst>
                </p14:cNvPr>
                <p14:cNvContentPartPr/>
                <p14:nvPr/>
              </p14:nvContentPartPr>
              <p14:xfrm>
                <a:off x="6308981" y="4612451"/>
                <a:ext cx="186480" cy="216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D7CFF2D-7E1C-46DB-9FAC-12D26386C41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91341" y="4594451"/>
                  <a:ext cx="222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C4FC02-2481-4FEA-9B57-9CF10D35844C}"/>
                    </a:ext>
                  </a:extLst>
                </p14:cNvPr>
                <p14:cNvContentPartPr/>
                <p14:nvPr/>
              </p14:nvContentPartPr>
              <p14:xfrm>
                <a:off x="6294221" y="4728371"/>
                <a:ext cx="99720" cy="155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C4FC02-2481-4FEA-9B57-9CF10D3584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76221" y="4710731"/>
                  <a:ext cx="1353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7CEEC45-18C9-41A9-8D11-294F4BAE169F}"/>
              </a:ext>
            </a:extLst>
          </p:cNvPr>
          <p:cNvGrpSpPr/>
          <p:nvPr/>
        </p:nvGrpSpPr>
        <p:grpSpPr>
          <a:xfrm>
            <a:off x="419381" y="4250651"/>
            <a:ext cx="2110320" cy="513360"/>
            <a:chOff x="419381" y="4250651"/>
            <a:chExt cx="211032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B9BEBFE-AEC6-41D5-BE28-4E5BF191B4EB}"/>
                    </a:ext>
                  </a:extLst>
                </p14:cNvPr>
                <p14:cNvContentPartPr/>
                <p14:nvPr/>
              </p14:nvContentPartPr>
              <p14:xfrm>
                <a:off x="2151701" y="4506611"/>
                <a:ext cx="378000" cy="77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B9BEBFE-AEC6-41D5-BE28-4E5BF191B4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4061" y="4488611"/>
                  <a:ext cx="413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1A91D9-185A-41EE-A786-BAC025272664}"/>
                    </a:ext>
                  </a:extLst>
                </p14:cNvPr>
                <p14:cNvContentPartPr/>
                <p14:nvPr/>
              </p14:nvContentPartPr>
              <p14:xfrm>
                <a:off x="2063861" y="4509131"/>
                <a:ext cx="183600" cy="202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1A91D9-185A-41EE-A786-BAC0252726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46221" y="4491131"/>
                  <a:ext cx="219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AD0CEDE-56D2-411D-8BA8-83ADCBBC09A7}"/>
                    </a:ext>
                  </a:extLst>
                </p14:cNvPr>
                <p14:cNvContentPartPr/>
                <p14:nvPr/>
              </p14:nvContentPartPr>
              <p14:xfrm>
                <a:off x="621341" y="4399691"/>
                <a:ext cx="142920" cy="218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AD0CEDE-56D2-411D-8BA8-83ADCBBC09A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3701" y="4381691"/>
                  <a:ext cx="178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679D60-8D73-430E-8605-015A9DB95760}"/>
                    </a:ext>
                  </a:extLst>
                </p14:cNvPr>
                <p14:cNvContentPartPr/>
                <p14:nvPr/>
              </p14:nvContentPartPr>
              <p14:xfrm>
                <a:off x="826901" y="4429211"/>
                <a:ext cx="112680" cy="159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679D60-8D73-430E-8605-015A9DB957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8901" y="4411211"/>
                  <a:ext cx="148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E951235-9349-4A6C-996D-53FC0FACF66B}"/>
                    </a:ext>
                  </a:extLst>
                </p14:cNvPr>
                <p14:cNvContentPartPr/>
                <p14:nvPr/>
              </p14:nvContentPartPr>
              <p14:xfrm>
                <a:off x="1085381" y="4557731"/>
                <a:ext cx="23400" cy="10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E951235-9349-4A6C-996D-53FC0FACF66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7741" y="4539731"/>
                  <a:ext cx="59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A95E3D-8C84-4612-83CC-F1DBD5279C2D}"/>
                    </a:ext>
                  </a:extLst>
                </p14:cNvPr>
                <p14:cNvContentPartPr/>
                <p14:nvPr/>
              </p14:nvContentPartPr>
              <p14:xfrm>
                <a:off x="1240901" y="4373411"/>
                <a:ext cx="84960" cy="163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A95E3D-8C84-4612-83CC-F1DBD5279C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22901" y="4355771"/>
                  <a:ext cx="120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7BDDEA-7C57-4931-91C7-44C7CCDDA46E}"/>
                    </a:ext>
                  </a:extLst>
                </p14:cNvPr>
                <p14:cNvContentPartPr/>
                <p14:nvPr/>
              </p14:nvContentPartPr>
              <p14:xfrm>
                <a:off x="1325141" y="4449371"/>
                <a:ext cx="18000" cy="129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7BDDEA-7C57-4931-91C7-44C7CCDDA4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07501" y="4431731"/>
                  <a:ext cx="53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3D64BF5-BF47-4532-9996-1206B986106E}"/>
                    </a:ext>
                  </a:extLst>
                </p14:cNvPr>
                <p14:cNvContentPartPr/>
                <p14:nvPr/>
              </p14:nvContentPartPr>
              <p14:xfrm>
                <a:off x="1388141" y="4359371"/>
                <a:ext cx="181440" cy="305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3D64BF5-BF47-4532-9996-1206B98610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70141" y="4341371"/>
                  <a:ext cx="217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8CB2516-BE2C-452F-B6DF-A984C066FF2D}"/>
                    </a:ext>
                  </a:extLst>
                </p14:cNvPr>
                <p14:cNvContentPartPr/>
                <p14:nvPr/>
              </p14:nvContentPartPr>
              <p14:xfrm>
                <a:off x="1644821" y="4375571"/>
                <a:ext cx="113760" cy="1810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8CB2516-BE2C-452F-B6DF-A984C066FF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626821" y="4357931"/>
                  <a:ext cx="149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24E1BF0-14B0-43C0-9B2A-6C60A4574248}"/>
                    </a:ext>
                  </a:extLst>
                </p14:cNvPr>
                <p14:cNvContentPartPr/>
                <p14:nvPr/>
              </p14:nvContentPartPr>
              <p14:xfrm>
                <a:off x="1787021" y="4401491"/>
                <a:ext cx="120600" cy="136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24E1BF0-14B0-43C0-9B2A-6C60A45742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69381" y="4383491"/>
                  <a:ext cx="156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02CCE99-A379-41F6-91BC-84950FFA1DAB}"/>
                    </a:ext>
                  </a:extLst>
                </p14:cNvPr>
                <p14:cNvContentPartPr/>
                <p14:nvPr/>
              </p14:nvContentPartPr>
              <p14:xfrm>
                <a:off x="1897541" y="4277291"/>
                <a:ext cx="80280" cy="345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02CCE99-A379-41F6-91BC-84950FFA1DA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79901" y="4259651"/>
                  <a:ext cx="1159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EA7184-F77B-4084-8EFA-EF8773713212}"/>
                    </a:ext>
                  </a:extLst>
                </p14:cNvPr>
                <p14:cNvContentPartPr/>
                <p14:nvPr/>
              </p14:nvContentPartPr>
              <p14:xfrm>
                <a:off x="419381" y="4252091"/>
                <a:ext cx="122040" cy="10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EA7184-F77B-4084-8EFA-EF87737132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1741" y="4234091"/>
                  <a:ext cx="157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363237C-2C89-4712-B2AB-42BB83FE2E30}"/>
                    </a:ext>
                  </a:extLst>
                </p14:cNvPr>
                <p14:cNvContentPartPr/>
                <p14:nvPr/>
              </p14:nvContentPartPr>
              <p14:xfrm>
                <a:off x="437741" y="4250651"/>
                <a:ext cx="205560" cy="513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363237C-2C89-4712-B2AB-42BB83FE2E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9741" y="4233011"/>
                  <a:ext cx="241200" cy="54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CD3729A-F747-48DA-91DC-CEBCBC2673FE}"/>
                  </a:ext>
                </a:extLst>
              </p14:cNvPr>
              <p14:cNvContentPartPr/>
              <p14:nvPr/>
            </p14:nvContentPartPr>
            <p14:xfrm>
              <a:off x="2388941" y="2877611"/>
              <a:ext cx="944640" cy="3024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CD3729A-F747-48DA-91DC-CEBCBC2673F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371301" y="2859611"/>
                <a:ext cx="98028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65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D82C-BEA3-448A-8FE4-9890EC35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D214-36F6-45F5-851F-67CC2303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Gini impurity or entropy? </a:t>
            </a:r>
          </a:p>
          <a:p>
            <a:pPr marL="879461" lvl="1" indent="-342900"/>
            <a:r>
              <a:rPr lang="en-US" dirty="0"/>
              <a:t>most of the time: </a:t>
            </a:r>
            <a:r>
              <a:rPr lang="en-US" strike="sngStrike" dirty="0"/>
              <a:t> </a:t>
            </a:r>
          </a:p>
          <a:p>
            <a:pPr marL="879461" lvl="1" indent="-342900"/>
            <a:r>
              <a:rPr lang="en-US" dirty="0"/>
              <a:t>Gini impurity: </a:t>
            </a:r>
            <a:r>
              <a:rPr lang="en-US" strike="sngStrike" dirty="0"/>
              <a:t> </a:t>
            </a:r>
          </a:p>
          <a:p>
            <a:pPr marL="879461" lvl="1" indent="-342900"/>
            <a:r>
              <a:rPr lang="en-US" dirty="0"/>
              <a:t>Entropy: </a:t>
            </a:r>
            <a:r>
              <a:rPr lang="en-US" strike="sngStrike" dirty="0"/>
              <a:t>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D66C0-2A49-4CE7-A42D-C20EB269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8494E9-09F5-4655-A2B5-AC4BA9B898F1}"/>
                  </a:ext>
                </a:extLst>
              </p14:cNvPr>
              <p14:cNvContentPartPr/>
              <p14:nvPr/>
            </p14:nvContentPartPr>
            <p14:xfrm>
              <a:off x="580661" y="1532291"/>
              <a:ext cx="384120" cy="8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8494E9-09F5-4655-A2B5-AC4BA9B898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021" y="1514651"/>
                <a:ext cx="4197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8429AE-3667-415B-8DCA-5D7F2750D863}"/>
                  </a:ext>
                </a:extLst>
              </p14:cNvPr>
              <p14:cNvContentPartPr/>
              <p14:nvPr/>
            </p14:nvContentPartPr>
            <p14:xfrm>
              <a:off x="2540861" y="1591691"/>
              <a:ext cx="483840" cy="26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8429AE-3667-415B-8DCA-5D7F2750D8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3221" y="1574051"/>
                <a:ext cx="5194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251C95A-E502-4EAD-A431-66B5163ABA6E}"/>
              </a:ext>
            </a:extLst>
          </p:cNvPr>
          <p:cNvGrpSpPr/>
          <p:nvPr/>
        </p:nvGrpSpPr>
        <p:grpSpPr>
          <a:xfrm>
            <a:off x="3799781" y="1707971"/>
            <a:ext cx="1133280" cy="296640"/>
            <a:chOff x="3799781" y="1707971"/>
            <a:chExt cx="11332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3C4018-8090-49D8-A3F3-E920849D2401}"/>
                    </a:ext>
                  </a:extLst>
                </p14:cNvPr>
                <p14:cNvContentPartPr/>
                <p14:nvPr/>
              </p14:nvContentPartPr>
              <p14:xfrm>
                <a:off x="3799781" y="1824251"/>
                <a:ext cx="105120" cy="16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3C4018-8090-49D8-A3F3-E920849D24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82141" y="1806251"/>
                  <a:ext cx="140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E29D29-5098-4662-8A77-14C340B19CBA}"/>
                    </a:ext>
                  </a:extLst>
                </p14:cNvPr>
                <p14:cNvContentPartPr/>
                <p14:nvPr/>
              </p14:nvContentPartPr>
              <p14:xfrm>
                <a:off x="3970061" y="1763411"/>
                <a:ext cx="33480" cy="23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E29D29-5098-4662-8A77-14C340B19C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52421" y="1745411"/>
                  <a:ext cx="69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3893BE-F2F7-4EBE-BA7F-26B091E9B30F}"/>
                    </a:ext>
                  </a:extLst>
                </p14:cNvPr>
                <p14:cNvContentPartPr/>
                <p14:nvPr/>
              </p14:nvContentPartPr>
              <p14:xfrm>
                <a:off x="4101101" y="1848371"/>
                <a:ext cx="232560" cy="112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3893BE-F2F7-4EBE-BA7F-26B091E9B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83461" y="1830731"/>
                  <a:ext cx="268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7C8B5F-83D5-47DF-9592-A6AE12C89C1E}"/>
                    </a:ext>
                  </a:extLst>
                </p14:cNvPr>
                <p14:cNvContentPartPr/>
                <p14:nvPr/>
              </p14:nvContentPartPr>
              <p14:xfrm>
                <a:off x="4373981" y="1857731"/>
                <a:ext cx="15840" cy="11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7C8B5F-83D5-47DF-9592-A6AE12C89C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56341" y="1839731"/>
                  <a:ext cx="51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951499-7AB0-4A0F-9D42-7206A6AEDC1B}"/>
                    </a:ext>
                  </a:extLst>
                </p14:cNvPr>
                <p14:cNvContentPartPr/>
                <p14:nvPr/>
              </p14:nvContentPartPr>
              <p14:xfrm>
                <a:off x="4393061" y="1759811"/>
                <a:ext cx="3600" cy="1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951499-7AB0-4A0F-9D42-7206A6AEDC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5061" y="1741811"/>
                  <a:ext cx="3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28FC5F-6C90-429D-BFAF-E55E3BFBA02E}"/>
                    </a:ext>
                  </a:extLst>
                </p14:cNvPr>
                <p14:cNvContentPartPr/>
                <p14:nvPr/>
              </p14:nvContentPartPr>
              <p14:xfrm>
                <a:off x="4494221" y="1707971"/>
                <a:ext cx="438840" cy="296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28FC5F-6C90-429D-BFAF-E55E3BFBA0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76581" y="1689971"/>
                  <a:ext cx="4744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F76BDA-3C47-403B-B17C-A65531FE888F}"/>
              </a:ext>
            </a:extLst>
          </p:cNvPr>
          <p:cNvGrpSpPr/>
          <p:nvPr/>
        </p:nvGrpSpPr>
        <p:grpSpPr>
          <a:xfrm>
            <a:off x="5245901" y="1742891"/>
            <a:ext cx="736200" cy="259920"/>
            <a:chOff x="5245901" y="1742891"/>
            <a:chExt cx="73620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A3299F-2FDE-4F74-A240-34C826A214F2}"/>
                    </a:ext>
                  </a:extLst>
                </p14:cNvPr>
                <p14:cNvContentPartPr/>
                <p14:nvPr/>
              </p14:nvContentPartPr>
              <p14:xfrm>
                <a:off x="5379101" y="1742891"/>
                <a:ext cx="11160" cy="259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A3299F-2FDE-4F74-A240-34C826A214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61101" y="1724891"/>
                  <a:ext cx="4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939143-CCC0-4082-87F3-A5AD8A8A51AA}"/>
                    </a:ext>
                  </a:extLst>
                </p14:cNvPr>
                <p14:cNvContentPartPr/>
                <p14:nvPr/>
              </p14:nvContentPartPr>
              <p14:xfrm>
                <a:off x="5245901" y="1849811"/>
                <a:ext cx="182880" cy="28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939143-CCC0-4082-87F3-A5AD8A8A51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28261" y="1831811"/>
                  <a:ext cx="218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9D086C-DB20-403B-B943-EAB7533EE716}"/>
                    </a:ext>
                  </a:extLst>
                </p14:cNvPr>
                <p14:cNvContentPartPr/>
                <p14:nvPr/>
              </p14:nvContentPartPr>
              <p14:xfrm>
                <a:off x="5493941" y="1855931"/>
                <a:ext cx="91440" cy="97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9D086C-DB20-403B-B943-EAB7533EE7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75941" y="1837931"/>
                  <a:ext cx="127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5EA5AA-14E5-481C-8529-AD7BA8467BBA}"/>
                    </a:ext>
                  </a:extLst>
                </p14:cNvPr>
                <p14:cNvContentPartPr/>
                <p14:nvPr/>
              </p14:nvContentPartPr>
              <p14:xfrm>
                <a:off x="5632181" y="1820291"/>
                <a:ext cx="94320" cy="12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5EA5AA-14E5-481C-8529-AD7BA8467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4541" y="1802651"/>
                  <a:ext cx="129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5D1D09-2DFE-404B-B9AD-5B9CA5B8164E}"/>
                    </a:ext>
                  </a:extLst>
                </p14:cNvPr>
                <p14:cNvContentPartPr/>
                <p14:nvPr/>
              </p14:nvContentPartPr>
              <p14:xfrm>
                <a:off x="5844221" y="1819211"/>
                <a:ext cx="137880" cy="159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5D1D09-2DFE-404B-B9AD-5B9CA5B816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26221" y="1801211"/>
                  <a:ext cx="1735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7AA7B1-6F86-4C62-96E0-3BAFB7F5E8E7}"/>
              </a:ext>
            </a:extLst>
          </p:cNvPr>
          <p:cNvGrpSpPr/>
          <p:nvPr/>
        </p:nvGrpSpPr>
        <p:grpSpPr>
          <a:xfrm>
            <a:off x="4738301" y="2719571"/>
            <a:ext cx="873360" cy="276840"/>
            <a:chOff x="4738301" y="2719571"/>
            <a:chExt cx="87336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B95B56-E9EE-4C13-A24F-E9F8248828CF}"/>
                    </a:ext>
                  </a:extLst>
                </p14:cNvPr>
                <p14:cNvContentPartPr/>
                <p14:nvPr/>
              </p14:nvContentPartPr>
              <p14:xfrm>
                <a:off x="4738301" y="2737571"/>
                <a:ext cx="508680" cy="217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B95B56-E9EE-4C13-A24F-E9F8248828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0661" y="2719571"/>
                  <a:ext cx="544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3A40598-C94A-4905-B383-78AC261A923A}"/>
                    </a:ext>
                  </a:extLst>
                </p14:cNvPr>
                <p14:cNvContentPartPr/>
                <p14:nvPr/>
              </p14:nvContentPartPr>
              <p14:xfrm>
                <a:off x="5045381" y="2872211"/>
                <a:ext cx="150840" cy="124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3A40598-C94A-4905-B383-78AC261A92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27381" y="2854211"/>
                  <a:ext cx="186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793625-0E3C-4478-ADEC-67D68048C7D9}"/>
                    </a:ext>
                  </a:extLst>
                </p14:cNvPr>
                <p14:cNvContentPartPr/>
                <p14:nvPr/>
              </p14:nvContentPartPr>
              <p14:xfrm>
                <a:off x="5248421" y="2879051"/>
                <a:ext cx="100080" cy="107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793625-0E3C-4478-ADEC-67D68048C7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30421" y="2861051"/>
                  <a:ext cx="135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E11B16-1B30-40CE-9159-F83C81B10BE2}"/>
                    </a:ext>
                  </a:extLst>
                </p14:cNvPr>
                <p14:cNvContentPartPr/>
                <p14:nvPr/>
              </p14:nvContentPartPr>
              <p14:xfrm>
                <a:off x="5361461" y="2875451"/>
                <a:ext cx="145440" cy="84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E11B16-1B30-40CE-9159-F83C81B10B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3821" y="2857811"/>
                  <a:ext cx="181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A7E35B-38F6-47B2-A9D6-73A37BBA84A6}"/>
                    </a:ext>
                  </a:extLst>
                </p14:cNvPr>
                <p14:cNvContentPartPr/>
                <p14:nvPr/>
              </p14:nvContentPartPr>
              <p14:xfrm>
                <a:off x="5497181" y="2719571"/>
                <a:ext cx="114480" cy="251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A7E35B-38F6-47B2-A9D6-73A37BBA84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9181" y="2701931"/>
                  <a:ext cx="15012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59F48A-6353-4D46-A572-A3A5981335BC}"/>
              </a:ext>
            </a:extLst>
          </p:cNvPr>
          <p:cNvGrpSpPr/>
          <p:nvPr/>
        </p:nvGrpSpPr>
        <p:grpSpPr>
          <a:xfrm>
            <a:off x="5992541" y="2775011"/>
            <a:ext cx="624240" cy="276480"/>
            <a:chOff x="5992541" y="2775011"/>
            <a:chExt cx="62424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3DA6CF-518C-4863-B830-A710FB779446}"/>
                    </a:ext>
                  </a:extLst>
                </p14:cNvPr>
                <p14:cNvContentPartPr/>
                <p14:nvPr/>
              </p14:nvContentPartPr>
              <p14:xfrm>
                <a:off x="5992541" y="2775011"/>
                <a:ext cx="384120" cy="22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3DA6CF-518C-4863-B830-A710FB7794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74901" y="2757011"/>
                  <a:ext cx="419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031695-3339-4C72-8CB7-852118CDDEEE}"/>
                    </a:ext>
                  </a:extLst>
                </p14:cNvPr>
                <p14:cNvContentPartPr/>
                <p14:nvPr/>
              </p14:nvContentPartPr>
              <p14:xfrm>
                <a:off x="6446861" y="2875451"/>
                <a:ext cx="62640" cy="110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031695-3339-4C72-8CB7-852118CDDE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28861" y="2857451"/>
                  <a:ext cx="98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F754FE-64CD-4937-B251-5C606AC01148}"/>
                    </a:ext>
                  </a:extLst>
                </p14:cNvPr>
                <p14:cNvContentPartPr/>
                <p14:nvPr/>
              </p14:nvContentPartPr>
              <p14:xfrm>
                <a:off x="6560261" y="2899931"/>
                <a:ext cx="56520" cy="151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F754FE-64CD-4937-B251-5C606AC011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2621" y="2882291"/>
                  <a:ext cx="921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9A8E6B-EC1F-4171-B0A4-175A23CA9B44}"/>
              </a:ext>
            </a:extLst>
          </p:cNvPr>
          <p:cNvGrpSpPr/>
          <p:nvPr/>
        </p:nvGrpSpPr>
        <p:grpSpPr>
          <a:xfrm>
            <a:off x="2419901" y="2166971"/>
            <a:ext cx="2243520" cy="851760"/>
            <a:chOff x="2419901" y="2166971"/>
            <a:chExt cx="2243520" cy="85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6CB726-0367-4961-9419-C06D205D0EE7}"/>
                    </a:ext>
                  </a:extLst>
                </p14:cNvPr>
                <p14:cNvContentPartPr/>
                <p14:nvPr/>
              </p14:nvContentPartPr>
              <p14:xfrm>
                <a:off x="3627701" y="2193611"/>
                <a:ext cx="114480" cy="37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6CB726-0367-4961-9419-C06D205D0E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9701" y="2175971"/>
                  <a:ext cx="1501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5FDB6B-D99F-49F4-BD0B-D25BB748043C}"/>
                    </a:ext>
                  </a:extLst>
                </p14:cNvPr>
                <p14:cNvContentPartPr/>
                <p14:nvPr/>
              </p14:nvContentPartPr>
              <p14:xfrm>
                <a:off x="3596741" y="2372891"/>
                <a:ext cx="187560" cy="137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5FDB6B-D99F-49F4-BD0B-D25BB74804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78741" y="2355251"/>
                  <a:ext cx="223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2DAAE1-D275-4CE0-B45B-EC7988C54469}"/>
                    </a:ext>
                  </a:extLst>
                </p14:cNvPr>
                <p14:cNvContentPartPr/>
                <p14:nvPr/>
              </p14:nvContentPartPr>
              <p14:xfrm>
                <a:off x="3808421" y="2333651"/>
                <a:ext cx="10188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2DAAE1-D275-4CE0-B45B-EC7988C544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90781" y="2315651"/>
                  <a:ext cx="13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00B68B-8532-4EF2-90F1-98ADF3632A11}"/>
                    </a:ext>
                  </a:extLst>
                </p14:cNvPr>
                <p14:cNvContentPartPr/>
                <p14:nvPr/>
              </p14:nvContentPartPr>
              <p14:xfrm>
                <a:off x="3940901" y="2272091"/>
                <a:ext cx="253080" cy="183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00B68B-8532-4EF2-90F1-98ADF3632A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23261" y="2254091"/>
                  <a:ext cx="288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35747F-3281-442F-A702-9FE634129B6A}"/>
                    </a:ext>
                  </a:extLst>
                </p14:cNvPr>
                <p14:cNvContentPartPr/>
                <p14:nvPr/>
              </p14:nvContentPartPr>
              <p14:xfrm>
                <a:off x="4174181" y="2372531"/>
                <a:ext cx="119160" cy="100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35747F-3281-442F-A702-9FE634129B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56181" y="2354531"/>
                  <a:ext cx="154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C44C71-86BB-491B-87B9-29DBBBC73E34}"/>
                    </a:ext>
                  </a:extLst>
                </p14:cNvPr>
                <p14:cNvContentPartPr/>
                <p14:nvPr/>
              </p14:nvContentPartPr>
              <p14:xfrm>
                <a:off x="4181381" y="2356691"/>
                <a:ext cx="175320" cy="132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C44C71-86BB-491B-87B9-29DBBBC73E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63741" y="2338691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1F4BDE-BD8F-4458-8681-84B047AC2F2C}"/>
                    </a:ext>
                  </a:extLst>
                </p14:cNvPr>
                <p14:cNvContentPartPr/>
                <p14:nvPr/>
              </p14:nvContentPartPr>
              <p14:xfrm>
                <a:off x="4384061" y="2332931"/>
                <a:ext cx="167400" cy="145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1F4BDE-BD8F-4458-8681-84B047AC2F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66421" y="2315291"/>
                  <a:ext cx="203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372CB4-9ECD-4617-9A2A-ED153AB74B1D}"/>
                    </a:ext>
                  </a:extLst>
                </p14:cNvPr>
                <p14:cNvContentPartPr/>
                <p14:nvPr/>
              </p14:nvContentPartPr>
              <p14:xfrm>
                <a:off x="3163661" y="2829011"/>
                <a:ext cx="277920" cy="11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372CB4-9ECD-4617-9A2A-ED153AB74B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46021" y="2811011"/>
                  <a:ext cx="313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711B6B4-1C09-4EBD-8C4A-CD41AC737927}"/>
                    </a:ext>
                  </a:extLst>
                </p14:cNvPr>
                <p14:cNvContentPartPr/>
                <p14:nvPr/>
              </p14:nvContentPartPr>
              <p14:xfrm>
                <a:off x="3506741" y="2835491"/>
                <a:ext cx="88200" cy="101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11B6B4-1C09-4EBD-8C4A-CD41AC7379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89101" y="2817851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14E3E2-BE1D-4920-9500-023E2119497B}"/>
                    </a:ext>
                  </a:extLst>
                </p14:cNvPr>
                <p14:cNvContentPartPr/>
                <p14:nvPr/>
              </p14:nvContentPartPr>
              <p14:xfrm>
                <a:off x="3691061" y="2838371"/>
                <a:ext cx="92880" cy="128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14E3E2-BE1D-4920-9500-023E211949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73421" y="2820731"/>
                  <a:ext cx="128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D15A77B-49EC-440F-B000-F4CFE7DB9F10}"/>
                    </a:ext>
                  </a:extLst>
                </p14:cNvPr>
                <p14:cNvContentPartPr/>
                <p14:nvPr/>
              </p14:nvContentPartPr>
              <p14:xfrm>
                <a:off x="4349501" y="2733971"/>
                <a:ext cx="71640" cy="223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D15A77B-49EC-440F-B000-F4CFE7DB9F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1501" y="2715971"/>
                  <a:ext cx="107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31C293-FF16-470A-93F0-22FF3A541EB9}"/>
                    </a:ext>
                  </a:extLst>
                </p14:cNvPr>
                <p14:cNvContentPartPr/>
                <p14:nvPr/>
              </p14:nvContentPartPr>
              <p14:xfrm>
                <a:off x="4490261" y="2914691"/>
                <a:ext cx="173160" cy="104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31C293-FF16-470A-93F0-22FF3A541E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72621" y="2896691"/>
                  <a:ext cx="208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227703-FAD4-4CA9-BDED-C5FCE635BCD1}"/>
                    </a:ext>
                  </a:extLst>
                </p14:cNvPr>
                <p14:cNvContentPartPr/>
                <p14:nvPr/>
              </p14:nvContentPartPr>
              <p14:xfrm>
                <a:off x="2929661" y="2360651"/>
                <a:ext cx="141840" cy="85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227703-FAD4-4CA9-BDED-C5FCE635BC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2021" y="2342651"/>
                  <a:ext cx="177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F9B4A5-5162-484E-A7E6-A5D9ABF35915}"/>
                    </a:ext>
                  </a:extLst>
                </p14:cNvPr>
                <p14:cNvContentPartPr/>
                <p14:nvPr/>
              </p14:nvContentPartPr>
              <p14:xfrm>
                <a:off x="3147461" y="2241851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F9B4A5-5162-484E-A7E6-A5D9ABF359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29821" y="2223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D7807D-D891-40AD-BEB0-0CC2065389F0}"/>
                    </a:ext>
                  </a:extLst>
                </p14:cNvPr>
                <p14:cNvContentPartPr/>
                <p14:nvPr/>
              </p14:nvContentPartPr>
              <p14:xfrm>
                <a:off x="3147461" y="2225651"/>
                <a:ext cx="208440" cy="204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D7807D-D891-40AD-BEB0-0CC2065389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29821" y="2208011"/>
                  <a:ext cx="244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93927-CCCA-44C9-92E3-9A81FE579794}"/>
                    </a:ext>
                  </a:extLst>
                </p14:cNvPr>
                <p14:cNvContentPartPr/>
                <p14:nvPr/>
              </p14:nvContentPartPr>
              <p14:xfrm>
                <a:off x="3401261" y="2310611"/>
                <a:ext cx="6480" cy="70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93927-CCCA-44C9-92E3-9A81FE5797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83621" y="2292611"/>
                  <a:ext cx="42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290E58-78D7-4EEE-8E43-44547D557A8C}"/>
                    </a:ext>
                  </a:extLst>
                </p14:cNvPr>
                <p14:cNvContentPartPr/>
                <p14:nvPr/>
              </p14:nvContentPartPr>
              <p14:xfrm>
                <a:off x="3319181" y="2187131"/>
                <a:ext cx="252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290E58-78D7-4EEE-8E43-44547D557A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01181" y="2169131"/>
                  <a:ext cx="38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6B7F92-059E-411C-9902-90D5A64FAB30}"/>
                    </a:ext>
                  </a:extLst>
                </p14:cNvPr>
                <p14:cNvContentPartPr/>
                <p14:nvPr/>
              </p14:nvContentPartPr>
              <p14:xfrm>
                <a:off x="3373541" y="2166971"/>
                <a:ext cx="111960" cy="262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6B7F92-059E-411C-9902-90D5A64FAB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55901" y="2149331"/>
                  <a:ext cx="147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2DF817-DB33-48C9-B4DC-BB552436DAC8}"/>
                    </a:ext>
                  </a:extLst>
                </p14:cNvPr>
                <p14:cNvContentPartPr/>
                <p14:nvPr/>
              </p14:nvContentPartPr>
              <p14:xfrm>
                <a:off x="2419901" y="2821091"/>
                <a:ext cx="167400" cy="92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2DF817-DB33-48C9-B4DC-BB552436DA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02261" y="2803091"/>
                  <a:ext cx="203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4F1448A-E741-4FCA-8E71-E736E0365337}"/>
                    </a:ext>
                  </a:extLst>
                </p14:cNvPr>
                <p14:cNvContentPartPr/>
                <p14:nvPr/>
              </p14:nvContentPartPr>
              <p14:xfrm>
                <a:off x="2639501" y="2715611"/>
                <a:ext cx="117720" cy="20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4F1448A-E741-4FCA-8E71-E736E03653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1501" y="2697611"/>
                  <a:ext cx="153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EABA75-0560-44EB-AE99-12B1F5582734}"/>
                    </a:ext>
                  </a:extLst>
                </p14:cNvPr>
                <p14:cNvContentPartPr/>
                <p14:nvPr/>
              </p14:nvContentPartPr>
              <p14:xfrm>
                <a:off x="2820581" y="2746931"/>
                <a:ext cx="32040" cy="162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EABA75-0560-44EB-AE99-12B1F55827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02581" y="2728931"/>
                  <a:ext cx="67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17F37F-339C-4FC1-83C7-F13A078B1856}"/>
                    </a:ext>
                  </a:extLst>
                </p14:cNvPr>
                <p14:cNvContentPartPr/>
                <p14:nvPr/>
              </p14:nvContentPartPr>
              <p14:xfrm>
                <a:off x="2897621" y="2612651"/>
                <a:ext cx="191520" cy="27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17F37F-339C-4FC1-83C7-F13A078B18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79621" y="2594651"/>
                  <a:ext cx="22716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5921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DDDC72-ADA5-42CB-B539-6D239C99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067694"/>
            <a:ext cx="6768752" cy="1224136"/>
          </a:xfrm>
        </p:spPr>
        <p:txBody>
          <a:bodyPr/>
          <a:lstStyle/>
          <a:p>
            <a:r>
              <a:rPr lang="en-AU" b="1" dirty="0"/>
              <a:t>Parametric</a:t>
            </a:r>
            <a:r>
              <a:rPr lang="en-AU" dirty="0"/>
              <a:t> models vs </a:t>
            </a:r>
            <a:r>
              <a:rPr lang="en-AU" b="1" dirty="0"/>
              <a:t>Non-parametric </a:t>
            </a:r>
            <a:r>
              <a:rPr lang="en-AU" dirty="0"/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57E4E-1933-466A-863D-9FE41009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8E1E3C-5514-4FEF-ACD6-0C69103164B5}"/>
              </a:ext>
            </a:extLst>
          </p:cNvPr>
          <p:cNvGrpSpPr/>
          <p:nvPr/>
        </p:nvGrpSpPr>
        <p:grpSpPr>
          <a:xfrm>
            <a:off x="1421261" y="2523625"/>
            <a:ext cx="5067000" cy="75960"/>
            <a:chOff x="1421261" y="2523625"/>
            <a:chExt cx="506700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FD791E-E6D4-46F5-A641-8D501921BF36}"/>
                    </a:ext>
                  </a:extLst>
                </p14:cNvPr>
                <p14:cNvContentPartPr/>
                <p14:nvPr/>
              </p14:nvContentPartPr>
              <p14:xfrm>
                <a:off x="1421261" y="2547745"/>
                <a:ext cx="1300680" cy="51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FD791E-E6D4-46F5-A641-8D501921BF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261" y="2530105"/>
                  <a:ext cx="1336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3C1621-99F9-47E2-9AA2-2C307DBDAFF1}"/>
                    </a:ext>
                  </a:extLst>
                </p14:cNvPr>
                <p14:cNvContentPartPr/>
                <p14:nvPr/>
              </p14:nvContentPartPr>
              <p14:xfrm>
                <a:off x="4607621" y="2523625"/>
                <a:ext cx="1880640" cy="67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3C1621-99F9-47E2-9AA2-2C307DBDAF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89981" y="2505625"/>
                  <a:ext cx="19162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DE5E35-B04E-431F-BB36-0430003271B4}"/>
              </a:ext>
            </a:extLst>
          </p:cNvPr>
          <p:cNvGrpSpPr/>
          <p:nvPr/>
        </p:nvGrpSpPr>
        <p:grpSpPr>
          <a:xfrm>
            <a:off x="5150141" y="1724785"/>
            <a:ext cx="1875240" cy="374760"/>
            <a:chOff x="5150141" y="1724785"/>
            <a:chExt cx="187524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77AF4F-1379-45DD-AE51-76EAECA8A8B8}"/>
                    </a:ext>
                  </a:extLst>
                </p14:cNvPr>
                <p14:cNvContentPartPr/>
                <p14:nvPr/>
              </p14:nvContentPartPr>
              <p14:xfrm>
                <a:off x="5150141" y="1724785"/>
                <a:ext cx="215640" cy="359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77AF4F-1379-45DD-AE51-76EAECA8A8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2501" y="1707145"/>
                  <a:ext cx="251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D5A7E8A-6CD5-4616-BA02-F6100E564F06}"/>
                    </a:ext>
                  </a:extLst>
                </p14:cNvPr>
                <p14:cNvContentPartPr/>
                <p14:nvPr/>
              </p14:nvContentPartPr>
              <p14:xfrm>
                <a:off x="5441741" y="1941505"/>
                <a:ext cx="86760" cy="10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D5A7E8A-6CD5-4616-BA02-F6100E564F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24101" y="1923505"/>
                  <a:ext cx="12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11FD22-1C06-4D1B-84A8-430B76F4DD9C}"/>
                    </a:ext>
                  </a:extLst>
                </p14:cNvPr>
                <p14:cNvContentPartPr/>
                <p14:nvPr/>
              </p14:nvContentPartPr>
              <p14:xfrm>
                <a:off x="5586821" y="1944745"/>
                <a:ext cx="94320" cy="128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11FD22-1C06-4D1B-84A8-430B76F4DD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9181" y="1926745"/>
                  <a:ext cx="129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151AAF-A476-46FD-9E33-FCC381FABC14}"/>
                    </a:ext>
                  </a:extLst>
                </p14:cNvPr>
                <p14:cNvContentPartPr/>
                <p14:nvPr/>
              </p14:nvContentPartPr>
              <p14:xfrm>
                <a:off x="5744501" y="1869505"/>
                <a:ext cx="42840" cy="203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151AAF-A476-46FD-9E33-FCC381FABC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26501" y="1851865"/>
                  <a:ext cx="78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08EDC1-CC5B-4BCE-B5AC-280C4F9E7BA2}"/>
                    </a:ext>
                  </a:extLst>
                </p14:cNvPr>
                <p14:cNvContentPartPr/>
                <p14:nvPr/>
              </p14:nvContentPartPr>
              <p14:xfrm>
                <a:off x="5839901" y="1963825"/>
                <a:ext cx="81000" cy="12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08EDC1-CC5B-4BCE-B5AC-280C4F9E7B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22261" y="1945825"/>
                  <a:ext cx="116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F90F087-2582-4F97-B366-5074FAB60F65}"/>
                    </a:ext>
                  </a:extLst>
                </p14:cNvPr>
                <p14:cNvContentPartPr/>
                <p14:nvPr/>
              </p14:nvContentPartPr>
              <p14:xfrm>
                <a:off x="6028901" y="1980025"/>
                <a:ext cx="14040" cy="119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F90F087-2582-4F97-B366-5074FAB60F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10901" y="1962385"/>
                  <a:ext cx="49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8017A6-0B75-4E16-BB0C-6106DF3DF2FB}"/>
                    </a:ext>
                  </a:extLst>
                </p14:cNvPr>
                <p14:cNvContentPartPr/>
                <p14:nvPr/>
              </p14:nvContentPartPr>
              <p14:xfrm>
                <a:off x="6057701" y="1886065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8017A6-0B75-4E16-BB0C-6106DF3DF2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40061" y="1868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833922-90FF-47AA-85F3-B6C1319F0BE8}"/>
                    </a:ext>
                  </a:extLst>
                </p14:cNvPr>
                <p14:cNvContentPartPr/>
                <p14:nvPr/>
              </p14:nvContentPartPr>
              <p14:xfrm>
                <a:off x="6116381" y="1980025"/>
                <a:ext cx="220320" cy="79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833922-90FF-47AA-85F3-B6C1319F0B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8381" y="1962385"/>
                  <a:ext cx="25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B467EB-5C44-445F-9BC8-DFE5BA80A353}"/>
                    </a:ext>
                  </a:extLst>
                </p14:cNvPr>
                <p14:cNvContentPartPr/>
                <p14:nvPr/>
              </p14:nvContentPartPr>
              <p14:xfrm>
                <a:off x="6476741" y="1814065"/>
                <a:ext cx="248760" cy="206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B467EB-5C44-445F-9BC8-DFE5BA80A3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8741" y="1796425"/>
                  <a:ext cx="284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A9B1E7-0018-4533-8402-65FFE7596A48}"/>
                    </a:ext>
                  </a:extLst>
                </p14:cNvPr>
                <p14:cNvContentPartPr/>
                <p14:nvPr/>
              </p14:nvContentPartPr>
              <p14:xfrm>
                <a:off x="6711101" y="1889665"/>
                <a:ext cx="83520" cy="146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A9B1E7-0018-4533-8402-65FFE7596A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3101" y="1871665"/>
                  <a:ext cx="119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2DD0D1-3990-40F1-B086-B7983CFA6996}"/>
                    </a:ext>
                  </a:extLst>
                </p14:cNvPr>
                <p14:cNvContentPartPr/>
                <p14:nvPr/>
              </p14:nvContentPartPr>
              <p14:xfrm>
                <a:off x="6897221" y="1938265"/>
                <a:ext cx="128160" cy="104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2DD0D1-3990-40F1-B086-B7983CFA69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79581" y="1920265"/>
                  <a:ext cx="16380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834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22B9-3E99-4EE1-99EF-18E11ABD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Parametric vs Non-parametric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C7CD-BB99-483F-A58B-DB890458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Parametric models</a:t>
            </a:r>
            <a:r>
              <a:rPr lang="it-IT" dirty="0"/>
              <a:t>: </a:t>
            </a:r>
            <a:r>
              <a:rPr lang="it-IT" b="1" strike="sngStrike" dirty="0"/>
              <a:t> </a:t>
            </a:r>
            <a:br>
              <a:rPr lang="it-IT" strike="sngStrike" dirty="0"/>
            </a:br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strike="sngStrike" dirty="0">
                <a:sym typeface="Wingdings" panose="05000000000000000000" pitchFamily="2" charset="2"/>
              </a:rPr>
              <a:t> </a:t>
            </a:r>
            <a:endParaRPr lang="it-IT" dirty="0"/>
          </a:p>
          <a:p>
            <a:endParaRPr lang="it-IT" b="1" dirty="0"/>
          </a:p>
          <a:p>
            <a:r>
              <a:rPr lang="it-IT" b="1" dirty="0"/>
              <a:t>Non-parametric model</a:t>
            </a:r>
            <a:r>
              <a:rPr lang="it-IT" dirty="0"/>
              <a:t>: </a:t>
            </a:r>
            <a:r>
              <a:rPr lang="it-IT" strike="sngStrike" dirty="0"/>
              <a:t> 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endParaRPr lang="it-IT" strike="sngStrike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      </a:t>
            </a:r>
            <a:r>
              <a:rPr lang="en-AU" dirty="0">
                <a:sym typeface="Wingdings" panose="05000000000000000000" pitchFamily="2" charset="2"/>
              </a:rPr>
              <a:t>  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13880-6BE8-44B2-B552-18E384C0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74C6EE-08B9-4813-903C-7806A2CDD887}"/>
              </a:ext>
            </a:extLst>
          </p:cNvPr>
          <p:cNvGrpSpPr/>
          <p:nvPr/>
        </p:nvGrpSpPr>
        <p:grpSpPr>
          <a:xfrm>
            <a:off x="8132021" y="1221971"/>
            <a:ext cx="402120" cy="486360"/>
            <a:chOff x="8132021" y="1221971"/>
            <a:chExt cx="40212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08AA8F-7955-4D44-AF34-4A03C2E2D952}"/>
                    </a:ext>
                  </a:extLst>
                </p14:cNvPr>
                <p14:cNvContentPartPr/>
                <p14:nvPr/>
              </p14:nvContentPartPr>
              <p14:xfrm>
                <a:off x="8148221" y="1248611"/>
                <a:ext cx="144720" cy="187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08AA8F-7955-4D44-AF34-4A03C2E2D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30581" y="1230611"/>
                  <a:ext cx="180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4F2BF1-E93A-48C1-A893-4E67481AC676}"/>
                    </a:ext>
                  </a:extLst>
                </p14:cNvPr>
                <p14:cNvContentPartPr/>
                <p14:nvPr/>
              </p14:nvContentPartPr>
              <p14:xfrm>
                <a:off x="8132021" y="1221971"/>
                <a:ext cx="300240" cy="207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4F2BF1-E93A-48C1-A893-4E67481AC6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4021" y="1203971"/>
                  <a:ext cx="335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07075C-0243-41E9-A4D8-908299495263}"/>
                    </a:ext>
                  </a:extLst>
                </p14:cNvPr>
                <p14:cNvContentPartPr/>
                <p14:nvPr/>
              </p14:nvContentPartPr>
              <p14:xfrm>
                <a:off x="8181341" y="1480091"/>
                <a:ext cx="352800" cy="228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07075C-0243-41E9-A4D8-9082994952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63341" y="1462451"/>
                  <a:ext cx="3884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D6D499-009D-4BD5-85E2-042402B9B4D6}"/>
              </a:ext>
            </a:extLst>
          </p:cNvPr>
          <p:cNvGrpSpPr/>
          <p:nvPr/>
        </p:nvGrpSpPr>
        <p:grpSpPr>
          <a:xfrm>
            <a:off x="3909221" y="1409531"/>
            <a:ext cx="361440" cy="126360"/>
            <a:chOff x="3909221" y="1409531"/>
            <a:chExt cx="36144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DAB9AB-0545-4B3E-8DC0-88C924A25F9F}"/>
                    </a:ext>
                  </a:extLst>
                </p14:cNvPr>
                <p14:cNvContentPartPr/>
                <p14:nvPr/>
              </p14:nvContentPartPr>
              <p14:xfrm>
                <a:off x="3909221" y="1409531"/>
                <a:ext cx="261360" cy="108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DAB9AB-0545-4B3E-8DC0-88C924A25F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1581" y="1391891"/>
                  <a:ext cx="297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91C9AA-CBC7-43B5-870A-A4A4E6619300}"/>
                    </a:ext>
                  </a:extLst>
                </p14:cNvPr>
                <p14:cNvContentPartPr/>
                <p14:nvPr/>
              </p14:nvContentPartPr>
              <p14:xfrm>
                <a:off x="4256621" y="1516091"/>
                <a:ext cx="14040" cy="19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91C9AA-CBC7-43B5-870A-A4A4E66193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8621" y="1498091"/>
                  <a:ext cx="496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DB48FB1-8A05-4886-8441-7CFB261745E2}"/>
                  </a:ext>
                </a:extLst>
              </p14:cNvPr>
              <p14:cNvContentPartPr/>
              <p14:nvPr/>
            </p14:nvContentPartPr>
            <p14:xfrm>
              <a:off x="4641461" y="1285691"/>
              <a:ext cx="335520" cy="483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DB48FB1-8A05-4886-8441-7CFB261745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3461" y="1267691"/>
                <a:ext cx="371160" cy="51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FC3A0AD-515F-4A4E-B11E-E77722D8C7E0}"/>
              </a:ext>
            </a:extLst>
          </p:cNvPr>
          <p:cNvGrpSpPr/>
          <p:nvPr/>
        </p:nvGrpSpPr>
        <p:grpSpPr>
          <a:xfrm>
            <a:off x="5403221" y="1312331"/>
            <a:ext cx="1685880" cy="388800"/>
            <a:chOff x="5403221" y="1312331"/>
            <a:chExt cx="168588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BD67D8-2436-4387-B55E-600DC106C421}"/>
                    </a:ext>
                  </a:extLst>
                </p14:cNvPr>
                <p14:cNvContentPartPr/>
                <p14:nvPr/>
              </p14:nvContentPartPr>
              <p14:xfrm>
                <a:off x="5403221" y="1382171"/>
                <a:ext cx="118080" cy="224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BD67D8-2436-4387-B55E-600DC106C4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85581" y="1364531"/>
                  <a:ext cx="153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AE595D-C7BF-4E28-803C-90EE4AF9766B}"/>
                    </a:ext>
                  </a:extLst>
                </p14:cNvPr>
                <p14:cNvContentPartPr/>
                <p14:nvPr/>
              </p14:nvContentPartPr>
              <p14:xfrm>
                <a:off x="5558021" y="1426811"/>
                <a:ext cx="293400" cy="100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AE595D-C7BF-4E28-803C-90EE4AF976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40021" y="1408811"/>
                  <a:ext cx="329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6AE483-5A9A-4260-93AE-39738A652EEA}"/>
                    </a:ext>
                  </a:extLst>
                </p14:cNvPr>
                <p14:cNvContentPartPr/>
                <p14:nvPr/>
              </p14:nvContentPartPr>
              <p14:xfrm>
                <a:off x="5887781" y="1445891"/>
                <a:ext cx="195480" cy="109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6AE483-5A9A-4260-93AE-39738A652E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9781" y="1428251"/>
                  <a:ext cx="231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4DED55-C4A3-4B59-BF91-F00B508AA096}"/>
                    </a:ext>
                  </a:extLst>
                </p14:cNvPr>
                <p14:cNvContentPartPr/>
                <p14:nvPr/>
              </p14:nvContentPartPr>
              <p14:xfrm>
                <a:off x="6177941" y="1442651"/>
                <a:ext cx="338760" cy="121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4DED55-C4A3-4B59-BF91-F00B508AA0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0301" y="1425011"/>
                  <a:ext cx="374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C4C6C5-C20E-451D-9B8E-BB22B9ECC3F1}"/>
                    </a:ext>
                  </a:extLst>
                </p14:cNvPr>
                <p14:cNvContentPartPr/>
                <p14:nvPr/>
              </p14:nvContentPartPr>
              <p14:xfrm>
                <a:off x="6604541" y="1312331"/>
                <a:ext cx="341280" cy="265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C4C6C5-C20E-451D-9B8E-BB22B9ECC3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86901" y="1294691"/>
                  <a:ext cx="376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404F66-D35A-4B76-BD2A-B3A081221D5D}"/>
                    </a:ext>
                  </a:extLst>
                </p14:cNvPr>
                <p14:cNvContentPartPr/>
                <p14:nvPr/>
              </p14:nvContentPartPr>
              <p14:xfrm>
                <a:off x="6961661" y="1445171"/>
                <a:ext cx="127440" cy="130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404F66-D35A-4B76-BD2A-B3A081221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3661" y="1427531"/>
                  <a:ext cx="163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DC36110-1E59-48CB-9392-4F91AD5AC883}"/>
                    </a:ext>
                  </a:extLst>
                </p14:cNvPr>
                <p14:cNvContentPartPr/>
                <p14:nvPr/>
              </p14:nvContentPartPr>
              <p14:xfrm>
                <a:off x="5520221" y="1641731"/>
                <a:ext cx="1438920" cy="5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DC36110-1E59-48CB-9392-4F91AD5AC8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2221" y="1624091"/>
                  <a:ext cx="147456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13439DF-385E-4F81-A640-A1980010711F}"/>
                  </a:ext>
                </a:extLst>
              </p14:cNvPr>
              <p14:cNvContentPartPr/>
              <p14:nvPr/>
            </p14:nvContentPartPr>
            <p14:xfrm>
              <a:off x="3869621" y="2709851"/>
              <a:ext cx="2805480" cy="81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13439DF-385E-4F81-A640-A198001071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51621" y="2692211"/>
                <a:ext cx="28411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E6C5AB6-F0C4-4770-BEE1-DBA2D6ABE7CE}"/>
                  </a:ext>
                </a:extLst>
              </p14:cNvPr>
              <p14:cNvContentPartPr/>
              <p14:nvPr/>
            </p14:nvContentPartPr>
            <p14:xfrm>
              <a:off x="627461" y="2949611"/>
              <a:ext cx="1814400" cy="518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E6C5AB6-F0C4-4770-BEE1-DBA2D6ABE7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9821" y="2931611"/>
                <a:ext cx="18500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BB7D160-CF51-48A2-B1DB-35BC661E8D99}"/>
              </a:ext>
            </a:extLst>
          </p:cNvPr>
          <p:cNvGrpSpPr/>
          <p:nvPr/>
        </p:nvGrpSpPr>
        <p:grpSpPr>
          <a:xfrm>
            <a:off x="4272821" y="1810931"/>
            <a:ext cx="2272680" cy="511560"/>
            <a:chOff x="4272821" y="1810931"/>
            <a:chExt cx="227268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BBED98-28DD-43EB-9A77-113CFDE380FB}"/>
                    </a:ext>
                  </a:extLst>
                </p14:cNvPr>
                <p14:cNvContentPartPr/>
                <p14:nvPr/>
              </p14:nvContentPartPr>
              <p14:xfrm>
                <a:off x="4272821" y="1810931"/>
                <a:ext cx="122040" cy="254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BBED98-28DD-43EB-9A77-113CFDE380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4821" y="1792931"/>
                  <a:ext cx="157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5A72D8-AC7B-4F72-A6D1-E10E151BF1B2}"/>
                    </a:ext>
                  </a:extLst>
                </p14:cNvPr>
                <p14:cNvContentPartPr/>
                <p14:nvPr/>
              </p14:nvContentPartPr>
              <p14:xfrm>
                <a:off x="4455701" y="1896971"/>
                <a:ext cx="98280" cy="9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5A72D8-AC7B-4F72-A6D1-E10E151BF1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8061" y="1878971"/>
                  <a:ext cx="13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6F1DD8-0307-40F8-A8A0-1F9B3F3BF200}"/>
                    </a:ext>
                  </a:extLst>
                </p14:cNvPr>
                <p14:cNvContentPartPr/>
                <p14:nvPr/>
              </p14:nvContentPartPr>
              <p14:xfrm>
                <a:off x="4570541" y="1899851"/>
                <a:ext cx="89640" cy="98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6F1DD8-0307-40F8-A8A0-1F9B3F3BF2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2901" y="1882211"/>
                  <a:ext cx="125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F8A07F-ED38-4FF4-8261-3EBBE57D8252}"/>
                    </a:ext>
                  </a:extLst>
                </p14:cNvPr>
                <p14:cNvContentPartPr/>
                <p14:nvPr/>
              </p14:nvContentPartPr>
              <p14:xfrm>
                <a:off x="4812101" y="1820291"/>
                <a:ext cx="145800" cy="212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F8A07F-ED38-4FF4-8261-3EBBE57D82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94461" y="1802651"/>
                  <a:ext cx="181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3DD9520-4A2D-46F7-98B3-22769E1C2622}"/>
                    </a:ext>
                  </a:extLst>
                </p14:cNvPr>
                <p14:cNvContentPartPr/>
                <p14:nvPr/>
              </p14:nvContentPartPr>
              <p14:xfrm>
                <a:off x="4992821" y="1950611"/>
                <a:ext cx="107280" cy="95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3DD9520-4A2D-46F7-98B3-22769E1C26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74821" y="1932971"/>
                  <a:ext cx="142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E748B4-2ADB-480D-93FF-5237BF38226E}"/>
                    </a:ext>
                  </a:extLst>
                </p14:cNvPr>
                <p14:cNvContentPartPr/>
                <p14:nvPr/>
              </p14:nvContentPartPr>
              <p14:xfrm>
                <a:off x="5193701" y="1827131"/>
                <a:ext cx="279360" cy="222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E748B4-2ADB-480D-93FF-5237BF3822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6061" y="1809491"/>
                  <a:ext cx="315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0A54CA-50C5-446A-9902-0E6904547D2E}"/>
                    </a:ext>
                  </a:extLst>
                </p14:cNvPr>
                <p14:cNvContentPartPr/>
                <p14:nvPr/>
              </p14:nvContentPartPr>
              <p14:xfrm>
                <a:off x="5419061" y="1912091"/>
                <a:ext cx="92880" cy="140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0A54CA-50C5-446A-9902-0E6904547D2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1061" y="1894451"/>
                  <a:ext cx="128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99ADD1-CC3A-48FD-B0F9-A79E2FD78A3D}"/>
                    </a:ext>
                  </a:extLst>
                </p14:cNvPr>
                <p14:cNvContentPartPr/>
                <p14:nvPr/>
              </p14:nvContentPartPr>
              <p14:xfrm>
                <a:off x="5549021" y="1939811"/>
                <a:ext cx="104400" cy="127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99ADD1-CC3A-48FD-B0F9-A79E2FD78A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31381" y="1921811"/>
                  <a:ext cx="140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F1AC75-8281-4B53-B47F-BD073D83BBA0}"/>
                    </a:ext>
                  </a:extLst>
                </p14:cNvPr>
                <p14:cNvContentPartPr/>
                <p14:nvPr/>
              </p14:nvContentPartPr>
              <p14:xfrm>
                <a:off x="5750981" y="1978691"/>
                <a:ext cx="237600" cy="12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F1AC75-8281-4B53-B47F-BD073D83BB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32981" y="1961051"/>
                  <a:ext cx="273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E7292B-2AE5-4797-BCFD-DA349D86FBDC}"/>
                    </a:ext>
                  </a:extLst>
                </p14:cNvPr>
                <p14:cNvContentPartPr/>
                <p14:nvPr/>
              </p14:nvContentPartPr>
              <p14:xfrm>
                <a:off x="6006581" y="1935491"/>
                <a:ext cx="360" cy="1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E7292B-2AE5-4797-BCFD-DA349D86FB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88581" y="1917491"/>
                  <a:ext cx="36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6C63D1-202C-45C0-ADC6-FD4BBCEAE0C2}"/>
                    </a:ext>
                  </a:extLst>
                </p14:cNvPr>
                <p14:cNvContentPartPr/>
                <p14:nvPr/>
              </p14:nvContentPartPr>
              <p14:xfrm>
                <a:off x="6327341" y="1941611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6C63D1-202C-45C0-ADC6-FD4BBCEAE0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09341" y="19236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A767E4-33AC-4C05-B054-2C2E7551E3CF}"/>
                    </a:ext>
                  </a:extLst>
                </p14:cNvPr>
                <p14:cNvContentPartPr/>
                <p14:nvPr/>
              </p14:nvContentPartPr>
              <p14:xfrm>
                <a:off x="6316541" y="1986611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A767E4-33AC-4C05-B054-2C2E7551E3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98541" y="19686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7FF234-20B4-4CA8-9D2A-FDB9BD94781F}"/>
                    </a:ext>
                  </a:extLst>
                </p14:cNvPr>
                <p14:cNvContentPartPr/>
                <p14:nvPr/>
              </p14:nvContentPartPr>
              <p14:xfrm>
                <a:off x="6080021" y="2004971"/>
                <a:ext cx="117360" cy="10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7FF234-20B4-4CA8-9D2A-FDB9BD9478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62381" y="1986971"/>
                  <a:ext cx="153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0D8424-2858-4557-ACFE-3E170807603D}"/>
                    </a:ext>
                  </a:extLst>
                </p14:cNvPr>
                <p14:cNvContentPartPr/>
                <p14:nvPr/>
              </p14:nvContentPartPr>
              <p14:xfrm>
                <a:off x="6262541" y="1993811"/>
                <a:ext cx="118080" cy="127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0D8424-2858-4557-ACFE-3E170807603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44541" y="1975811"/>
                  <a:ext cx="153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FEE10C-273F-410D-94D5-758A4BA64BBA}"/>
                    </a:ext>
                  </a:extLst>
                </p14:cNvPr>
                <p14:cNvContentPartPr/>
                <p14:nvPr/>
              </p14:nvContentPartPr>
              <p14:xfrm>
                <a:off x="6411221" y="2030891"/>
                <a:ext cx="8640" cy="60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FEE10C-273F-410D-94D5-758A4BA64B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93221" y="2013251"/>
                  <a:ext cx="4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A6CD87-FF47-43DF-B373-23ADEBC24782}"/>
                    </a:ext>
                  </a:extLst>
                </p14:cNvPr>
                <p14:cNvContentPartPr/>
                <p14:nvPr/>
              </p14:nvContentPartPr>
              <p14:xfrm>
                <a:off x="6420581" y="1934411"/>
                <a:ext cx="124920" cy="204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A6CD87-FF47-43DF-B373-23ADEBC2478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02941" y="1916771"/>
                  <a:ext cx="160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16D52E-3F13-44E1-9BC4-4DBCB010301C}"/>
                    </a:ext>
                  </a:extLst>
                </p14:cNvPr>
                <p14:cNvContentPartPr/>
                <p14:nvPr/>
              </p14:nvContentPartPr>
              <p14:xfrm>
                <a:off x="4447061" y="2175611"/>
                <a:ext cx="2018520" cy="146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16D52E-3F13-44E1-9BC4-4DBCB01030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29061" y="2157611"/>
                  <a:ext cx="20541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F1112E2-A970-48E0-AB50-559F10193C4B}"/>
              </a:ext>
            </a:extLst>
          </p:cNvPr>
          <p:cNvGrpSpPr/>
          <p:nvPr/>
        </p:nvGrpSpPr>
        <p:grpSpPr>
          <a:xfrm>
            <a:off x="1168541" y="1646051"/>
            <a:ext cx="1764360" cy="497520"/>
            <a:chOff x="1168541" y="1646051"/>
            <a:chExt cx="176436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21AA2C-285A-4BD5-9085-6A3EB91426A3}"/>
                    </a:ext>
                  </a:extLst>
                </p14:cNvPr>
                <p14:cNvContentPartPr/>
                <p14:nvPr/>
              </p14:nvContentPartPr>
              <p14:xfrm>
                <a:off x="1450781" y="1779971"/>
                <a:ext cx="133560" cy="114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21AA2C-285A-4BD5-9085-6A3EB91426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33141" y="1761971"/>
                  <a:ext cx="169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2790B7-BE56-43C7-81F2-2A477BDE0AA1}"/>
                    </a:ext>
                  </a:extLst>
                </p14:cNvPr>
                <p14:cNvContentPartPr/>
                <p14:nvPr/>
              </p14:nvContentPartPr>
              <p14:xfrm>
                <a:off x="1643381" y="1776011"/>
                <a:ext cx="108360" cy="10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2790B7-BE56-43C7-81F2-2A477BDE0A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25381" y="1758371"/>
                  <a:ext cx="14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36D9EDB-981D-462E-8523-4D277B38F6DE}"/>
                    </a:ext>
                  </a:extLst>
                </p14:cNvPr>
                <p14:cNvContentPartPr/>
                <p14:nvPr/>
              </p14:nvContentPartPr>
              <p14:xfrm>
                <a:off x="1809341" y="1796171"/>
                <a:ext cx="221760" cy="125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36D9EDB-981D-462E-8523-4D277B38F6D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91701" y="1778531"/>
                  <a:ext cx="257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36BCF3-37A7-4650-8198-1AA16C0E7D39}"/>
                    </a:ext>
                  </a:extLst>
                </p14:cNvPr>
                <p14:cNvContentPartPr/>
                <p14:nvPr/>
              </p14:nvContentPartPr>
              <p14:xfrm>
                <a:off x="2112821" y="1698611"/>
                <a:ext cx="183960" cy="276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36BCF3-37A7-4650-8198-1AA16C0E7D3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94821" y="1680971"/>
                  <a:ext cx="219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62B68C-2AFE-4DB4-B598-25705D9A8CD7}"/>
                    </a:ext>
                  </a:extLst>
                </p14:cNvPr>
                <p14:cNvContentPartPr/>
                <p14:nvPr/>
              </p14:nvContentPartPr>
              <p14:xfrm>
                <a:off x="2305781" y="1911731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62B68C-2AFE-4DB4-B598-25705D9A8C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8141" y="1893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9A4EF3-320A-49D3-BDC8-0E9A69337BF7}"/>
                    </a:ext>
                  </a:extLst>
                </p14:cNvPr>
                <p14:cNvContentPartPr/>
                <p14:nvPr/>
              </p14:nvContentPartPr>
              <p14:xfrm>
                <a:off x="2293901" y="1657571"/>
                <a:ext cx="11880" cy="32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9A4EF3-320A-49D3-BDC8-0E9A69337B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75901" y="1639931"/>
                  <a:ext cx="47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F85D60-1164-4642-8A3E-3F6C5D83C9BC}"/>
                    </a:ext>
                  </a:extLst>
                </p14:cNvPr>
                <p14:cNvContentPartPr/>
                <p14:nvPr/>
              </p14:nvContentPartPr>
              <p14:xfrm>
                <a:off x="2320181" y="1692131"/>
                <a:ext cx="112320" cy="188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F85D60-1164-4642-8A3E-3F6C5D83C9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02181" y="1674491"/>
                  <a:ext cx="147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458E62-431D-4613-AC52-5C77BF9B222F}"/>
                    </a:ext>
                  </a:extLst>
                </p14:cNvPr>
                <p14:cNvContentPartPr/>
                <p14:nvPr/>
              </p14:nvContentPartPr>
              <p14:xfrm>
                <a:off x="2483621" y="1646051"/>
                <a:ext cx="449280" cy="446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458E62-431D-4613-AC52-5C77BF9B22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65981" y="1628411"/>
                  <a:ext cx="4849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CF5F4E9-9DF3-47A2-8151-196C01EE7D5D}"/>
                    </a:ext>
                  </a:extLst>
                </p14:cNvPr>
                <p14:cNvContentPartPr/>
                <p14:nvPr/>
              </p14:nvContentPartPr>
              <p14:xfrm>
                <a:off x="1168541" y="1973651"/>
                <a:ext cx="47520" cy="169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CF5F4E9-9DF3-47A2-8151-196C01EE7D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0541" y="1956011"/>
                  <a:ext cx="83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721722-CE52-40AB-AE42-1AE3DE025DD7}"/>
                    </a:ext>
                  </a:extLst>
                </p14:cNvPr>
                <p14:cNvContentPartPr/>
                <p14:nvPr/>
              </p14:nvContentPartPr>
              <p14:xfrm>
                <a:off x="1198781" y="1873931"/>
                <a:ext cx="115920" cy="119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721722-CE52-40AB-AE42-1AE3DE025D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1141" y="1856291"/>
                  <a:ext cx="1515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09C8F0-B683-4EB0-8C65-B1FE8CE6630E}"/>
              </a:ext>
            </a:extLst>
          </p:cNvPr>
          <p:cNvGrpSpPr/>
          <p:nvPr/>
        </p:nvGrpSpPr>
        <p:grpSpPr>
          <a:xfrm>
            <a:off x="851741" y="2303051"/>
            <a:ext cx="866880" cy="233280"/>
            <a:chOff x="851741" y="2303051"/>
            <a:chExt cx="86688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089679-96F2-457E-BF48-00EC8D615CDE}"/>
                    </a:ext>
                  </a:extLst>
                </p14:cNvPr>
                <p14:cNvContentPartPr/>
                <p14:nvPr/>
              </p14:nvContentPartPr>
              <p14:xfrm>
                <a:off x="851741" y="2303051"/>
                <a:ext cx="236160" cy="195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089679-96F2-457E-BF48-00EC8D615CD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3741" y="2285051"/>
                  <a:ext cx="271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4A8893-AF65-477F-8078-6FA0B8310C2B}"/>
                    </a:ext>
                  </a:extLst>
                </p14:cNvPr>
                <p14:cNvContentPartPr/>
                <p14:nvPr/>
              </p14:nvContentPartPr>
              <p14:xfrm>
                <a:off x="1093661" y="2335811"/>
                <a:ext cx="11880" cy="8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4A8893-AF65-477F-8078-6FA0B8310C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5661" y="2318171"/>
                  <a:ext cx="4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7321920-A374-4477-8D49-D488B3AA7309}"/>
                    </a:ext>
                  </a:extLst>
                </p14:cNvPr>
                <p14:cNvContentPartPr/>
                <p14:nvPr/>
              </p14:nvContentPartPr>
              <p14:xfrm>
                <a:off x="1229021" y="2419331"/>
                <a:ext cx="131400" cy="10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7321920-A374-4477-8D49-D488B3AA73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11381" y="2401331"/>
                  <a:ext cx="167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40ECDEF-D232-4267-8781-AB1B0A546F3B}"/>
                    </a:ext>
                  </a:extLst>
                </p14:cNvPr>
                <p14:cNvContentPartPr/>
                <p14:nvPr/>
              </p14:nvContentPartPr>
              <p14:xfrm>
                <a:off x="1418381" y="2430131"/>
                <a:ext cx="19440" cy="94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40ECDEF-D232-4267-8781-AB1B0A546F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0741" y="2412491"/>
                  <a:ext cx="55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F028F2-7C89-44B4-90FF-4B3A1FB95B6F}"/>
                    </a:ext>
                  </a:extLst>
                </p14:cNvPr>
                <p14:cNvContentPartPr/>
                <p14:nvPr/>
              </p14:nvContentPartPr>
              <p14:xfrm>
                <a:off x="1484621" y="2329331"/>
                <a:ext cx="9720" cy="10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F028F2-7C89-44B4-90FF-4B3A1FB95B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6621" y="2311331"/>
                  <a:ext cx="45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C4D3B6-D60D-4BE0-B487-1DD37981375F}"/>
                    </a:ext>
                  </a:extLst>
                </p14:cNvPr>
                <p14:cNvContentPartPr/>
                <p14:nvPr/>
              </p14:nvContentPartPr>
              <p14:xfrm>
                <a:off x="1531781" y="2308811"/>
                <a:ext cx="186840" cy="227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C4D3B6-D60D-4BE0-B487-1DD3798137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13781" y="2290811"/>
                  <a:ext cx="22248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96668EB-058F-41D4-AD4B-B01D1D909A6C}"/>
                  </a:ext>
                </a:extLst>
              </p14:cNvPr>
              <p14:cNvContentPartPr/>
              <p14:nvPr/>
            </p14:nvContentPartPr>
            <p14:xfrm>
              <a:off x="7348301" y="1985171"/>
              <a:ext cx="1427760" cy="441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96668EB-058F-41D4-AD4B-B01D1D909A6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30661" y="1967531"/>
                <a:ext cx="1463400" cy="47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84F9B617-8ADB-45F2-B213-990A63A3B6E1}"/>
              </a:ext>
            </a:extLst>
          </p:cNvPr>
          <p:cNvGrpSpPr/>
          <p:nvPr/>
        </p:nvGrpSpPr>
        <p:grpSpPr>
          <a:xfrm>
            <a:off x="339821" y="2791931"/>
            <a:ext cx="168120" cy="149400"/>
            <a:chOff x="339821" y="2791931"/>
            <a:chExt cx="16812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B61011-6EEC-4E1A-9C58-1BD935425926}"/>
                    </a:ext>
                  </a:extLst>
                </p14:cNvPr>
                <p14:cNvContentPartPr/>
                <p14:nvPr/>
              </p14:nvContentPartPr>
              <p14:xfrm>
                <a:off x="339821" y="2838731"/>
                <a:ext cx="122040" cy="102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B61011-6EEC-4E1A-9C58-1BD9354259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1821" y="2820731"/>
                  <a:ext cx="157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9D7103A-4054-4420-A526-34F953B677FC}"/>
                    </a:ext>
                  </a:extLst>
                </p14:cNvPr>
                <p14:cNvContentPartPr/>
                <p14:nvPr/>
              </p14:nvContentPartPr>
              <p14:xfrm>
                <a:off x="399221" y="2791931"/>
                <a:ext cx="108720" cy="130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9D7103A-4054-4420-A526-34F953B677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221" y="2773931"/>
                  <a:ext cx="14436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1EBC254-A6C3-472B-983F-5DC9AE527A04}"/>
                  </a:ext>
                </a:extLst>
              </p14:cNvPr>
              <p14:cNvContentPartPr/>
              <p14:nvPr/>
            </p14:nvContentPartPr>
            <p14:xfrm>
              <a:off x="1740581" y="3502931"/>
              <a:ext cx="1234440" cy="1224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1EBC254-A6C3-472B-983F-5DC9AE527A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22941" y="3485291"/>
                <a:ext cx="12700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3D5F8C-AD05-4C73-9E0A-232F4E8C8DBC}"/>
              </a:ext>
            </a:extLst>
          </p:cNvPr>
          <p:cNvGrpSpPr/>
          <p:nvPr/>
        </p:nvGrpSpPr>
        <p:grpSpPr>
          <a:xfrm>
            <a:off x="1675781" y="2999651"/>
            <a:ext cx="5437440" cy="1495080"/>
            <a:chOff x="1675781" y="2999651"/>
            <a:chExt cx="5437440" cy="14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BE06CB-7540-4932-AFDD-375877446356}"/>
                    </a:ext>
                  </a:extLst>
                </p14:cNvPr>
                <p14:cNvContentPartPr/>
                <p14:nvPr/>
              </p14:nvContentPartPr>
              <p14:xfrm>
                <a:off x="4379381" y="3003611"/>
                <a:ext cx="18000" cy="154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BE06CB-7540-4932-AFDD-3758774463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1741" y="2985971"/>
                  <a:ext cx="53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466819-10F1-4E96-9FA8-79EBA5A360BD}"/>
                    </a:ext>
                  </a:extLst>
                </p14:cNvPr>
                <p14:cNvContentPartPr/>
                <p14:nvPr/>
              </p14:nvContentPartPr>
              <p14:xfrm>
                <a:off x="4388381" y="3044291"/>
                <a:ext cx="95760" cy="114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466819-10F1-4E96-9FA8-79EBA5A360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70381" y="3026291"/>
                  <a:ext cx="131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F38B49-FFC5-4B21-BE18-530D8B1ACD9B}"/>
                    </a:ext>
                  </a:extLst>
                </p14:cNvPr>
                <p14:cNvContentPartPr/>
                <p14:nvPr/>
              </p14:nvContentPartPr>
              <p14:xfrm>
                <a:off x="4505741" y="3028451"/>
                <a:ext cx="151200" cy="129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F38B49-FFC5-4B21-BE18-530D8B1ACD9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87741" y="3010451"/>
                  <a:ext cx="186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55308-E908-4E2F-B03F-EFEB2BD43F02}"/>
                    </a:ext>
                  </a:extLst>
                </p14:cNvPr>
                <p14:cNvContentPartPr/>
                <p14:nvPr/>
              </p14:nvContentPartPr>
              <p14:xfrm>
                <a:off x="4754861" y="2999651"/>
                <a:ext cx="148320" cy="193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55308-E908-4E2F-B03F-EFEB2BD43F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37221" y="2982011"/>
                  <a:ext cx="183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8379216-4858-44AF-BC29-2B87EDBF1110}"/>
                    </a:ext>
                  </a:extLst>
                </p14:cNvPr>
                <p14:cNvContentPartPr/>
                <p14:nvPr/>
              </p14:nvContentPartPr>
              <p14:xfrm>
                <a:off x="5020901" y="3207731"/>
                <a:ext cx="1285560" cy="80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8379216-4858-44AF-BC29-2B87EDBF11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03261" y="3189731"/>
                  <a:ext cx="1321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809173-B9A6-4368-A2E0-9C5066803FD9}"/>
                    </a:ext>
                  </a:extLst>
                </p14:cNvPr>
                <p14:cNvContentPartPr/>
                <p14:nvPr/>
              </p14:nvContentPartPr>
              <p14:xfrm>
                <a:off x="1675781" y="3222131"/>
                <a:ext cx="114120" cy="133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809173-B9A6-4368-A2E0-9C5066803F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57781" y="3204491"/>
                  <a:ext cx="149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6C71673-6955-4AF1-B666-BA9DBF0A70BC}"/>
                    </a:ext>
                  </a:extLst>
                </p14:cNvPr>
                <p14:cNvContentPartPr/>
                <p14:nvPr/>
              </p14:nvContentPartPr>
              <p14:xfrm>
                <a:off x="1843901" y="3228971"/>
                <a:ext cx="75240" cy="99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6C71673-6955-4AF1-B666-BA9DBF0A70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26261" y="3210971"/>
                  <a:ext cx="110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3B63C3D-8022-44C9-AEE7-01A9D18E4D73}"/>
                    </a:ext>
                  </a:extLst>
                </p14:cNvPr>
                <p14:cNvContentPartPr/>
                <p14:nvPr/>
              </p14:nvContentPartPr>
              <p14:xfrm>
                <a:off x="1918781" y="3231131"/>
                <a:ext cx="300240" cy="119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3B63C3D-8022-44C9-AEE7-01A9D18E4D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01141" y="3213491"/>
                  <a:ext cx="335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D61B68-C41C-4D5F-AF80-5AF4C8A4259D}"/>
                    </a:ext>
                  </a:extLst>
                </p14:cNvPr>
                <p14:cNvContentPartPr/>
                <p14:nvPr/>
              </p14:nvContentPartPr>
              <p14:xfrm>
                <a:off x="2321981" y="3151931"/>
                <a:ext cx="210240" cy="326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D61B68-C41C-4D5F-AF80-5AF4C8A425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04341" y="3134291"/>
                  <a:ext cx="245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ED2F16-AC59-46D3-AB56-097732890459}"/>
                    </a:ext>
                  </a:extLst>
                </p14:cNvPr>
                <p14:cNvContentPartPr/>
                <p14:nvPr/>
              </p14:nvContentPartPr>
              <p14:xfrm>
                <a:off x="2490821" y="3220331"/>
                <a:ext cx="23400" cy="5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ED2F16-AC59-46D3-AB56-0977328904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73181" y="3202691"/>
                  <a:ext cx="59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47761B-91C5-4F27-9A89-98052DDA1C1F}"/>
                    </a:ext>
                  </a:extLst>
                </p14:cNvPr>
                <p14:cNvContentPartPr/>
                <p14:nvPr/>
              </p14:nvContentPartPr>
              <p14:xfrm>
                <a:off x="2638061" y="3142571"/>
                <a:ext cx="13320" cy="202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47761B-91C5-4F27-9A89-98052DDA1C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20421" y="3124931"/>
                  <a:ext cx="48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FC8D6C-A5D8-4F82-9045-8D831835630D}"/>
                    </a:ext>
                  </a:extLst>
                </p14:cNvPr>
                <p14:cNvContentPartPr/>
                <p14:nvPr/>
              </p14:nvContentPartPr>
              <p14:xfrm>
                <a:off x="2555261" y="3245891"/>
                <a:ext cx="177840" cy="16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FC8D6C-A5D8-4F82-9045-8D83183563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37261" y="3228251"/>
                  <a:ext cx="213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E5C5D1-1FC6-45D9-9F89-A31A0CDF80CF}"/>
                    </a:ext>
                  </a:extLst>
                </p14:cNvPr>
                <p14:cNvContentPartPr/>
                <p14:nvPr/>
              </p14:nvContentPartPr>
              <p14:xfrm>
                <a:off x="2783501" y="3252731"/>
                <a:ext cx="14040" cy="127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E5C5D1-1FC6-45D9-9F89-A31A0CDF80C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65501" y="3234731"/>
                  <a:ext cx="49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6B3C77-4B1B-45D4-B09F-6BA1F93D3D06}"/>
                    </a:ext>
                  </a:extLst>
                </p14:cNvPr>
                <p14:cNvContentPartPr/>
                <p14:nvPr/>
              </p14:nvContentPartPr>
              <p14:xfrm>
                <a:off x="2846861" y="3099371"/>
                <a:ext cx="6480" cy="2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6B3C77-4B1B-45D4-B09F-6BA1F93D3D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29221" y="3081731"/>
                  <a:ext cx="42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A933A9-CD5B-41DB-8DFE-32F46DE58B06}"/>
                    </a:ext>
                  </a:extLst>
                </p14:cNvPr>
                <p14:cNvContentPartPr/>
                <p14:nvPr/>
              </p14:nvContentPartPr>
              <p14:xfrm>
                <a:off x="2778101" y="3092171"/>
                <a:ext cx="147600" cy="275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A933A9-CD5B-41DB-8DFE-32F46DE58B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60101" y="3074171"/>
                  <a:ext cx="183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A0C6DFD-FF62-4B12-AE95-65529A1D727C}"/>
                    </a:ext>
                  </a:extLst>
                </p14:cNvPr>
                <p14:cNvContentPartPr/>
                <p14:nvPr/>
              </p14:nvContentPartPr>
              <p14:xfrm>
                <a:off x="2959541" y="3251291"/>
                <a:ext cx="275400" cy="273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A0C6DFD-FF62-4B12-AE95-65529A1D72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41901" y="3233651"/>
                  <a:ext cx="311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FE5E6D-F8ED-49D5-B3BB-8EC2CBDCA95E}"/>
                    </a:ext>
                  </a:extLst>
                </p14:cNvPr>
                <p14:cNvContentPartPr/>
                <p14:nvPr/>
              </p14:nvContentPartPr>
              <p14:xfrm>
                <a:off x="3754061" y="3230051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FE5E6D-F8ED-49D5-B3BB-8EC2CBDCA9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36061" y="3212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89DA2DE-FD2C-4DDE-85F3-ECA63704BCB5}"/>
                    </a:ext>
                  </a:extLst>
                </p14:cNvPr>
                <p14:cNvContentPartPr/>
                <p14:nvPr/>
              </p14:nvContentPartPr>
              <p14:xfrm>
                <a:off x="1681541" y="3700211"/>
                <a:ext cx="202680" cy="296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89DA2DE-FD2C-4DDE-85F3-ECA63704BCB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63901" y="3682211"/>
                  <a:ext cx="238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377B86-DCCD-4FB3-A87F-A455F6DF73B7}"/>
                    </a:ext>
                  </a:extLst>
                </p14:cNvPr>
                <p14:cNvContentPartPr/>
                <p14:nvPr/>
              </p14:nvContentPartPr>
              <p14:xfrm>
                <a:off x="1924181" y="3780851"/>
                <a:ext cx="183960" cy="147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377B86-DCCD-4FB3-A87F-A455F6DF73B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06541" y="3763211"/>
                  <a:ext cx="21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0746C78-5F04-455C-AD72-434A241707CB}"/>
                    </a:ext>
                  </a:extLst>
                </p14:cNvPr>
                <p14:cNvContentPartPr/>
                <p14:nvPr/>
              </p14:nvContentPartPr>
              <p14:xfrm>
                <a:off x="2205341" y="3807491"/>
                <a:ext cx="266400" cy="337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0746C78-5F04-455C-AD72-434A241707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87701" y="3789851"/>
                  <a:ext cx="3020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9882770-DFDD-442A-AE7F-04C17DA26859}"/>
                    </a:ext>
                  </a:extLst>
                </p14:cNvPr>
                <p14:cNvContentPartPr/>
                <p14:nvPr/>
              </p14:nvContentPartPr>
              <p14:xfrm>
                <a:off x="2555261" y="3731171"/>
                <a:ext cx="246240" cy="245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9882770-DFDD-442A-AE7F-04C17DA2685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37261" y="3713531"/>
                  <a:ext cx="281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94C87AF-90B8-480E-9060-16ED40DAE299}"/>
                    </a:ext>
                  </a:extLst>
                </p14:cNvPr>
                <p14:cNvContentPartPr/>
                <p14:nvPr/>
              </p14:nvContentPartPr>
              <p14:xfrm>
                <a:off x="2748941" y="3897491"/>
                <a:ext cx="244800" cy="93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94C87AF-90B8-480E-9060-16ED40DAE29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31301" y="3879851"/>
                  <a:ext cx="280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9A85FE3-8A9E-4B8C-98DD-C284CEFDB40D}"/>
                    </a:ext>
                  </a:extLst>
                </p14:cNvPr>
                <p14:cNvContentPartPr/>
                <p14:nvPr/>
              </p14:nvContentPartPr>
              <p14:xfrm>
                <a:off x="3058181" y="3903611"/>
                <a:ext cx="3240" cy="4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9A85FE3-8A9E-4B8C-98DD-C284CEFDB40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40541" y="3885971"/>
                  <a:ext cx="38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50491F-A797-4DBD-8BDE-80A731D11829}"/>
                    </a:ext>
                  </a:extLst>
                </p14:cNvPr>
                <p14:cNvContentPartPr/>
                <p14:nvPr/>
              </p14:nvContentPartPr>
              <p14:xfrm>
                <a:off x="3079781" y="3838451"/>
                <a:ext cx="360" cy="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50491F-A797-4DBD-8BDE-80A731D118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62141" y="3820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F3F3C69-3ACE-4F2A-A709-7AC1E2AD6993}"/>
                    </a:ext>
                  </a:extLst>
                </p14:cNvPr>
                <p14:cNvContentPartPr/>
                <p14:nvPr/>
              </p14:nvContentPartPr>
              <p14:xfrm>
                <a:off x="3183101" y="3907211"/>
                <a:ext cx="229320" cy="90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F3F3C69-3ACE-4F2A-A709-7AC1E2AD69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65461" y="3889571"/>
                  <a:ext cx="264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202D7C-5178-4CD7-967E-7D5F90E4CE21}"/>
                    </a:ext>
                  </a:extLst>
                </p14:cNvPr>
                <p14:cNvContentPartPr/>
                <p14:nvPr/>
              </p14:nvContentPartPr>
              <p14:xfrm>
                <a:off x="3379661" y="3748091"/>
                <a:ext cx="332640" cy="271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202D7C-5178-4CD7-967E-7D5F90E4CE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62021" y="3730091"/>
                  <a:ext cx="368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546304B-41BB-43B3-90C3-A4577EF1F09E}"/>
                    </a:ext>
                  </a:extLst>
                </p14:cNvPr>
                <p14:cNvContentPartPr/>
                <p14:nvPr/>
              </p14:nvContentPartPr>
              <p14:xfrm>
                <a:off x="3729581" y="3881291"/>
                <a:ext cx="18720" cy="20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546304B-41BB-43B3-90C3-A4577EF1F0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1941" y="3863291"/>
                  <a:ext cx="54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11E3835-0C97-4063-84F2-249932909E0F}"/>
                    </a:ext>
                  </a:extLst>
                </p14:cNvPr>
                <p14:cNvContentPartPr/>
                <p14:nvPr/>
              </p14:nvContentPartPr>
              <p14:xfrm>
                <a:off x="3814901" y="3981371"/>
                <a:ext cx="187560" cy="80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11E3835-0C97-4063-84F2-249932909E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96901" y="3963731"/>
                  <a:ext cx="22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430D129-1F82-4904-8CFB-D76FAABC11C8}"/>
                    </a:ext>
                  </a:extLst>
                </p14:cNvPr>
                <p14:cNvContentPartPr/>
                <p14:nvPr/>
              </p14:nvContentPartPr>
              <p14:xfrm>
                <a:off x="3945941" y="4011251"/>
                <a:ext cx="140760" cy="161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430D129-1F82-4904-8CFB-D76FAABC11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27941" y="3993251"/>
                  <a:ext cx="176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43FE236-479B-47A1-B98B-7090033BB536}"/>
                    </a:ext>
                  </a:extLst>
                </p14:cNvPr>
                <p14:cNvContentPartPr/>
                <p14:nvPr/>
              </p14:nvContentPartPr>
              <p14:xfrm>
                <a:off x="1699901" y="4197731"/>
                <a:ext cx="2298960" cy="297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43FE236-479B-47A1-B98B-7090033BB5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82261" y="4180091"/>
                  <a:ext cx="2334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389286-B049-4B41-9704-DFAB2584EFD1}"/>
                    </a:ext>
                  </a:extLst>
                </p14:cNvPr>
                <p14:cNvContentPartPr/>
                <p14:nvPr/>
              </p14:nvContentPartPr>
              <p14:xfrm>
                <a:off x="4481621" y="3126731"/>
                <a:ext cx="2615040" cy="1069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389286-B049-4B41-9704-DFAB2584EF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3981" y="3109091"/>
                  <a:ext cx="265068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A868986-09DD-4CC6-BFB8-1F68B27057CB}"/>
                    </a:ext>
                  </a:extLst>
                </p14:cNvPr>
                <p14:cNvContentPartPr/>
                <p14:nvPr/>
              </p14:nvContentPartPr>
              <p14:xfrm>
                <a:off x="6914861" y="3059771"/>
                <a:ext cx="198360" cy="91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A868986-09DD-4CC6-BFB8-1F68B27057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96861" y="3041771"/>
                  <a:ext cx="234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BD6C687-A563-4F21-9343-0445D3FF4308}"/>
                    </a:ext>
                  </a:extLst>
                </p14:cNvPr>
                <p14:cNvContentPartPr/>
                <p14:nvPr/>
              </p14:nvContentPartPr>
              <p14:xfrm>
                <a:off x="6843941" y="3045371"/>
                <a:ext cx="75240" cy="19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BD6C687-A563-4F21-9343-0445D3FF43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26301" y="3027371"/>
                  <a:ext cx="110880" cy="2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731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37A4-304D-4123-B1CA-684CAAC0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Regularization for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2F8A-1331-4B54-A111-FBC4B889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Restricts its freedom </a:t>
            </a:r>
            <a:r>
              <a:rPr lang="en-US" dirty="0"/>
              <a:t>in training: </a:t>
            </a:r>
            <a:r>
              <a:rPr lang="en-US" strike="sngStrike" dirty="0"/>
              <a:t> </a:t>
            </a:r>
          </a:p>
          <a:p>
            <a:pPr marL="879461" lvl="1" indent="-342900">
              <a:spcBef>
                <a:spcPts val="0"/>
              </a:spcBef>
            </a:pPr>
            <a:r>
              <a:rPr lang="en-US" dirty="0" err="1"/>
              <a:t>max_depth</a:t>
            </a:r>
            <a:r>
              <a:rPr lang="en-US" dirty="0"/>
              <a:t>: </a:t>
            </a:r>
            <a:r>
              <a:rPr lang="en-US" strike="sngStrike" dirty="0"/>
              <a:t> </a:t>
            </a:r>
          </a:p>
          <a:p>
            <a:pPr marL="879461" lvl="1" indent="-342900">
              <a:spcBef>
                <a:spcPts val="0"/>
              </a:spcBef>
            </a:pPr>
            <a:r>
              <a:rPr lang="en-US" dirty="0" err="1"/>
              <a:t>min_samples_split</a:t>
            </a:r>
            <a:r>
              <a:rPr lang="en-US" dirty="0"/>
              <a:t>: </a:t>
            </a:r>
            <a:r>
              <a:rPr lang="en-US" strike="sngStrike" dirty="0"/>
              <a:t> </a:t>
            </a:r>
          </a:p>
          <a:p>
            <a:pPr marL="879461" lvl="1" indent="-342900">
              <a:spcBef>
                <a:spcPts val="0"/>
              </a:spcBef>
            </a:pPr>
            <a:r>
              <a:rPr lang="en-US" dirty="0" err="1"/>
              <a:t>min_samples_leaf</a:t>
            </a:r>
            <a:r>
              <a:rPr lang="en-US" dirty="0"/>
              <a:t>: </a:t>
            </a:r>
            <a:r>
              <a:rPr lang="en-US" strike="sngStrike" dirty="0"/>
              <a:t> </a:t>
            </a:r>
            <a:endParaRPr lang="en-US" dirty="0"/>
          </a:p>
          <a:p>
            <a:pPr marL="879461" lvl="1" indent="-342900">
              <a:spcBef>
                <a:spcPts val="0"/>
              </a:spcBef>
            </a:pPr>
            <a:r>
              <a:rPr lang="en-US" dirty="0" err="1"/>
              <a:t>max_leaf_nodes</a:t>
            </a:r>
            <a:r>
              <a:rPr lang="en-US" dirty="0"/>
              <a:t>: </a:t>
            </a:r>
            <a:r>
              <a:rPr lang="en-US" strike="sngStrike" dirty="0"/>
              <a:t> </a:t>
            </a:r>
            <a:endParaRPr lang="en-US" dirty="0"/>
          </a:p>
          <a:p>
            <a:pPr marL="879461" lvl="1" indent="-342900">
              <a:spcBef>
                <a:spcPts val="0"/>
              </a:spcBef>
            </a:pPr>
            <a:r>
              <a:rPr lang="en-US" dirty="0" err="1"/>
              <a:t>max_features</a:t>
            </a:r>
            <a:r>
              <a:rPr lang="en-US" dirty="0"/>
              <a:t>: </a:t>
            </a:r>
            <a:r>
              <a:rPr lang="en-US" strike="sngStrike" dirty="0"/>
              <a:t> </a:t>
            </a:r>
            <a:endParaRPr lang="en-US" dirty="0"/>
          </a:p>
          <a:p>
            <a:pPr marL="0" lvl="1" indent="0">
              <a:buNone/>
            </a:pPr>
            <a:r>
              <a:rPr lang="en-US" b="1" strike="sngStrike" dirty="0"/>
              <a:t> </a:t>
            </a:r>
            <a:endParaRPr lang="en-US" dirty="0"/>
          </a:p>
          <a:p>
            <a:pPr marL="0" lvl="1" indent="0">
              <a:buNone/>
            </a:pPr>
            <a:r>
              <a:rPr lang="en-US" dirty="0"/>
              <a:t>&gt;&gt; Code</a:t>
            </a:r>
          </a:p>
          <a:p>
            <a:pPr marL="879461" lvl="1" indent="-342900"/>
            <a:endParaRPr lang="en-US" dirty="0"/>
          </a:p>
          <a:p>
            <a:pPr marL="879461" lvl="1" indent="-342900"/>
            <a:endParaRPr lang="en-US" dirty="0"/>
          </a:p>
          <a:p>
            <a:pPr marL="879461" lvl="1" indent="-342900"/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DEAAC-7F60-485A-91E0-44E42FED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9B43F3-2A4A-4841-B8B9-357B5B57A439}"/>
                  </a:ext>
                </a:extLst>
              </p14:cNvPr>
              <p14:cNvContentPartPr/>
              <p14:nvPr/>
            </p14:nvContentPartPr>
            <p14:xfrm>
              <a:off x="188981" y="263291"/>
              <a:ext cx="3170160" cy="67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9B43F3-2A4A-4841-B8B9-357B5B57A4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981" y="245291"/>
                <a:ext cx="320580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D1D5C4-2EB4-43F7-8102-97C09C2155CB}"/>
                  </a:ext>
                </a:extLst>
              </p14:cNvPr>
              <p14:cNvContentPartPr/>
              <p14:nvPr/>
            </p14:nvContentPartPr>
            <p14:xfrm>
              <a:off x="583901" y="1610051"/>
              <a:ext cx="2260440" cy="54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D1D5C4-2EB4-43F7-8102-97C09C2155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261" y="1592051"/>
                <a:ext cx="2296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F9B4B1D-B0E0-4702-9C00-168DDC4D56E7}"/>
                  </a:ext>
                </a:extLst>
              </p14:cNvPr>
              <p14:cNvContentPartPr/>
              <p14:nvPr/>
            </p14:nvContentPartPr>
            <p14:xfrm>
              <a:off x="1486781" y="1980491"/>
              <a:ext cx="1060200" cy="47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F9B4B1D-B0E0-4702-9C00-168DDC4D56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8781" y="1962491"/>
                <a:ext cx="10958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3DE56BE-E045-458E-9879-C0BDD4C91508}"/>
                  </a:ext>
                </a:extLst>
              </p14:cNvPr>
              <p14:cNvContentPartPr/>
              <p14:nvPr/>
            </p14:nvContentPartPr>
            <p14:xfrm>
              <a:off x="3124421" y="1669451"/>
              <a:ext cx="142200" cy="186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3DE56BE-E045-458E-9879-C0BDD4C915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6781" y="1651451"/>
                <a:ext cx="177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733C01D-4143-477B-B94B-B27D918EB561}"/>
                  </a:ext>
                </a:extLst>
              </p14:cNvPr>
              <p14:cNvContentPartPr/>
              <p14:nvPr/>
            </p14:nvContentPartPr>
            <p14:xfrm>
              <a:off x="8054261" y="1820651"/>
              <a:ext cx="806760" cy="135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733C01D-4143-477B-B94B-B27D918EB5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6621" y="1803011"/>
                <a:ext cx="842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CE3161-1BC1-4ECB-A1C5-B117611E55F4}"/>
                  </a:ext>
                </a:extLst>
              </p14:cNvPr>
              <p14:cNvContentPartPr/>
              <p14:nvPr/>
            </p14:nvContentPartPr>
            <p14:xfrm>
              <a:off x="1530701" y="2315291"/>
              <a:ext cx="1225440" cy="70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CE3161-1BC1-4ECB-A1C5-B117611E55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12701" y="2297291"/>
                <a:ext cx="1261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0E50464-7B17-4F44-BDD0-5117D1594752}"/>
                  </a:ext>
                </a:extLst>
              </p14:cNvPr>
              <p14:cNvContentPartPr/>
              <p14:nvPr/>
            </p14:nvContentPartPr>
            <p14:xfrm>
              <a:off x="4148981" y="1983011"/>
              <a:ext cx="1532160" cy="189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0E50464-7B17-4F44-BDD0-5117D15947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31341" y="1965371"/>
                <a:ext cx="156780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F683CB6-D10E-48EF-B3A0-8CDD436D53D4}"/>
              </a:ext>
            </a:extLst>
          </p:cNvPr>
          <p:cNvGrpSpPr/>
          <p:nvPr/>
        </p:nvGrpSpPr>
        <p:grpSpPr>
          <a:xfrm>
            <a:off x="3519701" y="1220891"/>
            <a:ext cx="5575680" cy="3397680"/>
            <a:chOff x="3519701" y="1220891"/>
            <a:chExt cx="5575680" cy="33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5FF994-EBD5-4F45-94C2-0547330523E3}"/>
                    </a:ext>
                  </a:extLst>
                </p14:cNvPr>
                <p14:cNvContentPartPr/>
                <p14:nvPr/>
              </p14:nvContentPartPr>
              <p14:xfrm>
                <a:off x="3519701" y="1773131"/>
                <a:ext cx="173880" cy="34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5FF994-EBD5-4F45-94C2-0547330523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01701" y="1755131"/>
                  <a:ext cx="209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A35B0F-25FD-4DC8-9E5C-DF9D2A1F2B38}"/>
                    </a:ext>
                  </a:extLst>
                </p14:cNvPr>
                <p14:cNvContentPartPr/>
                <p14:nvPr/>
              </p14:nvContentPartPr>
              <p14:xfrm>
                <a:off x="3758741" y="1719491"/>
                <a:ext cx="81360" cy="138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A35B0F-25FD-4DC8-9E5C-DF9D2A1F2B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40741" y="1701851"/>
                  <a:ext cx="117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E3C183-6D10-4C6B-90B7-20A68C2BB8B3}"/>
                    </a:ext>
                  </a:extLst>
                </p14:cNvPr>
                <p14:cNvContentPartPr/>
                <p14:nvPr/>
              </p14:nvContentPartPr>
              <p14:xfrm>
                <a:off x="4657661" y="1383611"/>
                <a:ext cx="9756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E3C183-6D10-4C6B-90B7-20A68C2BB8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40021" y="1365611"/>
                  <a:ext cx="133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3F6F9A-2D13-4479-89D9-90F364DA5A9B}"/>
                    </a:ext>
                  </a:extLst>
                </p14:cNvPr>
                <p14:cNvContentPartPr/>
                <p14:nvPr/>
              </p14:nvContentPartPr>
              <p14:xfrm>
                <a:off x="4853501" y="1378571"/>
                <a:ext cx="6480" cy="8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3F6F9A-2D13-4479-89D9-90F364DA5A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35861" y="1360931"/>
                  <a:ext cx="42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8F08A0-A5B7-4DF1-9F26-FB602DB213BC}"/>
                    </a:ext>
                  </a:extLst>
                </p14:cNvPr>
                <p14:cNvContentPartPr/>
                <p14:nvPr/>
              </p14:nvContentPartPr>
              <p14:xfrm>
                <a:off x="4891301" y="1283171"/>
                <a:ext cx="18720" cy="1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8F08A0-A5B7-4DF1-9F26-FB602DB213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73661" y="1265531"/>
                  <a:ext cx="54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E9BEEF-1F9E-40DA-AC24-346C7FDA49DE}"/>
                    </a:ext>
                  </a:extLst>
                </p14:cNvPr>
                <p14:cNvContentPartPr/>
                <p14:nvPr/>
              </p14:nvContentPartPr>
              <p14:xfrm>
                <a:off x="4942421" y="1407371"/>
                <a:ext cx="145080" cy="116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E9BEEF-1F9E-40DA-AC24-346C7FDA49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24781" y="1389371"/>
                  <a:ext cx="180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77C716-6337-439B-A2B4-6C20E56BB7C0}"/>
                    </a:ext>
                  </a:extLst>
                </p14:cNvPr>
                <p14:cNvContentPartPr/>
                <p14:nvPr/>
              </p14:nvContentPartPr>
              <p14:xfrm>
                <a:off x="5485661" y="1220891"/>
                <a:ext cx="371880" cy="56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77C716-6337-439B-A2B4-6C20E56BB7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8021" y="1203251"/>
                  <a:ext cx="4075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8746D5E-3FB8-4577-93E0-113C418D7E13}"/>
                    </a:ext>
                  </a:extLst>
                </p14:cNvPr>
                <p14:cNvContentPartPr/>
                <p14:nvPr/>
              </p14:nvContentPartPr>
              <p14:xfrm>
                <a:off x="5959781" y="1460651"/>
                <a:ext cx="100440" cy="21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8746D5E-3FB8-4577-93E0-113C418D7E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42141" y="1442651"/>
                  <a:ext cx="136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6E0F58-7AE8-4D2B-B648-C38AE891CBA8}"/>
                    </a:ext>
                  </a:extLst>
                </p14:cNvPr>
                <p14:cNvContentPartPr/>
                <p14:nvPr/>
              </p14:nvContentPartPr>
              <p14:xfrm>
                <a:off x="6072101" y="1456691"/>
                <a:ext cx="338040" cy="148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6E0F58-7AE8-4D2B-B648-C38AE891CB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54101" y="1439051"/>
                  <a:ext cx="37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B628F1-1B1A-4A11-9A4A-1F77A69AD59F}"/>
                    </a:ext>
                  </a:extLst>
                </p14:cNvPr>
                <p14:cNvContentPartPr/>
                <p14:nvPr/>
              </p14:nvContentPartPr>
              <p14:xfrm>
                <a:off x="6463781" y="1470011"/>
                <a:ext cx="106200" cy="197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B628F1-1B1A-4A11-9A4A-1F77A69AD5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5781" y="1452371"/>
                  <a:ext cx="141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603DBF-9ACD-4662-AD03-CFCCC3E48DE6}"/>
                    </a:ext>
                  </a:extLst>
                </p14:cNvPr>
                <p14:cNvContentPartPr/>
                <p14:nvPr/>
              </p14:nvContentPartPr>
              <p14:xfrm>
                <a:off x="6631181" y="1491251"/>
                <a:ext cx="241560" cy="104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603DBF-9ACD-4662-AD03-CFCCC3E48D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13541" y="1473251"/>
                  <a:ext cx="27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461BA2-905C-404B-8CBC-20B673570D8F}"/>
                    </a:ext>
                  </a:extLst>
                </p14:cNvPr>
                <p14:cNvContentPartPr/>
                <p14:nvPr/>
              </p14:nvContentPartPr>
              <p14:xfrm>
                <a:off x="6916301" y="1413491"/>
                <a:ext cx="834480" cy="253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461BA2-905C-404B-8CBC-20B673570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98301" y="1395851"/>
                  <a:ext cx="870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26182B-104B-4A1E-B022-C981AB60B962}"/>
                    </a:ext>
                  </a:extLst>
                </p14:cNvPr>
                <p14:cNvContentPartPr/>
                <p14:nvPr/>
              </p14:nvContentPartPr>
              <p14:xfrm>
                <a:off x="7944101" y="1543451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26182B-104B-4A1E-B022-C981AB60B9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6461" y="15254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C9E08C-801D-41D2-812B-79215771088B}"/>
                    </a:ext>
                  </a:extLst>
                </p14:cNvPr>
                <p14:cNvContentPartPr/>
                <p14:nvPr/>
              </p14:nvContentPartPr>
              <p14:xfrm>
                <a:off x="7946981" y="1646051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C9E08C-801D-41D2-812B-79215771088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8981" y="1628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5213A6-238B-448E-AB92-E5CA94922754}"/>
                    </a:ext>
                  </a:extLst>
                </p14:cNvPr>
                <p14:cNvContentPartPr/>
                <p14:nvPr/>
              </p14:nvContentPartPr>
              <p14:xfrm>
                <a:off x="8123381" y="1486931"/>
                <a:ext cx="101520" cy="15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5213A6-238B-448E-AB92-E5CA9492275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05381" y="1468931"/>
                  <a:ext cx="137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8E5F93-953F-4174-8A11-36A60EB8C86C}"/>
                    </a:ext>
                  </a:extLst>
                </p14:cNvPr>
                <p14:cNvContentPartPr/>
                <p14:nvPr/>
              </p14:nvContentPartPr>
              <p14:xfrm>
                <a:off x="8238581" y="1416731"/>
                <a:ext cx="140040" cy="259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8E5F93-953F-4174-8A11-36A60EB8C8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20941" y="1399091"/>
                  <a:ext cx="175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7AA0C8-845B-40FC-88F4-7AE0F894698B}"/>
                    </a:ext>
                  </a:extLst>
                </p14:cNvPr>
                <p14:cNvContentPartPr/>
                <p14:nvPr/>
              </p14:nvContentPartPr>
              <p14:xfrm>
                <a:off x="8436941" y="1380731"/>
                <a:ext cx="104040" cy="297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7AA0C8-845B-40FC-88F4-7AE0F89469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18941" y="1363091"/>
                  <a:ext cx="139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C707B5-8576-49D8-B98B-B0D79AE20CB8}"/>
                    </a:ext>
                  </a:extLst>
                </p14:cNvPr>
                <p14:cNvContentPartPr/>
                <p14:nvPr/>
              </p14:nvContentPartPr>
              <p14:xfrm>
                <a:off x="8543861" y="1564691"/>
                <a:ext cx="125280" cy="121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C707B5-8576-49D8-B98B-B0D79AE20C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221" y="1547051"/>
                  <a:ext cx="160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259A3B-6771-4008-8080-C518BB87FCB7}"/>
                    </a:ext>
                  </a:extLst>
                </p14:cNvPr>
                <p14:cNvContentPartPr/>
                <p14:nvPr/>
              </p14:nvContentPartPr>
              <p14:xfrm>
                <a:off x="8682101" y="1611491"/>
                <a:ext cx="181800" cy="101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259A3B-6771-4008-8080-C518BB87FC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64461" y="1593491"/>
                  <a:ext cx="217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9F2652-B5E1-4DB9-A2A2-F84A8DEE298B}"/>
                    </a:ext>
                  </a:extLst>
                </p14:cNvPr>
                <p14:cNvContentPartPr/>
                <p14:nvPr/>
              </p14:nvContentPartPr>
              <p14:xfrm>
                <a:off x="8925821" y="1621931"/>
                <a:ext cx="169560" cy="12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9F2652-B5E1-4DB9-A2A2-F84A8DEE29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08181" y="1603931"/>
                  <a:ext cx="205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B85FC0-EF8C-47F3-A453-80059B02EB22}"/>
                    </a:ext>
                  </a:extLst>
                </p14:cNvPr>
                <p14:cNvContentPartPr/>
                <p14:nvPr/>
              </p14:nvContentPartPr>
              <p14:xfrm>
                <a:off x="4132781" y="1744691"/>
                <a:ext cx="192240" cy="162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B85FC0-EF8C-47F3-A453-80059B02EB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5141" y="1726691"/>
                  <a:ext cx="227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1C25B9-15F8-4389-8F63-C9F644C8D184}"/>
                    </a:ext>
                  </a:extLst>
                </p14:cNvPr>
                <p14:cNvContentPartPr/>
                <p14:nvPr/>
              </p14:nvContentPartPr>
              <p14:xfrm>
                <a:off x="4391981" y="1813811"/>
                <a:ext cx="93960" cy="77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1C25B9-15F8-4389-8F63-C9F644C8D18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74341" y="1796171"/>
                  <a:ext cx="129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8ADCE5-38F7-4882-95AC-E451BBE9D59D}"/>
                    </a:ext>
                  </a:extLst>
                </p14:cNvPr>
                <p14:cNvContentPartPr/>
                <p14:nvPr/>
              </p14:nvContentPartPr>
              <p14:xfrm>
                <a:off x="4527341" y="1813811"/>
                <a:ext cx="84240" cy="90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8ADCE5-38F7-4882-95AC-E451BBE9D59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09341" y="1795811"/>
                  <a:ext cx="119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0C35C1-95FB-4EFF-AF34-64CFE463068A}"/>
                    </a:ext>
                  </a:extLst>
                </p14:cNvPr>
                <p14:cNvContentPartPr/>
                <p14:nvPr/>
              </p14:nvContentPartPr>
              <p14:xfrm>
                <a:off x="4637501" y="1814531"/>
                <a:ext cx="293400" cy="99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0C35C1-95FB-4EFF-AF34-64CFE463068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19501" y="1796891"/>
                  <a:ext cx="329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58DCEE-BA21-418D-A5E4-72589DDEFEA4}"/>
                    </a:ext>
                  </a:extLst>
                </p14:cNvPr>
                <p14:cNvContentPartPr/>
                <p14:nvPr/>
              </p14:nvContentPartPr>
              <p14:xfrm>
                <a:off x="4974461" y="1837571"/>
                <a:ext cx="64440" cy="98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58DCEE-BA21-418D-A5E4-72589DDEFE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56461" y="1819931"/>
                  <a:ext cx="100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63BBCB-2B1F-465C-9BE6-4C4659294CF1}"/>
                    </a:ext>
                  </a:extLst>
                </p14:cNvPr>
                <p14:cNvContentPartPr/>
                <p14:nvPr/>
              </p14:nvContentPartPr>
              <p14:xfrm>
                <a:off x="5092541" y="1743971"/>
                <a:ext cx="55800" cy="209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63BBCB-2B1F-465C-9BE6-4C4659294CF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74901" y="1725971"/>
                  <a:ext cx="91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5FC07D-A75F-48A4-AFE5-53AC497158D7}"/>
                    </a:ext>
                  </a:extLst>
                </p14:cNvPr>
                <p14:cNvContentPartPr/>
                <p14:nvPr/>
              </p14:nvContentPartPr>
              <p14:xfrm>
                <a:off x="5079941" y="1825331"/>
                <a:ext cx="483840" cy="119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5FC07D-A75F-48A4-AFE5-53AC497158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62301" y="1807331"/>
                  <a:ext cx="51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B9A4BB-E439-4AE0-A485-76F05AE7CB1D}"/>
                    </a:ext>
                  </a:extLst>
                </p14:cNvPr>
                <p14:cNvContentPartPr/>
                <p14:nvPr/>
              </p14:nvContentPartPr>
              <p14:xfrm>
                <a:off x="5582861" y="1793651"/>
                <a:ext cx="66600" cy="19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B9A4BB-E439-4AE0-A485-76F05AE7CB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65221" y="1776011"/>
                  <a:ext cx="102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F30E310-933A-4595-9A75-CBB489D97FD9}"/>
                    </a:ext>
                  </a:extLst>
                </p14:cNvPr>
                <p14:cNvContentPartPr/>
                <p14:nvPr/>
              </p14:nvContentPartPr>
              <p14:xfrm>
                <a:off x="6176861" y="2435171"/>
                <a:ext cx="66960" cy="752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F30E310-933A-4595-9A75-CBB489D97F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58861" y="2417171"/>
                  <a:ext cx="1026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2838F5-8CD4-4C84-BE54-46B43532F0C6}"/>
                    </a:ext>
                  </a:extLst>
                </p14:cNvPr>
                <p14:cNvContentPartPr/>
                <p14:nvPr/>
              </p14:nvContentPartPr>
              <p14:xfrm>
                <a:off x="6164261" y="2359931"/>
                <a:ext cx="1161720" cy="881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2838F5-8CD4-4C84-BE54-46B43532F0C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46621" y="2341931"/>
                  <a:ext cx="119736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9015851-1A3A-45D5-8319-1A8EC7115607}"/>
                    </a:ext>
                  </a:extLst>
                </p14:cNvPr>
                <p14:cNvContentPartPr/>
                <p14:nvPr/>
              </p14:nvContentPartPr>
              <p14:xfrm>
                <a:off x="7005581" y="1982651"/>
                <a:ext cx="99000" cy="379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9015851-1A3A-45D5-8319-1A8EC71156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87581" y="1965011"/>
                  <a:ext cx="1346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00BADE-2807-415C-868F-0D8E700D319D}"/>
                    </a:ext>
                  </a:extLst>
                </p14:cNvPr>
                <p14:cNvContentPartPr/>
                <p14:nvPr/>
              </p14:nvContentPartPr>
              <p14:xfrm>
                <a:off x="6935021" y="2219891"/>
                <a:ext cx="203040" cy="84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00BADE-2807-415C-868F-0D8E700D319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17381" y="2201891"/>
                  <a:ext cx="238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5BD048-AB54-40D7-9549-ECAD019DA4CC}"/>
                    </a:ext>
                  </a:extLst>
                </p14:cNvPr>
                <p14:cNvContentPartPr/>
                <p14:nvPr/>
              </p14:nvContentPartPr>
              <p14:xfrm>
                <a:off x="7160021" y="2618771"/>
                <a:ext cx="288000" cy="87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5BD048-AB54-40D7-9549-ECAD019DA4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42381" y="2600771"/>
                  <a:ext cx="323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C6FF3D-BC4E-4207-A93A-05B8D56A0F32}"/>
                    </a:ext>
                  </a:extLst>
                </p14:cNvPr>
                <p14:cNvContentPartPr/>
                <p14:nvPr/>
              </p14:nvContentPartPr>
              <p14:xfrm>
                <a:off x="7452701" y="2525171"/>
                <a:ext cx="106200" cy="215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C6FF3D-BC4E-4207-A93A-05B8D56A0F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34701" y="2507171"/>
                  <a:ext cx="141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0B6CE4-ADF7-4423-986C-55DF580BFD07}"/>
                    </a:ext>
                  </a:extLst>
                </p14:cNvPr>
                <p14:cNvContentPartPr/>
                <p14:nvPr/>
              </p14:nvContentPartPr>
              <p14:xfrm>
                <a:off x="7737101" y="2552531"/>
                <a:ext cx="138960" cy="202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0B6CE4-ADF7-4423-986C-55DF580BFD0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19101" y="2534891"/>
                  <a:ext cx="174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C4BEB2-8BF4-4966-A8CA-8A3611B67ABA}"/>
                    </a:ext>
                  </a:extLst>
                </p14:cNvPr>
                <p14:cNvContentPartPr/>
                <p14:nvPr/>
              </p14:nvContentPartPr>
              <p14:xfrm>
                <a:off x="7984061" y="2558291"/>
                <a:ext cx="176760" cy="201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C4BEB2-8BF4-4966-A8CA-8A3611B67AB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66421" y="2540291"/>
                  <a:ext cx="212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7E9D41C-19EC-4167-99B5-0C5FEAC8D529}"/>
                    </a:ext>
                  </a:extLst>
                </p14:cNvPr>
                <p14:cNvContentPartPr/>
                <p14:nvPr/>
              </p14:nvContentPartPr>
              <p14:xfrm>
                <a:off x="6239501" y="3226451"/>
                <a:ext cx="365040" cy="461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7E9D41C-19EC-4167-99B5-0C5FEAC8D52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21861" y="3208811"/>
                  <a:ext cx="4006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8E09162-9CC2-437B-86B0-0640523FD636}"/>
                    </a:ext>
                  </a:extLst>
                </p14:cNvPr>
                <p14:cNvContentPartPr/>
                <p14:nvPr/>
              </p14:nvContentPartPr>
              <p14:xfrm>
                <a:off x="5907941" y="3611291"/>
                <a:ext cx="460800" cy="79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8E09162-9CC2-437B-86B0-0640523FD63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89941" y="3593291"/>
                  <a:ext cx="496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DE7C20-771F-425E-915F-F20D94EECA00}"/>
                    </a:ext>
                  </a:extLst>
                </p14:cNvPr>
                <p14:cNvContentPartPr/>
                <p14:nvPr/>
              </p14:nvContentPartPr>
              <p14:xfrm>
                <a:off x="5824061" y="3615611"/>
                <a:ext cx="104040" cy="602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DE7C20-771F-425E-915F-F20D94EECA0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806061" y="3597611"/>
                  <a:ext cx="1396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095D638-1F82-4034-835B-45ED5205607B}"/>
                    </a:ext>
                  </a:extLst>
                </p14:cNvPr>
                <p14:cNvContentPartPr/>
                <p14:nvPr/>
              </p14:nvContentPartPr>
              <p14:xfrm>
                <a:off x="6077141" y="3779771"/>
                <a:ext cx="450360" cy="39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095D638-1F82-4034-835B-45ED520560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59501" y="3761771"/>
                  <a:ext cx="4860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3C2FBB9-A709-4463-960E-FC0DD8ADCC9B}"/>
                    </a:ext>
                  </a:extLst>
                </p14:cNvPr>
                <p14:cNvContentPartPr/>
                <p14:nvPr/>
              </p14:nvContentPartPr>
              <p14:xfrm>
                <a:off x="6015941" y="3864011"/>
                <a:ext cx="304560" cy="155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3C2FBB9-A709-4463-960E-FC0DD8ADCC9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98301" y="3846371"/>
                  <a:ext cx="340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5099A74-514B-4D3B-89C7-3F6EEC190C75}"/>
                    </a:ext>
                  </a:extLst>
                </p14:cNvPr>
                <p14:cNvContentPartPr/>
                <p14:nvPr/>
              </p14:nvContentPartPr>
              <p14:xfrm>
                <a:off x="7049861" y="3252731"/>
                <a:ext cx="360360" cy="440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099A74-514B-4D3B-89C7-3F6EEC190C7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32221" y="3234731"/>
                  <a:ext cx="3960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F7F64E-6A04-4101-945B-70A48A5D7532}"/>
                    </a:ext>
                  </a:extLst>
                </p14:cNvPr>
                <p14:cNvContentPartPr/>
                <p14:nvPr/>
              </p14:nvContentPartPr>
              <p14:xfrm>
                <a:off x="7185221" y="3506171"/>
                <a:ext cx="273960" cy="345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F7F64E-6A04-4101-945B-70A48A5D75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67221" y="3488171"/>
                  <a:ext cx="3096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6648279-F7F2-46A8-A2B7-74FDF30A8AC6}"/>
                    </a:ext>
                  </a:extLst>
                </p14:cNvPr>
                <p14:cNvContentPartPr/>
                <p14:nvPr/>
              </p14:nvContentPartPr>
              <p14:xfrm>
                <a:off x="7356941" y="3802091"/>
                <a:ext cx="59400" cy="456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6648279-F7F2-46A8-A2B7-74FDF30A8AC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38941" y="3784451"/>
                  <a:ext cx="950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05EE01-E105-455A-B0BE-9AC2716CF026}"/>
                    </a:ext>
                  </a:extLst>
                </p14:cNvPr>
                <p14:cNvContentPartPr/>
                <p14:nvPr/>
              </p14:nvContentPartPr>
              <p14:xfrm>
                <a:off x="7468181" y="3735851"/>
                <a:ext cx="468360" cy="559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05EE01-E105-455A-B0BE-9AC2716CF02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50181" y="3718211"/>
                  <a:ext cx="50400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C334E5C-64F5-43C8-8429-59AC72F217EE}"/>
                    </a:ext>
                  </a:extLst>
                </p14:cNvPr>
                <p14:cNvContentPartPr/>
                <p14:nvPr/>
              </p14:nvContentPartPr>
              <p14:xfrm>
                <a:off x="7511741" y="3968051"/>
                <a:ext cx="242280" cy="101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C334E5C-64F5-43C8-8429-59AC72F217E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93741" y="3950411"/>
                  <a:ext cx="277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126515-95FA-49E0-9873-EA51BB4C1BB8}"/>
                    </a:ext>
                  </a:extLst>
                </p14:cNvPr>
                <p14:cNvContentPartPr/>
                <p14:nvPr/>
              </p14:nvContentPartPr>
              <p14:xfrm>
                <a:off x="7733861" y="3968771"/>
                <a:ext cx="87480" cy="123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D126515-95FA-49E0-9873-EA51BB4C1BB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15861" y="3950771"/>
                  <a:ext cx="12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528795-90FC-43FC-861E-BDC18A40FA70}"/>
                    </a:ext>
                  </a:extLst>
                </p14:cNvPr>
                <p14:cNvContentPartPr/>
                <p14:nvPr/>
              </p14:nvContentPartPr>
              <p14:xfrm>
                <a:off x="7773461" y="4346771"/>
                <a:ext cx="7920" cy="21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528795-90FC-43FC-861E-BDC18A40FA7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55461" y="4328771"/>
                  <a:ext cx="43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424EB65-A6CE-4D0B-8FAE-63097D229BDD}"/>
                    </a:ext>
                  </a:extLst>
                </p14:cNvPr>
                <p14:cNvContentPartPr/>
                <p14:nvPr/>
              </p14:nvContentPartPr>
              <p14:xfrm>
                <a:off x="4786181" y="2833691"/>
                <a:ext cx="12600" cy="52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424EB65-A6CE-4D0B-8FAE-63097D229BD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68181" y="2816051"/>
                  <a:ext cx="48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002C78-E2A0-45DD-9258-9A1033D69D9E}"/>
                    </a:ext>
                  </a:extLst>
                </p14:cNvPr>
                <p14:cNvContentPartPr/>
                <p14:nvPr/>
              </p14:nvContentPartPr>
              <p14:xfrm>
                <a:off x="5995781" y="4230491"/>
                <a:ext cx="119880" cy="320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002C78-E2A0-45DD-9258-9A1033D69D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77781" y="4212851"/>
                  <a:ext cx="155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135B5B3-7ABA-417D-92D4-7C696757DC86}"/>
                    </a:ext>
                  </a:extLst>
                </p14:cNvPr>
                <p14:cNvContentPartPr/>
                <p14:nvPr/>
              </p14:nvContentPartPr>
              <p14:xfrm>
                <a:off x="7491581" y="4378811"/>
                <a:ext cx="190800" cy="239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135B5B3-7ABA-417D-92D4-7C696757DC8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73941" y="4361171"/>
                  <a:ext cx="226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5E7B0E-37CA-4333-8CD0-2ECA452CB38A}"/>
                    </a:ext>
                  </a:extLst>
                </p14:cNvPr>
                <p14:cNvContentPartPr/>
                <p14:nvPr/>
              </p14:nvContentPartPr>
              <p14:xfrm>
                <a:off x="7684181" y="4337051"/>
                <a:ext cx="150840" cy="272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5E7B0E-37CA-4333-8CD0-2ECA452CB38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66541" y="4319051"/>
                  <a:ext cx="18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F35AFB2-DB14-4309-9916-CEE7F1F81A17}"/>
                    </a:ext>
                  </a:extLst>
                </p14:cNvPr>
                <p14:cNvContentPartPr/>
                <p14:nvPr/>
              </p14:nvContentPartPr>
              <p14:xfrm>
                <a:off x="6116741" y="4173611"/>
                <a:ext cx="245520" cy="35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F35AFB2-DB14-4309-9916-CEE7F1F81A1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98741" y="4155611"/>
                  <a:ext cx="2811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F7A7B9-6390-4378-B067-A59DE5775075}"/>
                    </a:ext>
                  </a:extLst>
                </p14:cNvPr>
                <p14:cNvContentPartPr/>
                <p14:nvPr/>
              </p14:nvContentPartPr>
              <p14:xfrm>
                <a:off x="3895181" y="2174891"/>
                <a:ext cx="129240" cy="123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F7A7B9-6390-4378-B067-A59DE57750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77181" y="2157251"/>
                  <a:ext cx="164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65F104-0F17-40CC-B119-B4FB0B43CBD0}"/>
                    </a:ext>
                  </a:extLst>
                </p14:cNvPr>
                <p14:cNvContentPartPr/>
                <p14:nvPr/>
              </p14:nvContentPartPr>
              <p14:xfrm>
                <a:off x="4087781" y="2211251"/>
                <a:ext cx="141480" cy="84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665F104-0F17-40CC-B119-B4FB0B43CB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69781" y="2193251"/>
                  <a:ext cx="177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FD33B6-1E1D-433E-92F6-89287CE927FB}"/>
                    </a:ext>
                  </a:extLst>
                </p14:cNvPr>
                <p14:cNvContentPartPr/>
                <p14:nvPr/>
              </p14:nvContentPartPr>
              <p14:xfrm>
                <a:off x="5365421" y="3856091"/>
                <a:ext cx="236880" cy="17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FD33B6-1E1D-433E-92F6-89287CE927F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47781" y="3838451"/>
                  <a:ext cx="272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54855DB-3E0B-4D1A-A871-154FC390458C}"/>
                    </a:ext>
                  </a:extLst>
                </p14:cNvPr>
                <p14:cNvContentPartPr/>
                <p14:nvPr/>
              </p14:nvContentPartPr>
              <p14:xfrm>
                <a:off x="5576381" y="3761411"/>
                <a:ext cx="86760" cy="181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54855DB-3E0B-4D1A-A871-154FC390458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58381" y="3743411"/>
                  <a:ext cx="12240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F33CA99-C9BA-4481-816A-3AA1F376BC87}"/>
                  </a:ext>
                </a:extLst>
              </p14:cNvPr>
              <p14:cNvContentPartPr/>
              <p14:nvPr/>
            </p14:nvContentPartPr>
            <p14:xfrm>
              <a:off x="1630421" y="2714171"/>
              <a:ext cx="1099080" cy="54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F33CA99-C9BA-4481-816A-3AA1F376BC8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612781" y="2696171"/>
                <a:ext cx="11347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D0763B-67BC-41CB-A9D7-14852FB96D93}"/>
              </a:ext>
            </a:extLst>
          </p:cNvPr>
          <p:cNvGrpSpPr/>
          <p:nvPr/>
        </p:nvGrpSpPr>
        <p:grpSpPr>
          <a:xfrm>
            <a:off x="3884381" y="2517251"/>
            <a:ext cx="312840" cy="163440"/>
            <a:chOff x="3884381" y="2517251"/>
            <a:chExt cx="3128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5FB0784-1EE6-4119-AD58-C38979A55054}"/>
                    </a:ext>
                  </a:extLst>
                </p14:cNvPr>
                <p14:cNvContentPartPr/>
                <p14:nvPr/>
              </p14:nvContentPartPr>
              <p14:xfrm>
                <a:off x="3884381" y="2517251"/>
                <a:ext cx="103680" cy="163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5FB0784-1EE6-4119-AD58-C38979A5505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66381" y="2499611"/>
                  <a:ext cx="139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54C5CE-F933-4CB1-B4B1-A97832C0B68D}"/>
                    </a:ext>
                  </a:extLst>
                </p14:cNvPr>
                <p14:cNvContentPartPr/>
                <p14:nvPr/>
              </p14:nvContentPartPr>
              <p14:xfrm>
                <a:off x="4060061" y="2532371"/>
                <a:ext cx="137160" cy="122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54C5CE-F933-4CB1-B4B1-A97832C0B68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42061" y="2514371"/>
                  <a:ext cx="1728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D15A47-4040-4B1A-BFA4-FF6AD301D142}"/>
              </a:ext>
            </a:extLst>
          </p:cNvPr>
          <p:cNvGrpSpPr/>
          <p:nvPr/>
        </p:nvGrpSpPr>
        <p:grpSpPr>
          <a:xfrm>
            <a:off x="3584861" y="2899211"/>
            <a:ext cx="110880" cy="229320"/>
            <a:chOff x="3584861" y="2899211"/>
            <a:chExt cx="11088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5DDBC3-BE7E-4EAC-9A52-24037B476912}"/>
                    </a:ext>
                  </a:extLst>
                </p14:cNvPr>
                <p14:cNvContentPartPr/>
                <p14:nvPr/>
              </p14:nvContentPartPr>
              <p14:xfrm>
                <a:off x="3629141" y="2917571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5DDBC3-BE7E-4EAC-9A52-24037B4769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1141" y="28999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225503-AF39-4019-AB8D-007C83646085}"/>
                    </a:ext>
                  </a:extLst>
                </p14:cNvPr>
                <p14:cNvContentPartPr/>
                <p14:nvPr/>
              </p14:nvContentPartPr>
              <p14:xfrm>
                <a:off x="3584861" y="2899211"/>
                <a:ext cx="110880" cy="22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225503-AF39-4019-AB8D-007C836460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66861" y="2881211"/>
                  <a:ext cx="1465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B9D65BA-87DC-4515-80A5-DF5DAB0E02CF}"/>
                  </a:ext>
                </a:extLst>
              </p14:cNvPr>
              <p14:cNvContentPartPr/>
              <p14:nvPr/>
            </p14:nvContentPartPr>
            <p14:xfrm>
              <a:off x="4329701" y="2835131"/>
              <a:ext cx="240120" cy="285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B9D65BA-87DC-4515-80A5-DF5DAB0E02C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11701" y="2817131"/>
                <a:ext cx="2757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D2BAB08-F1BB-44A1-B035-AE6D625A0C3C}"/>
                  </a:ext>
                </a:extLst>
              </p14:cNvPr>
              <p14:cNvContentPartPr/>
              <p14:nvPr/>
            </p14:nvContentPartPr>
            <p14:xfrm>
              <a:off x="1534661" y="3539651"/>
              <a:ext cx="1244520" cy="586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D2BAB08-F1BB-44A1-B035-AE6D625A0C3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16661" y="3521651"/>
                <a:ext cx="1280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F41E9C9-6A7B-478F-AB71-76078B8FDB71}"/>
                  </a:ext>
                </a:extLst>
              </p14:cNvPr>
              <p14:cNvContentPartPr/>
              <p14:nvPr/>
            </p14:nvContentPartPr>
            <p14:xfrm>
              <a:off x="3358061" y="3281891"/>
              <a:ext cx="88200" cy="2923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F41E9C9-6A7B-478F-AB71-76078B8FDB7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340421" y="3263891"/>
                <a:ext cx="12384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73E79-4E71-4B86-854C-5FD37C68D2C5}"/>
              </a:ext>
            </a:extLst>
          </p:cNvPr>
          <p:cNvGrpSpPr/>
          <p:nvPr/>
        </p:nvGrpSpPr>
        <p:grpSpPr>
          <a:xfrm>
            <a:off x="811781" y="1751891"/>
            <a:ext cx="152280" cy="227160"/>
            <a:chOff x="811781" y="1751891"/>
            <a:chExt cx="15228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24B99FA-94E5-4955-855F-21BB5241A705}"/>
                    </a:ext>
                  </a:extLst>
                </p14:cNvPr>
                <p14:cNvContentPartPr/>
                <p14:nvPr/>
              </p14:nvContentPartPr>
              <p14:xfrm>
                <a:off x="887381" y="1751891"/>
                <a:ext cx="864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24B99FA-94E5-4955-855F-21BB5241A7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9741" y="1733891"/>
                  <a:ext cx="44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25857A-9A4D-41B1-8FE2-3E75127E4F98}"/>
                    </a:ext>
                  </a:extLst>
                </p14:cNvPr>
                <p14:cNvContentPartPr/>
                <p14:nvPr/>
              </p14:nvContentPartPr>
              <p14:xfrm>
                <a:off x="811781" y="1855931"/>
                <a:ext cx="152280" cy="123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25857A-9A4D-41B1-8FE2-3E75127E4F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4141" y="1837931"/>
                  <a:ext cx="1879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52006F2-B63B-4395-9020-0B5E7401B2A5}"/>
              </a:ext>
            </a:extLst>
          </p:cNvPr>
          <p:cNvGrpSpPr/>
          <p:nvPr/>
        </p:nvGrpSpPr>
        <p:grpSpPr>
          <a:xfrm>
            <a:off x="872261" y="2862491"/>
            <a:ext cx="153360" cy="258480"/>
            <a:chOff x="872261" y="2862491"/>
            <a:chExt cx="15336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A42D21-1977-43AE-97E0-5BDA2E82F9C7}"/>
                    </a:ext>
                  </a:extLst>
                </p14:cNvPr>
                <p14:cNvContentPartPr/>
                <p14:nvPr/>
              </p14:nvContentPartPr>
              <p14:xfrm>
                <a:off x="924821" y="2862491"/>
                <a:ext cx="29520" cy="230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A42D21-1977-43AE-97E0-5BDA2E82F9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6821" y="2844491"/>
                  <a:ext cx="65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C6B12C-A896-403E-974E-DC3F3D9BCCF6}"/>
                    </a:ext>
                  </a:extLst>
                </p14:cNvPr>
                <p14:cNvContentPartPr/>
                <p14:nvPr/>
              </p14:nvContentPartPr>
              <p14:xfrm>
                <a:off x="872261" y="2987771"/>
                <a:ext cx="153360" cy="133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C6B12C-A896-403E-974E-DC3F3D9BCC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4261" y="2969771"/>
                  <a:ext cx="1890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B0D4F8C-2A92-4341-9A9F-75A9CB647FE0}"/>
              </a:ext>
            </a:extLst>
          </p:cNvPr>
          <p:cNvGrpSpPr/>
          <p:nvPr/>
        </p:nvGrpSpPr>
        <p:grpSpPr>
          <a:xfrm>
            <a:off x="912581" y="3246971"/>
            <a:ext cx="161280" cy="225360"/>
            <a:chOff x="912581" y="3246971"/>
            <a:chExt cx="16128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A93E54-3A09-404B-A5C4-C18ECFE374DD}"/>
                    </a:ext>
                  </a:extLst>
                </p14:cNvPr>
                <p14:cNvContentPartPr/>
                <p14:nvPr/>
              </p14:nvContentPartPr>
              <p14:xfrm>
                <a:off x="971981" y="3246971"/>
                <a:ext cx="3960" cy="191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A93E54-3A09-404B-A5C4-C18ECFE374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3981" y="3229331"/>
                  <a:ext cx="39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69CF93A-A933-4C37-9C72-F1472DFD9E3D}"/>
                    </a:ext>
                  </a:extLst>
                </p14:cNvPr>
                <p14:cNvContentPartPr/>
                <p14:nvPr/>
              </p14:nvContentPartPr>
              <p14:xfrm>
                <a:off x="912581" y="3340211"/>
                <a:ext cx="161280" cy="132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69CF93A-A933-4C37-9C72-F1472DFD9E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4581" y="3322211"/>
                  <a:ext cx="1969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03698A2-5201-4138-BAB8-94E579F501F0}"/>
              </a:ext>
            </a:extLst>
          </p:cNvPr>
          <p:cNvGrpSpPr/>
          <p:nvPr/>
        </p:nvGrpSpPr>
        <p:grpSpPr>
          <a:xfrm>
            <a:off x="885581" y="2089211"/>
            <a:ext cx="144360" cy="198720"/>
            <a:chOff x="885581" y="2089211"/>
            <a:chExt cx="14436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B972801-F6F9-416D-BFE5-BF9AA09E58AB}"/>
                    </a:ext>
                  </a:extLst>
                </p14:cNvPr>
                <p14:cNvContentPartPr/>
                <p14:nvPr/>
              </p14:nvContentPartPr>
              <p14:xfrm>
                <a:off x="977381" y="2146451"/>
                <a:ext cx="7920" cy="141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B972801-F6F9-416D-BFE5-BF9AA09E58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9381" y="2128451"/>
                  <a:ext cx="43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BDC9CF-4851-4809-82B8-E594C183FE00}"/>
                    </a:ext>
                  </a:extLst>
                </p14:cNvPr>
                <p14:cNvContentPartPr/>
                <p14:nvPr/>
              </p14:nvContentPartPr>
              <p14:xfrm>
                <a:off x="885581" y="2089211"/>
                <a:ext cx="144360" cy="56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BDC9CF-4851-4809-82B8-E594C183FE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7581" y="2071571"/>
                  <a:ext cx="18000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9655818-0673-4634-B2C4-48E8820405CF}"/>
              </a:ext>
            </a:extLst>
          </p:cNvPr>
          <p:cNvGrpSpPr/>
          <p:nvPr/>
        </p:nvGrpSpPr>
        <p:grpSpPr>
          <a:xfrm>
            <a:off x="951101" y="2471531"/>
            <a:ext cx="142200" cy="207360"/>
            <a:chOff x="951101" y="2471531"/>
            <a:chExt cx="14220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53DD0F-BEBA-4E2D-9EF6-541F73CEC578}"/>
                    </a:ext>
                  </a:extLst>
                </p14:cNvPr>
                <p14:cNvContentPartPr/>
                <p14:nvPr/>
              </p14:nvContentPartPr>
              <p14:xfrm>
                <a:off x="1001861" y="2517611"/>
                <a:ext cx="7920" cy="161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53DD0F-BEBA-4E2D-9EF6-541F73CEC57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3861" y="2499971"/>
                  <a:ext cx="43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1395EA-1B15-4D27-93B1-56A21D2115EF}"/>
                    </a:ext>
                  </a:extLst>
                </p14:cNvPr>
                <p14:cNvContentPartPr/>
                <p14:nvPr/>
              </p14:nvContentPartPr>
              <p14:xfrm>
                <a:off x="951101" y="2471531"/>
                <a:ext cx="142200" cy="85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1395EA-1B15-4D27-93B1-56A21D2115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3101" y="2453891"/>
                  <a:ext cx="177840" cy="12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077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BBC84-F073-4148-8493-00449292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 with decision trees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336D4-237E-42E6-88C9-C8B8F5DC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C9EC3F9-D1D0-4E95-BC8F-E10E84CCD086}"/>
                  </a:ext>
                </a:extLst>
              </p14:cNvPr>
              <p14:cNvContentPartPr/>
              <p14:nvPr/>
            </p14:nvContentPartPr>
            <p14:xfrm>
              <a:off x="5325821" y="2076145"/>
              <a:ext cx="3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C9EC3F9-D1D0-4E95-BC8F-E10E84CCD0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821" y="205850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93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5E0B5-AF40-428C-9CB5-2E1D2967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C5F94-9EFC-4E18-BDD2-20452656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 are </a:t>
            </a:r>
            <a:r>
              <a:rPr lang="en-US" b="1" dirty="0"/>
              <a:t>versatile</a:t>
            </a:r>
            <a:r>
              <a:rPr lang="en-US" dirty="0"/>
              <a:t> ML algorithms: </a:t>
            </a:r>
            <a:r>
              <a:rPr lang="en-US" b="1" strike="sngStrike" dirty="0"/>
              <a:t> </a:t>
            </a:r>
          </a:p>
          <a:p>
            <a:endParaRPr lang="en-US" strike="sngStrike" dirty="0"/>
          </a:p>
          <a:p>
            <a:r>
              <a:rPr lang="en-US" dirty="0"/>
              <a:t>Capable of </a:t>
            </a:r>
            <a:r>
              <a:rPr lang="en-US" b="1" dirty="0"/>
              <a:t>fitting complex datasets</a:t>
            </a:r>
            <a:r>
              <a:rPr lang="en-US" dirty="0"/>
              <a:t>: </a:t>
            </a:r>
            <a:endParaRPr lang="en-US" strike="sngStrike" dirty="0"/>
          </a:p>
          <a:p>
            <a:endParaRPr lang="en-US" b="1" strike="sngStrike" dirty="0"/>
          </a:p>
          <a:p>
            <a:r>
              <a:rPr lang="en-US" b="1" dirty="0"/>
              <a:t>Fundamental components </a:t>
            </a:r>
            <a:r>
              <a:rPr lang="en-US" dirty="0"/>
              <a:t>of Random Forests: </a:t>
            </a:r>
            <a:endParaRPr lang="en-US" strike="sngStrike" dirty="0"/>
          </a:p>
          <a:p>
            <a:endParaRPr lang="en-US" strike="sngStrike" dirty="0"/>
          </a:p>
          <a:p>
            <a:r>
              <a:rPr lang="en-US" b="1" dirty="0"/>
              <a:t>Limitations</a:t>
            </a:r>
            <a:r>
              <a:rPr lang="en-US" dirty="0"/>
              <a:t> of Decision Trees? </a:t>
            </a:r>
            <a:endParaRPr lang="en-US" strike="sngStrik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9E9C73-ACC3-4E6C-8B43-A20D9990486E}"/>
              </a:ext>
            </a:extLst>
          </p:cNvPr>
          <p:cNvGrpSpPr/>
          <p:nvPr/>
        </p:nvGrpSpPr>
        <p:grpSpPr>
          <a:xfrm>
            <a:off x="6038261" y="1235651"/>
            <a:ext cx="2172960" cy="328320"/>
            <a:chOff x="6038261" y="1235651"/>
            <a:chExt cx="217296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AE46176-738B-475E-83C2-BC5A63AE88F8}"/>
                    </a:ext>
                  </a:extLst>
                </p14:cNvPr>
                <p14:cNvContentPartPr/>
                <p14:nvPr/>
              </p14:nvContentPartPr>
              <p14:xfrm>
                <a:off x="6038261" y="1342931"/>
                <a:ext cx="111600" cy="158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AE46176-738B-475E-83C2-BC5A63AE88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20621" y="1324931"/>
                  <a:ext cx="147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20517D-EFF6-4754-9FFC-50881DB80291}"/>
                    </a:ext>
                  </a:extLst>
                </p14:cNvPr>
                <p14:cNvContentPartPr/>
                <p14:nvPr/>
              </p14:nvContentPartPr>
              <p14:xfrm>
                <a:off x="6206381" y="1243571"/>
                <a:ext cx="359640" cy="26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20517D-EFF6-4754-9FFC-50881DB802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8741" y="1225571"/>
                  <a:ext cx="395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7610A1-5821-4A87-B93F-23DEC04FBC2F}"/>
                    </a:ext>
                  </a:extLst>
                </p14:cNvPr>
                <p14:cNvContentPartPr/>
                <p14:nvPr/>
              </p14:nvContentPartPr>
              <p14:xfrm>
                <a:off x="6661061" y="1382171"/>
                <a:ext cx="41400" cy="13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7610A1-5821-4A87-B93F-23DEC04FBC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3061" y="1364531"/>
                  <a:ext cx="77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6DB8EE-675B-4015-98DD-D6A52BF8899A}"/>
                    </a:ext>
                  </a:extLst>
                </p14:cNvPr>
                <p14:cNvContentPartPr/>
                <p14:nvPr/>
              </p14:nvContentPartPr>
              <p14:xfrm>
                <a:off x="6838541" y="1331771"/>
                <a:ext cx="74520" cy="176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6DB8EE-675B-4015-98DD-D6A52BF889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0901" y="1314131"/>
                  <a:ext cx="110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454AC3-E00A-43FE-BF89-0872DCE04B36}"/>
                    </a:ext>
                  </a:extLst>
                </p14:cNvPr>
                <p14:cNvContentPartPr/>
                <p14:nvPr/>
              </p14:nvContentPartPr>
              <p14:xfrm>
                <a:off x="7047701" y="1235651"/>
                <a:ext cx="153360" cy="32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454AC3-E00A-43FE-BF89-0872DCE04B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29701" y="1217651"/>
                  <a:ext cx="189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050218-9C70-40E1-8FA5-1F7868C088F8}"/>
                    </a:ext>
                  </a:extLst>
                </p14:cNvPr>
                <p14:cNvContentPartPr/>
                <p14:nvPr/>
              </p14:nvContentPartPr>
              <p14:xfrm>
                <a:off x="7227701" y="1361651"/>
                <a:ext cx="150480" cy="173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050218-9C70-40E1-8FA5-1F7868C088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09701" y="1343651"/>
                  <a:ext cx="186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E5327D-D226-455E-A112-84470EF9478B}"/>
                    </a:ext>
                  </a:extLst>
                </p14:cNvPr>
                <p14:cNvContentPartPr/>
                <p14:nvPr/>
              </p14:nvContentPartPr>
              <p14:xfrm>
                <a:off x="7421021" y="1275971"/>
                <a:ext cx="424440" cy="252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E5327D-D226-455E-A112-84470EF947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03021" y="1257971"/>
                  <a:ext cx="460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D1AF6B-E016-4F3C-8C2E-9BBF290ACF61}"/>
                    </a:ext>
                  </a:extLst>
                </p14:cNvPr>
                <p14:cNvContentPartPr/>
                <p14:nvPr/>
              </p14:nvContentPartPr>
              <p14:xfrm>
                <a:off x="7900181" y="1379291"/>
                <a:ext cx="311040" cy="18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D1AF6B-E016-4F3C-8C2E-9BBF290ACF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82541" y="1361291"/>
                  <a:ext cx="3466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5BB515-8858-406B-8C49-529EC5A1FC64}"/>
              </a:ext>
            </a:extLst>
          </p:cNvPr>
          <p:cNvGrpSpPr/>
          <p:nvPr/>
        </p:nvGrpSpPr>
        <p:grpSpPr>
          <a:xfrm>
            <a:off x="6096221" y="1775651"/>
            <a:ext cx="1332720" cy="328680"/>
            <a:chOff x="6096221" y="1775651"/>
            <a:chExt cx="133272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C23705-685D-44E0-B0A8-EE80B1907FF2}"/>
                    </a:ext>
                  </a:extLst>
                </p14:cNvPr>
                <p14:cNvContentPartPr/>
                <p14:nvPr/>
              </p14:nvContentPartPr>
              <p14:xfrm>
                <a:off x="6096221" y="1775651"/>
                <a:ext cx="63000" cy="142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C23705-685D-44E0-B0A8-EE80B1907F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78581" y="1757651"/>
                  <a:ext cx="98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9BE042-78E4-4469-891D-2DB3496DD9A3}"/>
                    </a:ext>
                  </a:extLst>
                </p14:cNvPr>
                <p14:cNvContentPartPr/>
                <p14:nvPr/>
              </p14:nvContentPartPr>
              <p14:xfrm>
                <a:off x="6223301" y="1798331"/>
                <a:ext cx="104400" cy="121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9BE042-78E4-4469-891D-2DB3496DD9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05301" y="1780331"/>
                  <a:ext cx="140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15D9AC-E606-4603-9A7E-FD4DEB347F9B}"/>
                    </a:ext>
                  </a:extLst>
                </p14:cNvPr>
                <p14:cNvContentPartPr/>
                <p14:nvPr/>
              </p14:nvContentPartPr>
              <p14:xfrm>
                <a:off x="6364781" y="1810571"/>
                <a:ext cx="97200" cy="29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15D9AC-E606-4603-9A7E-FD4DEB347F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47141" y="1792571"/>
                  <a:ext cx="132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F5FD07-3637-4E11-8B57-449FB4A369B3}"/>
                    </a:ext>
                  </a:extLst>
                </p14:cNvPr>
                <p14:cNvContentPartPr/>
                <p14:nvPr/>
              </p14:nvContentPartPr>
              <p14:xfrm>
                <a:off x="6540101" y="1835411"/>
                <a:ext cx="106920" cy="14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F5FD07-3637-4E11-8B57-449FB4A369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2101" y="1817771"/>
                  <a:ext cx="14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7B893C-9A45-4A3F-8803-666DFFB19250}"/>
                    </a:ext>
                  </a:extLst>
                </p14:cNvPr>
                <p14:cNvContentPartPr/>
                <p14:nvPr/>
              </p14:nvContentPartPr>
              <p14:xfrm>
                <a:off x="6698141" y="1846931"/>
                <a:ext cx="65160" cy="133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7B893C-9A45-4A3F-8803-666DFFB192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0141" y="1828931"/>
                  <a:ext cx="100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81AD03-0F7D-4ED9-95A3-3896879E2AD3}"/>
                    </a:ext>
                  </a:extLst>
                </p14:cNvPr>
                <p14:cNvContentPartPr/>
                <p14:nvPr/>
              </p14:nvContentPartPr>
              <p14:xfrm>
                <a:off x="6897581" y="1841171"/>
                <a:ext cx="100800" cy="10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81AD03-0F7D-4ED9-95A3-3896879E2A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79941" y="1823171"/>
                  <a:ext cx="136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067FF4-CF75-4D96-BB26-B499F0277597}"/>
                    </a:ext>
                  </a:extLst>
                </p14:cNvPr>
                <p14:cNvContentPartPr/>
                <p14:nvPr/>
              </p14:nvContentPartPr>
              <p14:xfrm>
                <a:off x="7051661" y="1799771"/>
                <a:ext cx="133920" cy="153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067FF4-CF75-4D96-BB26-B499F02775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3661" y="1782131"/>
                  <a:ext cx="169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31C481-924D-463D-8BBF-74E0E0B56383}"/>
                    </a:ext>
                  </a:extLst>
                </p14:cNvPr>
                <p14:cNvContentPartPr/>
                <p14:nvPr/>
              </p14:nvContentPartPr>
              <p14:xfrm>
                <a:off x="7235261" y="1864571"/>
                <a:ext cx="193680" cy="100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31C481-924D-463D-8BBF-74E0E0B563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7621" y="1846931"/>
                  <a:ext cx="22932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1360003-2698-4B22-9E71-01D983757A1C}"/>
                  </a:ext>
                </a:extLst>
              </p14:cNvPr>
              <p14:cNvContentPartPr/>
              <p14:nvPr/>
            </p14:nvContentPartPr>
            <p14:xfrm>
              <a:off x="2829221" y="2557211"/>
              <a:ext cx="1805760" cy="114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1360003-2698-4B22-9E71-01D983757A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11581" y="2539571"/>
                <a:ext cx="184140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B4BC4-48E8-40A9-B603-42E02B1F3F5E}"/>
              </a:ext>
            </a:extLst>
          </p:cNvPr>
          <p:cNvGrpSpPr/>
          <p:nvPr/>
        </p:nvGrpSpPr>
        <p:grpSpPr>
          <a:xfrm>
            <a:off x="5696981" y="2198291"/>
            <a:ext cx="1158120" cy="556560"/>
            <a:chOff x="5696981" y="2198291"/>
            <a:chExt cx="1158120" cy="5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0721D9-87C6-47E0-83B5-08FD023B44F5}"/>
                    </a:ext>
                  </a:extLst>
                </p14:cNvPr>
                <p14:cNvContentPartPr/>
                <p14:nvPr/>
              </p14:nvContentPartPr>
              <p14:xfrm>
                <a:off x="5696981" y="2198291"/>
                <a:ext cx="356760" cy="230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0721D9-87C6-47E0-83B5-08FD023B44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9341" y="2180651"/>
                  <a:ext cx="392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80B937-C0DB-4795-A77B-B4BE61D1AC2C}"/>
                    </a:ext>
                  </a:extLst>
                </p14:cNvPr>
                <p14:cNvContentPartPr/>
                <p14:nvPr/>
              </p14:nvContentPartPr>
              <p14:xfrm>
                <a:off x="6138341" y="2397371"/>
                <a:ext cx="102240" cy="88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80B937-C0DB-4795-A77B-B4BE61D1AC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20341" y="2379731"/>
                  <a:ext cx="137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384BDB-0652-441D-B799-19A231FF5FDE}"/>
                    </a:ext>
                  </a:extLst>
                </p14:cNvPr>
                <p14:cNvContentPartPr/>
                <p14:nvPr/>
              </p14:nvContentPartPr>
              <p14:xfrm>
                <a:off x="6323741" y="2338691"/>
                <a:ext cx="197280" cy="181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384BDB-0652-441D-B799-19A231FF5F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05741" y="2320691"/>
                  <a:ext cx="232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4A51D3-AD4F-41C0-9784-5E2B8480E3D2}"/>
                    </a:ext>
                  </a:extLst>
                </p14:cNvPr>
                <p14:cNvContentPartPr/>
                <p14:nvPr/>
              </p14:nvContentPartPr>
              <p14:xfrm>
                <a:off x="6564221" y="2431931"/>
                <a:ext cx="290880" cy="32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4A51D3-AD4F-41C0-9784-5E2B8480E3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6581" y="2414291"/>
                  <a:ext cx="32652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0383B7-0AF9-4D91-B926-F128D572F04D}"/>
              </a:ext>
            </a:extLst>
          </p:cNvPr>
          <p:cNvGrpSpPr/>
          <p:nvPr/>
        </p:nvGrpSpPr>
        <p:grpSpPr>
          <a:xfrm>
            <a:off x="7182341" y="2340131"/>
            <a:ext cx="758880" cy="288000"/>
            <a:chOff x="7182341" y="2340131"/>
            <a:chExt cx="75888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BBA1BF-963F-420A-BFCF-D45B25F07893}"/>
                    </a:ext>
                  </a:extLst>
                </p14:cNvPr>
                <p14:cNvContentPartPr/>
                <p14:nvPr/>
              </p14:nvContentPartPr>
              <p14:xfrm>
                <a:off x="7229141" y="2451011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BBA1BF-963F-420A-BFCF-D45B25F078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11141" y="2433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C5B010-5EAE-4402-8665-BAC6D58CED39}"/>
                    </a:ext>
                  </a:extLst>
                </p14:cNvPr>
                <p14:cNvContentPartPr/>
                <p14:nvPr/>
              </p14:nvContentPartPr>
              <p14:xfrm>
                <a:off x="7182341" y="2400251"/>
                <a:ext cx="83160" cy="227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C5B010-5EAE-4402-8665-BAC6D58CED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64701" y="2382611"/>
                  <a:ext cx="118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E2CE3-5CBA-4E11-806B-A33D9713D9A7}"/>
                    </a:ext>
                  </a:extLst>
                </p14:cNvPr>
                <p14:cNvContentPartPr/>
                <p14:nvPr/>
              </p14:nvContentPartPr>
              <p14:xfrm>
                <a:off x="7348661" y="2395571"/>
                <a:ext cx="191520" cy="99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E2CE3-5CBA-4E11-806B-A33D9713D9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30661" y="2377571"/>
                  <a:ext cx="227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3C8761E-5354-411E-AF3D-FE1443F7A626}"/>
                    </a:ext>
                  </a:extLst>
                </p14:cNvPr>
                <p14:cNvContentPartPr/>
                <p14:nvPr/>
              </p14:nvContentPartPr>
              <p14:xfrm>
                <a:off x="7562501" y="2340131"/>
                <a:ext cx="6480" cy="24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3C8761E-5354-411E-AF3D-FE1443F7A6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44861" y="2322491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6BDC0A-6874-4D7B-B679-FB5581CCA3E6}"/>
                    </a:ext>
                  </a:extLst>
                </p14:cNvPr>
                <p14:cNvContentPartPr/>
                <p14:nvPr/>
              </p14:nvContentPartPr>
              <p14:xfrm>
                <a:off x="7632341" y="2438051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6BDC0A-6874-4D7B-B679-FB5581CCA3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4341" y="2420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6B3A5-9E51-47BD-ACEF-40F76B0C8EB1}"/>
                    </a:ext>
                  </a:extLst>
                </p14:cNvPr>
                <p14:cNvContentPartPr/>
                <p14:nvPr/>
              </p14:nvContentPartPr>
              <p14:xfrm>
                <a:off x="7648541" y="2368931"/>
                <a:ext cx="292680" cy="18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6B3A5-9E51-47BD-ACEF-40F76B0C8EB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30901" y="2350931"/>
                  <a:ext cx="32832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6EDD7A-9FEC-4F6C-BE97-04E72ABEB31F}"/>
              </a:ext>
            </a:extLst>
          </p:cNvPr>
          <p:cNvGrpSpPr/>
          <p:nvPr/>
        </p:nvGrpSpPr>
        <p:grpSpPr>
          <a:xfrm>
            <a:off x="7169021" y="2881211"/>
            <a:ext cx="713520" cy="154080"/>
            <a:chOff x="7169021" y="2881211"/>
            <a:chExt cx="71352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29BA9F-ACCD-4A13-A1CD-54D3DD14EB11}"/>
                    </a:ext>
                  </a:extLst>
                </p14:cNvPr>
                <p14:cNvContentPartPr/>
                <p14:nvPr/>
              </p14:nvContentPartPr>
              <p14:xfrm>
                <a:off x="7169021" y="2897051"/>
                <a:ext cx="132120" cy="13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29BA9F-ACCD-4A13-A1CD-54D3DD14EB1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51021" y="2879051"/>
                  <a:ext cx="167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F2867C-875D-4495-AC2D-15D115DBAB4D}"/>
                    </a:ext>
                  </a:extLst>
                </p14:cNvPr>
                <p14:cNvContentPartPr/>
                <p14:nvPr/>
              </p14:nvContentPartPr>
              <p14:xfrm>
                <a:off x="7373501" y="2881211"/>
                <a:ext cx="101160" cy="126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F2867C-875D-4495-AC2D-15D115DBAB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55861" y="2863211"/>
                  <a:ext cx="136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A1C3E3-30AC-4A14-85B1-23138ACDF959}"/>
                    </a:ext>
                  </a:extLst>
                </p14:cNvPr>
                <p14:cNvContentPartPr/>
                <p14:nvPr/>
              </p14:nvContentPartPr>
              <p14:xfrm>
                <a:off x="7496981" y="2911451"/>
                <a:ext cx="102960" cy="101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A1C3E3-30AC-4A14-85B1-23138ACDF9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79341" y="2893811"/>
                  <a:ext cx="138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0D1582-EF7F-4FD2-A5D4-651AC3E2CECB}"/>
                    </a:ext>
                  </a:extLst>
                </p14:cNvPr>
                <p14:cNvContentPartPr/>
                <p14:nvPr/>
              </p14:nvContentPartPr>
              <p14:xfrm>
                <a:off x="7625141" y="2905331"/>
                <a:ext cx="61200" cy="11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0D1582-EF7F-4FD2-A5D4-651AC3E2CE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07141" y="2887691"/>
                  <a:ext cx="96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91582C-3D7C-498A-8833-7EDECFD9BF61}"/>
                    </a:ext>
                  </a:extLst>
                </p14:cNvPr>
                <p14:cNvContentPartPr/>
                <p14:nvPr/>
              </p14:nvContentPartPr>
              <p14:xfrm>
                <a:off x="7755461" y="2906051"/>
                <a:ext cx="127080" cy="125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91582C-3D7C-498A-8833-7EDECFD9BF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37821" y="2888411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A490AE-53F5-4F8F-B596-7F3082BCCB76}"/>
              </a:ext>
            </a:extLst>
          </p:cNvPr>
          <p:cNvGrpSpPr/>
          <p:nvPr/>
        </p:nvGrpSpPr>
        <p:grpSpPr>
          <a:xfrm>
            <a:off x="8139941" y="2760251"/>
            <a:ext cx="547200" cy="381600"/>
            <a:chOff x="8139941" y="2760251"/>
            <a:chExt cx="54720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C0CAF1-8319-46E3-BF93-C869416AE16A}"/>
                    </a:ext>
                  </a:extLst>
                </p14:cNvPr>
                <p14:cNvContentPartPr/>
                <p14:nvPr/>
              </p14:nvContentPartPr>
              <p14:xfrm>
                <a:off x="8139941" y="2824691"/>
                <a:ext cx="142200" cy="49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C0CAF1-8319-46E3-BF93-C869416AE1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2301" y="2806691"/>
                  <a:ext cx="177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2B8C74-9E75-4AD8-8D92-9047A44BD833}"/>
                    </a:ext>
                  </a:extLst>
                </p14:cNvPr>
                <p14:cNvContentPartPr/>
                <p14:nvPr/>
              </p14:nvContentPartPr>
              <p14:xfrm>
                <a:off x="8178461" y="2882291"/>
                <a:ext cx="153720" cy="7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2B8C74-9E75-4AD8-8D92-9047A44BD8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60821" y="2864651"/>
                  <a:ext cx="189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834E6E-2DE3-40DF-A2B2-15E6B75443D5}"/>
                    </a:ext>
                  </a:extLst>
                </p14:cNvPr>
                <p14:cNvContentPartPr/>
                <p14:nvPr/>
              </p14:nvContentPartPr>
              <p14:xfrm>
                <a:off x="8416421" y="2798051"/>
                <a:ext cx="110880" cy="172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834E6E-2DE3-40DF-A2B2-15E6B75443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98421" y="2780051"/>
                  <a:ext cx="146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4030E9-C7D0-4BDE-8A08-3407A06E0B20}"/>
                    </a:ext>
                  </a:extLst>
                </p14:cNvPr>
                <p14:cNvContentPartPr/>
                <p14:nvPr/>
              </p14:nvContentPartPr>
              <p14:xfrm>
                <a:off x="8603981" y="2760251"/>
                <a:ext cx="83160" cy="381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4030E9-C7D0-4BDE-8A08-3407A06E0B2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86341" y="2742611"/>
                  <a:ext cx="11880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ED482CD-B7F6-419C-AEB9-0695FBB5B2F5}"/>
              </a:ext>
            </a:extLst>
          </p:cNvPr>
          <p:cNvGrpSpPr/>
          <p:nvPr/>
        </p:nvGrpSpPr>
        <p:grpSpPr>
          <a:xfrm>
            <a:off x="5825501" y="2630291"/>
            <a:ext cx="1140480" cy="526320"/>
            <a:chOff x="5825501" y="2630291"/>
            <a:chExt cx="114048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42214A0-B1BC-4E3C-803A-121575DF92A6}"/>
                    </a:ext>
                  </a:extLst>
                </p14:cNvPr>
                <p14:cNvContentPartPr/>
                <p14:nvPr/>
              </p14:nvContentPartPr>
              <p14:xfrm>
                <a:off x="6023501" y="2799131"/>
                <a:ext cx="7920" cy="153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42214A0-B1BC-4E3C-803A-121575DF92A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05501" y="2781491"/>
                  <a:ext cx="43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1D577F-BA3F-484B-B893-39F908BC2067}"/>
                    </a:ext>
                  </a:extLst>
                </p14:cNvPr>
                <p14:cNvContentPartPr/>
                <p14:nvPr/>
              </p14:nvContentPartPr>
              <p14:xfrm>
                <a:off x="6107741" y="2872571"/>
                <a:ext cx="73800" cy="84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1D577F-BA3F-484B-B893-39F908BC20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90101" y="2854931"/>
                  <a:ext cx="109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5E1A74-885B-4DE3-B8AA-7082B2AF0655}"/>
                    </a:ext>
                  </a:extLst>
                </p14:cNvPr>
                <p14:cNvContentPartPr/>
                <p14:nvPr/>
              </p14:nvContentPartPr>
              <p14:xfrm>
                <a:off x="6247061" y="2853851"/>
                <a:ext cx="214560" cy="131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5E1A74-885B-4DE3-B8AA-7082B2AF065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29061" y="2836211"/>
                  <a:ext cx="250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EAED2F-11EB-494D-94D1-FEA4602F64B6}"/>
                    </a:ext>
                  </a:extLst>
                </p14:cNvPr>
                <p14:cNvContentPartPr/>
                <p14:nvPr/>
              </p14:nvContentPartPr>
              <p14:xfrm>
                <a:off x="6537941" y="2905691"/>
                <a:ext cx="187560" cy="78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EAED2F-11EB-494D-94D1-FEA4602F64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19941" y="2887691"/>
                  <a:ext cx="223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7F5E12-40A7-47FB-AA27-334C377F50E6}"/>
                    </a:ext>
                  </a:extLst>
                </p14:cNvPr>
                <p14:cNvContentPartPr/>
                <p14:nvPr/>
              </p14:nvContentPartPr>
              <p14:xfrm>
                <a:off x="6773741" y="2889851"/>
                <a:ext cx="192240" cy="266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7F5E12-40A7-47FB-AA27-334C377F50E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56101" y="2871851"/>
                  <a:ext cx="227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7C482D-3498-4F3E-98C8-B717A680D59B}"/>
                    </a:ext>
                  </a:extLst>
                </p14:cNvPr>
                <p14:cNvContentPartPr/>
                <p14:nvPr/>
              </p14:nvContentPartPr>
              <p14:xfrm>
                <a:off x="5975261" y="2813171"/>
                <a:ext cx="60480" cy="18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7C482D-3498-4F3E-98C8-B717A680D59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57621" y="2795171"/>
                  <a:ext cx="96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06B6C0-54C1-4F6F-88E7-F5C6F7604EE1}"/>
                    </a:ext>
                  </a:extLst>
                </p14:cNvPr>
                <p14:cNvContentPartPr/>
                <p14:nvPr/>
              </p14:nvContentPartPr>
              <p14:xfrm>
                <a:off x="5825501" y="2630291"/>
                <a:ext cx="105480" cy="381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06B6C0-54C1-4F6F-88E7-F5C6F7604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07861" y="2612291"/>
                  <a:ext cx="141120" cy="41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B1BC03C-30B2-4FE2-A83F-A410415ACAE3}"/>
                  </a:ext>
                </a:extLst>
              </p14:cNvPr>
              <p14:cNvContentPartPr/>
              <p14:nvPr/>
            </p14:nvContentPartPr>
            <p14:xfrm>
              <a:off x="4158701" y="3502931"/>
              <a:ext cx="1693080" cy="83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B1BC03C-30B2-4FE2-A83F-A410415ACAE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140701" y="3485291"/>
                <a:ext cx="172872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A4E7F8F-F598-4A64-BBED-886248C9FC3D}"/>
              </a:ext>
            </a:extLst>
          </p:cNvPr>
          <p:cNvGrpSpPr/>
          <p:nvPr/>
        </p:nvGrpSpPr>
        <p:grpSpPr>
          <a:xfrm>
            <a:off x="6571781" y="3367931"/>
            <a:ext cx="654840" cy="220320"/>
            <a:chOff x="6571781" y="3367931"/>
            <a:chExt cx="65484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3425627-BF5C-43D4-A7D8-378B84AAFBA3}"/>
                    </a:ext>
                  </a:extLst>
                </p14:cNvPr>
                <p14:cNvContentPartPr/>
                <p14:nvPr/>
              </p14:nvContentPartPr>
              <p14:xfrm>
                <a:off x="6571781" y="3413651"/>
                <a:ext cx="358920" cy="174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3425627-BF5C-43D4-A7D8-378B84AAFB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54141" y="3396011"/>
                  <a:ext cx="394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C30E8C-CFBE-488D-9ABE-1E530432EE5F}"/>
                    </a:ext>
                  </a:extLst>
                </p14:cNvPr>
                <p14:cNvContentPartPr/>
                <p14:nvPr/>
              </p14:nvContentPartPr>
              <p14:xfrm>
                <a:off x="7022141" y="3449651"/>
                <a:ext cx="21600" cy="10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C30E8C-CFBE-488D-9ABE-1E530432EE5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04141" y="3431651"/>
                  <a:ext cx="57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A1C700-3E7D-4703-BF03-09260016BD0E}"/>
                    </a:ext>
                  </a:extLst>
                </p14:cNvPr>
                <p14:cNvContentPartPr/>
                <p14:nvPr/>
              </p14:nvContentPartPr>
              <p14:xfrm>
                <a:off x="7151021" y="3367931"/>
                <a:ext cx="75600" cy="185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A1C700-3E7D-4703-BF03-09260016BD0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3021" y="3350291"/>
                  <a:ext cx="1112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A78F3BE-5854-4FDB-BB69-AD61E53051BE}"/>
                  </a:ext>
                </a:extLst>
              </p14:cNvPr>
              <p14:cNvContentPartPr/>
              <p14:nvPr/>
            </p14:nvContentPartPr>
            <p14:xfrm>
              <a:off x="7529741" y="3441731"/>
              <a:ext cx="128160" cy="1897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A78F3BE-5854-4FDB-BB69-AD61E53051B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12101" y="3423731"/>
                <a:ext cx="1638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D4668F1-1308-4A42-900B-81FF532315A6}"/>
              </a:ext>
            </a:extLst>
          </p:cNvPr>
          <p:cNvGrpSpPr/>
          <p:nvPr/>
        </p:nvGrpSpPr>
        <p:grpSpPr>
          <a:xfrm>
            <a:off x="7725941" y="3340931"/>
            <a:ext cx="1090440" cy="282960"/>
            <a:chOff x="7725941" y="3340931"/>
            <a:chExt cx="109044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594A32-7497-45FE-BFE8-4B3742B03930}"/>
                    </a:ext>
                  </a:extLst>
                </p14:cNvPr>
                <p14:cNvContentPartPr/>
                <p14:nvPr/>
              </p14:nvContentPartPr>
              <p14:xfrm>
                <a:off x="7725941" y="3414731"/>
                <a:ext cx="92520" cy="103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594A32-7497-45FE-BFE8-4B3742B039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07941" y="3397091"/>
                  <a:ext cx="128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A98368-F2B3-4BA2-AD96-BB87BB29D96A}"/>
                    </a:ext>
                  </a:extLst>
                </p14:cNvPr>
                <p14:cNvContentPartPr/>
                <p14:nvPr/>
              </p14:nvContentPartPr>
              <p14:xfrm>
                <a:off x="7855901" y="3424811"/>
                <a:ext cx="200880" cy="8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A98368-F2B3-4BA2-AD96-BB87BB29D9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37901" y="3406811"/>
                  <a:ext cx="23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5BFC15-10A5-45D0-82E1-12CC20ED6BDD}"/>
                    </a:ext>
                  </a:extLst>
                </p14:cNvPr>
                <p14:cNvContentPartPr/>
                <p14:nvPr/>
              </p14:nvContentPartPr>
              <p14:xfrm>
                <a:off x="8107181" y="3457571"/>
                <a:ext cx="49680" cy="86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5BFC15-10A5-45D0-82E1-12CC20ED6BD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89181" y="3439571"/>
                  <a:ext cx="85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F136A8-3AA7-40CE-980A-84272795AC8B}"/>
                    </a:ext>
                  </a:extLst>
                </p14:cNvPr>
                <p14:cNvContentPartPr/>
                <p14:nvPr/>
              </p14:nvContentPartPr>
              <p14:xfrm>
                <a:off x="8133101" y="3434171"/>
                <a:ext cx="89280" cy="140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F136A8-3AA7-40CE-980A-84272795AC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15101" y="3416171"/>
                  <a:ext cx="124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3B3886-865D-4638-B444-EC63D27BC849}"/>
                    </a:ext>
                  </a:extLst>
                </p14:cNvPr>
                <p14:cNvContentPartPr/>
                <p14:nvPr/>
              </p14:nvContentPartPr>
              <p14:xfrm>
                <a:off x="8281421" y="3457931"/>
                <a:ext cx="131400" cy="100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3B3886-865D-4638-B444-EC63D27BC84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63421" y="3440291"/>
                  <a:ext cx="167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C49190-176B-4F0E-8519-079C63DD8279}"/>
                    </a:ext>
                  </a:extLst>
                </p14:cNvPr>
                <p14:cNvContentPartPr/>
                <p14:nvPr/>
              </p14:nvContentPartPr>
              <p14:xfrm>
                <a:off x="8431181" y="3340931"/>
                <a:ext cx="204480" cy="282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C49190-176B-4F0E-8519-079C63DD827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13541" y="3322931"/>
                  <a:ext cx="2401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E03A38C-D5CA-46E5-9B12-CC43B8017485}"/>
                    </a:ext>
                  </a:extLst>
                </p14:cNvPr>
                <p14:cNvContentPartPr/>
                <p14:nvPr/>
              </p14:nvContentPartPr>
              <p14:xfrm>
                <a:off x="8713421" y="3349931"/>
                <a:ext cx="102960" cy="234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E03A38C-D5CA-46E5-9B12-CC43B801748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95781" y="3332291"/>
                  <a:ext cx="1386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2AB986C-E6D8-4ADF-A57C-9332C27C88BD}"/>
              </a:ext>
            </a:extLst>
          </p:cNvPr>
          <p:cNvGrpSpPr/>
          <p:nvPr/>
        </p:nvGrpSpPr>
        <p:grpSpPr>
          <a:xfrm>
            <a:off x="6644141" y="3830531"/>
            <a:ext cx="428760" cy="167400"/>
            <a:chOff x="6644141" y="3830531"/>
            <a:chExt cx="42876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795754-5877-4546-96FB-C0A9104A36B0}"/>
                    </a:ext>
                  </a:extLst>
                </p14:cNvPr>
                <p14:cNvContentPartPr/>
                <p14:nvPr/>
              </p14:nvContentPartPr>
              <p14:xfrm>
                <a:off x="6644141" y="3849971"/>
                <a:ext cx="20520" cy="123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795754-5877-4546-96FB-C0A9104A36B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26141" y="3832331"/>
                  <a:ext cx="56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DA6A83-0CF4-444A-801A-3F66E86E4D1F}"/>
                    </a:ext>
                  </a:extLst>
                </p14:cNvPr>
                <p14:cNvContentPartPr/>
                <p14:nvPr/>
              </p14:nvContentPartPr>
              <p14:xfrm>
                <a:off x="6677261" y="3840611"/>
                <a:ext cx="181440" cy="103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DA6A83-0CF4-444A-801A-3F66E86E4D1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59261" y="3822611"/>
                  <a:ext cx="21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45804B6-5B50-48FB-996A-CE3076CA1BB0}"/>
                    </a:ext>
                  </a:extLst>
                </p14:cNvPr>
                <p14:cNvContentPartPr/>
                <p14:nvPr/>
              </p14:nvContentPartPr>
              <p14:xfrm>
                <a:off x="6950141" y="3830531"/>
                <a:ext cx="122760" cy="167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45804B6-5B50-48FB-996A-CE3076CA1BB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32141" y="3812891"/>
                  <a:ext cx="1584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97BFF75-84AC-41F1-9907-0F466BB4EB3D}"/>
              </a:ext>
            </a:extLst>
          </p:cNvPr>
          <p:cNvGrpSpPr/>
          <p:nvPr/>
        </p:nvGrpSpPr>
        <p:grpSpPr>
          <a:xfrm>
            <a:off x="6133301" y="3444251"/>
            <a:ext cx="232920" cy="248040"/>
            <a:chOff x="6133301" y="3444251"/>
            <a:chExt cx="23292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1DFB5E1-490B-42BF-9907-EFC202807609}"/>
                    </a:ext>
                  </a:extLst>
                </p14:cNvPr>
                <p14:cNvContentPartPr/>
                <p14:nvPr/>
              </p14:nvContentPartPr>
              <p14:xfrm>
                <a:off x="6133301" y="3521291"/>
                <a:ext cx="119160" cy="171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1DFB5E1-490B-42BF-9907-EFC20280760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15661" y="3503291"/>
                  <a:ext cx="154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E611D3-4211-4DDE-9972-22A1DBD03662}"/>
                    </a:ext>
                  </a:extLst>
                </p14:cNvPr>
                <p14:cNvContentPartPr/>
                <p14:nvPr/>
              </p14:nvContentPartPr>
              <p14:xfrm>
                <a:off x="6228701" y="3444251"/>
                <a:ext cx="137520" cy="161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E611D3-4211-4DDE-9972-22A1DBD0366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11061" y="3426251"/>
                  <a:ext cx="1731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676B610-9D2D-4657-964A-F5EDBB350D7E}"/>
              </a:ext>
            </a:extLst>
          </p:cNvPr>
          <p:cNvGrpSpPr/>
          <p:nvPr/>
        </p:nvGrpSpPr>
        <p:grpSpPr>
          <a:xfrm>
            <a:off x="5410061" y="3824411"/>
            <a:ext cx="875520" cy="349200"/>
            <a:chOff x="5410061" y="3824411"/>
            <a:chExt cx="8755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07A186-15AA-4F7C-99AF-7A87F34E0286}"/>
                    </a:ext>
                  </a:extLst>
                </p14:cNvPr>
                <p14:cNvContentPartPr/>
                <p14:nvPr/>
              </p14:nvContentPartPr>
              <p14:xfrm>
                <a:off x="5410061" y="3825131"/>
                <a:ext cx="85680" cy="107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307A186-15AA-4F7C-99AF-7A87F34E02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92061" y="3807491"/>
                  <a:ext cx="121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321CEE-171D-4BA1-AA49-741DB41A969C}"/>
                    </a:ext>
                  </a:extLst>
                </p14:cNvPr>
                <p14:cNvContentPartPr/>
                <p14:nvPr/>
              </p14:nvContentPartPr>
              <p14:xfrm>
                <a:off x="5551181" y="3824411"/>
                <a:ext cx="281160" cy="123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321CEE-171D-4BA1-AA49-741DB41A969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33541" y="3806771"/>
                  <a:ext cx="316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A0E16F-0C64-4428-A993-A3D861FD83CE}"/>
                    </a:ext>
                  </a:extLst>
                </p14:cNvPr>
                <p14:cNvContentPartPr/>
                <p14:nvPr/>
              </p14:nvContentPartPr>
              <p14:xfrm>
                <a:off x="6022061" y="3824411"/>
                <a:ext cx="263520" cy="349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A0E16F-0C64-4428-A993-A3D861FD83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04421" y="3806411"/>
                  <a:ext cx="299160" cy="38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C6E1D57-1BB8-447B-B5C3-C2F1BB5D93E8}"/>
                  </a:ext>
                </a:extLst>
              </p14:cNvPr>
              <p14:cNvContentPartPr/>
              <p14:nvPr/>
            </p14:nvContentPartPr>
            <p14:xfrm>
              <a:off x="630701" y="4490771"/>
              <a:ext cx="3264120" cy="87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C6E1D57-1BB8-447B-B5C3-C2F1BB5D93E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13061" y="4473131"/>
                <a:ext cx="329976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60D8865D-1D0E-479A-97ED-9D78E191A78C}"/>
              </a:ext>
            </a:extLst>
          </p:cNvPr>
          <p:cNvGrpSpPr/>
          <p:nvPr/>
        </p:nvGrpSpPr>
        <p:grpSpPr>
          <a:xfrm>
            <a:off x="208781" y="1456331"/>
            <a:ext cx="382680" cy="1631520"/>
            <a:chOff x="208781" y="1456331"/>
            <a:chExt cx="382680" cy="16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255AF8-0F10-4460-8965-E01B1CE5BC26}"/>
                    </a:ext>
                  </a:extLst>
                </p14:cNvPr>
                <p14:cNvContentPartPr/>
                <p14:nvPr/>
              </p14:nvContentPartPr>
              <p14:xfrm>
                <a:off x="208781" y="1771331"/>
                <a:ext cx="15840" cy="51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255AF8-0F10-4460-8965-E01B1CE5BC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0781" y="1753331"/>
                  <a:ext cx="51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7C9B184-9FDD-4CF4-BB8F-C9E06F700BAE}"/>
                    </a:ext>
                  </a:extLst>
                </p14:cNvPr>
                <p14:cNvContentPartPr/>
                <p14:nvPr/>
              </p14:nvContentPartPr>
              <p14:xfrm>
                <a:off x="315341" y="1456331"/>
                <a:ext cx="276120" cy="1631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7C9B184-9FDD-4CF4-BB8F-C9E06F700B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7341" y="1438331"/>
                  <a:ext cx="311760" cy="166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2095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F71C-A538-4D09-B215-98899AAF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with decision trees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181D-E766-418D-9858-355A7565C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trike="sngStrike" dirty="0"/>
              <a:t> </a:t>
            </a:r>
          </a:p>
          <a:p>
            <a:endParaRPr lang="en-US" b="1" strike="sngStrike" dirty="0"/>
          </a:p>
          <a:p>
            <a:endParaRPr lang="en-US" b="1" strike="sngStrike" dirty="0"/>
          </a:p>
          <a:p>
            <a:endParaRPr lang="en-US" b="1" strike="sngStrik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 Code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CB50B-2864-4F18-B5EA-5C88A269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AFB278-1EF6-4A2A-86D6-4EF38FFD57F3}"/>
              </a:ext>
            </a:extLst>
          </p:cNvPr>
          <p:cNvGrpSpPr/>
          <p:nvPr/>
        </p:nvGrpSpPr>
        <p:grpSpPr>
          <a:xfrm>
            <a:off x="736181" y="1413491"/>
            <a:ext cx="1009440" cy="341640"/>
            <a:chOff x="736181" y="1413491"/>
            <a:chExt cx="100944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3CABCA-0FF5-4E8E-86E1-786F8004A114}"/>
                    </a:ext>
                  </a:extLst>
                </p14:cNvPr>
                <p14:cNvContentPartPr/>
                <p14:nvPr/>
              </p14:nvContentPartPr>
              <p14:xfrm>
                <a:off x="736181" y="1439771"/>
                <a:ext cx="198360" cy="29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3CABCA-0FF5-4E8E-86E1-786F8004A1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181" y="1422131"/>
                  <a:ext cx="23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584C16-89F4-477D-BD94-E46D042A123B}"/>
                    </a:ext>
                  </a:extLst>
                </p14:cNvPr>
                <p14:cNvContentPartPr/>
                <p14:nvPr/>
              </p14:nvContentPartPr>
              <p14:xfrm>
                <a:off x="930941" y="1540211"/>
                <a:ext cx="14400" cy="2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584C16-89F4-477D-BD94-E46D042A12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941" y="1522571"/>
                  <a:ext cx="50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3EBA7D-1EE1-401F-A236-17915BFDC571}"/>
                    </a:ext>
                  </a:extLst>
                </p14:cNvPr>
                <p14:cNvContentPartPr/>
                <p14:nvPr/>
              </p14:nvContentPartPr>
              <p14:xfrm>
                <a:off x="1022741" y="1602851"/>
                <a:ext cx="186120" cy="112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3EBA7D-1EE1-401F-A236-17915BFDC5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4741" y="1585211"/>
                  <a:ext cx="221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9567AA-E630-41AF-AA0A-5965E0EE1F0D}"/>
                    </a:ext>
                  </a:extLst>
                </p14:cNvPr>
                <p14:cNvContentPartPr/>
                <p14:nvPr/>
              </p14:nvContentPartPr>
              <p14:xfrm>
                <a:off x="1229381" y="1558571"/>
                <a:ext cx="20520" cy="12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9567AA-E630-41AF-AA0A-5965E0EE1F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1381" y="1540571"/>
                  <a:ext cx="56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A6756D-8BBA-4745-8E58-66D886A6ADA3}"/>
                    </a:ext>
                  </a:extLst>
                </p14:cNvPr>
                <p14:cNvContentPartPr/>
                <p14:nvPr/>
              </p14:nvContentPartPr>
              <p14:xfrm>
                <a:off x="1249541" y="1477211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A6756D-8BBA-4745-8E58-66D886A6AD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1901" y="14592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775509-1F1F-4326-AF8C-91C40A8556D1}"/>
                    </a:ext>
                  </a:extLst>
                </p14:cNvPr>
                <p14:cNvContentPartPr/>
                <p14:nvPr/>
              </p14:nvContentPartPr>
              <p14:xfrm>
                <a:off x="1360061" y="1413491"/>
                <a:ext cx="385560" cy="341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775509-1F1F-4326-AF8C-91C40A8556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2061" y="1395851"/>
                  <a:ext cx="42120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C4F4-9C56-433C-B4C9-BDA6E11F61AE}"/>
              </a:ext>
            </a:extLst>
          </p:cNvPr>
          <p:cNvGrpSpPr/>
          <p:nvPr/>
        </p:nvGrpSpPr>
        <p:grpSpPr>
          <a:xfrm>
            <a:off x="2191301" y="1483331"/>
            <a:ext cx="252000" cy="261360"/>
            <a:chOff x="2191301" y="1483331"/>
            <a:chExt cx="25200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549CAD-DB16-4227-9F5B-601EA70BC84D}"/>
                    </a:ext>
                  </a:extLst>
                </p14:cNvPr>
                <p14:cNvContentPartPr/>
                <p14:nvPr/>
              </p14:nvContentPartPr>
              <p14:xfrm>
                <a:off x="2228741" y="1483331"/>
                <a:ext cx="31320" cy="252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549CAD-DB16-4227-9F5B-601EA70BC8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1101" y="1465331"/>
                  <a:ext cx="66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C0B333-59A9-4FCB-BFEE-B9D8EC81F4FE}"/>
                    </a:ext>
                  </a:extLst>
                </p14:cNvPr>
                <p14:cNvContentPartPr/>
                <p14:nvPr/>
              </p14:nvContentPartPr>
              <p14:xfrm>
                <a:off x="2191301" y="1615091"/>
                <a:ext cx="252000" cy="129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C0B333-59A9-4FCB-BFEE-B9D8EC81F4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3661" y="1597091"/>
                  <a:ext cx="2876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A9429F-C4B3-4C55-87E1-2F05B454FCB4}"/>
              </a:ext>
            </a:extLst>
          </p:cNvPr>
          <p:cNvGrpSpPr/>
          <p:nvPr/>
        </p:nvGrpSpPr>
        <p:grpSpPr>
          <a:xfrm>
            <a:off x="2951621" y="1350491"/>
            <a:ext cx="1961640" cy="515880"/>
            <a:chOff x="2951621" y="1350491"/>
            <a:chExt cx="196164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D86F41-2D3C-4395-9F84-697C2DD02C30}"/>
                    </a:ext>
                  </a:extLst>
                </p14:cNvPr>
                <p14:cNvContentPartPr/>
                <p14:nvPr/>
              </p14:nvContentPartPr>
              <p14:xfrm>
                <a:off x="2951621" y="1552811"/>
                <a:ext cx="103320" cy="15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D86F41-2D3C-4395-9F84-697C2DD02C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3621" y="1534811"/>
                  <a:ext cx="138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37BA7F-B699-44A2-9271-926C77C4EDE7}"/>
                    </a:ext>
                  </a:extLst>
                </p14:cNvPr>
                <p14:cNvContentPartPr/>
                <p14:nvPr/>
              </p14:nvContentPartPr>
              <p14:xfrm>
                <a:off x="3131261" y="1392611"/>
                <a:ext cx="161640" cy="37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37BA7F-B699-44A2-9271-926C77C4ED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3261" y="1374971"/>
                  <a:ext cx="197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BE051A-8636-4478-B702-D7C4C07E2810}"/>
                    </a:ext>
                  </a:extLst>
                </p14:cNvPr>
                <p14:cNvContentPartPr/>
                <p14:nvPr/>
              </p14:nvContentPartPr>
              <p14:xfrm>
                <a:off x="3263381" y="1630931"/>
                <a:ext cx="118800" cy="88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BE051A-8636-4478-B702-D7C4C07E28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5741" y="1612931"/>
                  <a:ext cx="154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2B7058-05F1-4E0B-8CE3-D1A564085A91}"/>
                    </a:ext>
                  </a:extLst>
                </p14:cNvPr>
                <p14:cNvContentPartPr/>
                <p14:nvPr/>
              </p14:nvContentPartPr>
              <p14:xfrm>
                <a:off x="3385421" y="1579091"/>
                <a:ext cx="52920" cy="19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2B7058-05F1-4E0B-8CE3-D1A564085A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7781" y="1561451"/>
                  <a:ext cx="88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D35E3C-7790-4671-9F79-5271307B3B50}"/>
                    </a:ext>
                  </a:extLst>
                </p14:cNvPr>
                <p14:cNvContentPartPr/>
                <p14:nvPr/>
              </p14:nvContentPartPr>
              <p14:xfrm>
                <a:off x="3483701" y="1596011"/>
                <a:ext cx="74520" cy="18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D35E3C-7790-4671-9F79-5271307B3B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6061" y="1578371"/>
                  <a:ext cx="110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83770D-7B84-44C7-BBD4-71235750C94C}"/>
                    </a:ext>
                  </a:extLst>
                </p14:cNvPr>
                <p14:cNvContentPartPr/>
                <p14:nvPr/>
              </p14:nvContentPartPr>
              <p14:xfrm>
                <a:off x="3628421" y="1533731"/>
                <a:ext cx="74160" cy="266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83770D-7B84-44C7-BBD4-71235750C9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10421" y="1515731"/>
                  <a:ext cx="109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77E572-8BEB-446B-8E0B-4DD49EEF311B}"/>
                    </a:ext>
                  </a:extLst>
                </p14:cNvPr>
                <p14:cNvContentPartPr/>
                <p14:nvPr/>
              </p14:nvContentPartPr>
              <p14:xfrm>
                <a:off x="3732461" y="1350491"/>
                <a:ext cx="259560" cy="51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77E572-8BEB-446B-8E0B-4DD49EEF31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4461" y="1332491"/>
                  <a:ext cx="2952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04E914-31C7-44BB-B7EF-751C02500EDE}"/>
                    </a:ext>
                  </a:extLst>
                </p14:cNvPr>
                <p14:cNvContentPartPr/>
                <p14:nvPr/>
              </p14:nvContentPartPr>
              <p14:xfrm>
                <a:off x="3995621" y="1549571"/>
                <a:ext cx="9720" cy="47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04E914-31C7-44BB-B7EF-751C02500E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77981" y="1531571"/>
                  <a:ext cx="45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7BAC06-BE0A-4DE0-B22B-5DEA00A56C8A}"/>
                    </a:ext>
                  </a:extLst>
                </p14:cNvPr>
                <p14:cNvContentPartPr/>
                <p14:nvPr/>
              </p14:nvContentPartPr>
              <p14:xfrm>
                <a:off x="4091021" y="1548851"/>
                <a:ext cx="441360" cy="246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7BAC06-BE0A-4DE0-B22B-5DEA00A56C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3381" y="1531211"/>
                  <a:ext cx="47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3AEF33-D9BE-470C-834E-811B5E8F359D}"/>
                    </a:ext>
                  </a:extLst>
                </p14:cNvPr>
                <p14:cNvContentPartPr/>
                <p14:nvPr/>
              </p14:nvContentPartPr>
              <p14:xfrm>
                <a:off x="4554341" y="1630211"/>
                <a:ext cx="358920" cy="175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3AEF33-D9BE-470C-834E-811B5E8F35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36701" y="1612571"/>
                  <a:ext cx="3945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7E01-CFF6-470A-83D9-C2E0638BD278}"/>
              </a:ext>
            </a:extLst>
          </p:cNvPr>
          <p:cNvGrpSpPr/>
          <p:nvPr/>
        </p:nvGrpSpPr>
        <p:grpSpPr>
          <a:xfrm>
            <a:off x="5173181" y="1632011"/>
            <a:ext cx="443520" cy="303840"/>
            <a:chOff x="5173181" y="1632011"/>
            <a:chExt cx="44352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F31F02-AEEC-4203-907F-026FB0395D91}"/>
                    </a:ext>
                  </a:extLst>
                </p14:cNvPr>
                <p14:cNvContentPartPr/>
                <p14:nvPr/>
              </p14:nvContentPartPr>
              <p14:xfrm>
                <a:off x="5173181" y="1717331"/>
                <a:ext cx="393480" cy="41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F31F02-AEEC-4203-907F-026FB0395D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55181" y="1699331"/>
                  <a:ext cx="429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C65D9C-7564-41FA-BAB4-1AD6080127A6}"/>
                    </a:ext>
                  </a:extLst>
                </p14:cNvPr>
                <p14:cNvContentPartPr/>
                <p14:nvPr/>
              </p14:nvContentPartPr>
              <p14:xfrm>
                <a:off x="5516981" y="1632011"/>
                <a:ext cx="99720" cy="303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C65D9C-7564-41FA-BAB4-1AD6080127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8981" y="1614371"/>
                  <a:ext cx="13536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7C7429-0AC8-4DBE-827E-A89D8A8D3720}"/>
              </a:ext>
            </a:extLst>
          </p:cNvPr>
          <p:cNvGrpSpPr/>
          <p:nvPr/>
        </p:nvGrpSpPr>
        <p:grpSpPr>
          <a:xfrm>
            <a:off x="6022421" y="1456331"/>
            <a:ext cx="790560" cy="489240"/>
            <a:chOff x="6022421" y="1456331"/>
            <a:chExt cx="79056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F53534-3EC5-4557-8587-6B5CD8F0DE44}"/>
                    </a:ext>
                  </a:extLst>
                </p14:cNvPr>
                <p14:cNvContentPartPr/>
                <p14:nvPr/>
              </p14:nvContentPartPr>
              <p14:xfrm>
                <a:off x="6022421" y="1666211"/>
                <a:ext cx="145440" cy="132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F53534-3EC5-4557-8587-6B5CD8F0DE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04421" y="1648211"/>
                  <a:ext cx="181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BC1EF6-FC58-4044-9CB2-20007CA636A2}"/>
                    </a:ext>
                  </a:extLst>
                </p14:cNvPr>
                <p14:cNvContentPartPr/>
                <p14:nvPr/>
              </p14:nvContentPartPr>
              <p14:xfrm>
                <a:off x="6193061" y="1520411"/>
                <a:ext cx="468000" cy="325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BC1EF6-FC58-4044-9CB2-20007CA636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5061" y="1502771"/>
                  <a:ext cx="5036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FA946F-3686-4FE1-99C7-FB7163B3E8C6}"/>
                    </a:ext>
                  </a:extLst>
                </p14:cNvPr>
                <p14:cNvContentPartPr/>
                <p14:nvPr/>
              </p14:nvContentPartPr>
              <p14:xfrm>
                <a:off x="6724421" y="1708331"/>
                <a:ext cx="88560" cy="137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FA946F-3686-4FE1-99C7-FB7163B3E8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06781" y="1690691"/>
                  <a:ext cx="124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610D81-5486-4ECD-BF1A-6C3FB52F21DE}"/>
                    </a:ext>
                  </a:extLst>
                </p14:cNvPr>
                <p14:cNvContentPartPr/>
                <p14:nvPr/>
              </p14:nvContentPartPr>
              <p14:xfrm>
                <a:off x="6202421" y="1456331"/>
                <a:ext cx="591120" cy="460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610D81-5486-4ECD-BF1A-6C3FB52F21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4421" y="1438691"/>
                  <a:ext cx="626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FE374C-15D9-42F3-8209-57236C9FC846}"/>
                    </a:ext>
                  </a:extLst>
                </p14:cNvPr>
                <p14:cNvContentPartPr/>
                <p14:nvPr/>
              </p14:nvContentPartPr>
              <p14:xfrm>
                <a:off x="6226541" y="1608971"/>
                <a:ext cx="531360" cy="336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FE374C-15D9-42F3-8209-57236C9FC8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08901" y="1591331"/>
                  <a:ext cx="56700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7EEBF39-924C-45E2-928D-6F7D4DDC0985}"/>
              </a:ext>
            </a:extLst>
          </p:cNvPr>
          <p:cNvGrpSpPr/>
          <p:nvPr/>
        </p:nvGrpSpPr>
        <p:grpSpPr>
          <a:xfrm>
            <a:off x="6082181" y="2109371"/>
            <a:ext cx="963720" cy="375120"/>
            <a:chOff x="6082181" y="2109371"/>
            <a:chExt cx="96372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42FE63-68BA-4117-89C3-C0E1EF4FB7CC}"/>
                    </a:ext>
                  </a:extLst>
                </p14:cNvPr>
                <p14:cNvContentPartPr/>
                <p14:nvPr/>
              </p14:nvContentPartPr>
              <p14:xfrm>
                <a:off x="6082181" y="2240051"/>
                <a:ext cx="225360" cy="175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42FE63-68BA-4117-89C3-C0E1EF4FB7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4181" y="2222051"/>
                  <a:ext cx="261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4B5235-F4C6-4B1B-88F0-0E84C7F74F7E}"/>
                    </a:ext>
                  </a:extLst>
                </p14:cNvPr>
                <p14:cNvContentPartPr/>
                <p14:nvPr/>
              </p14:nvContentPartPr>
              <p14:xfrm>
                <a:off x="6327701" y="2296571"/>
                <a:ext cx="136440" cy="73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4B5235-F4C6-4B1B-88F0-0E84C7F74F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701" y="2278571"/>
                  <a:ext cx="172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47901B-F15C-4441-812D-E0EEB1B3EE6E}"/>
                    </a:ext>
                  </a:extLst>
                </p14:cNvPr>
                <p14:cNvContentPartPr/>
                <p14:nvPr/>
              </p14:nvContentPartPr>
              <p14:xfrm>
                <a:off x="6523181" y="2109371"/>
                <a:ext cx="243000" cy="319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47901B-F15C-4441-812D-E0EEB1B3EE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05541" y="2091731"/>
                  <a:ext cx="278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E0AA33-B723-4461-BD39-A9AF3FF49B33}"/>
                    </a:ext>
                  </a:extLst>
                </p14:cNvPr>
                <p14:cNvContentPartPr/>
                <p14:nvPr/>
              </p14:nvContentPartPr>
              <p14:xfrm>
                <a:off x="6808301" y="2313851"/>
                <a:ext cx="237600" cy="170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E0AA33-B723-4461-BD39-A9AF3FF49B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90301" y="2295851"/>
                  <a:ext cx="27324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3F64D3A-9823-450D-851C-6216C1D90457}"/>
                  </a:ext>
                </a:extLst>
              </p14:cNvPr>
              <p14:cNvContentPartPr/>
              <p14:nvPr/>
            </p14:nvContentPartPr>
            <p14:xfrm>
              <a:off x="6149501" y="2712731"/>
              <a:ext cx="846000" cy="1177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3F64D3A-9823-450D-851C-6216C1D904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31861" y="2695091"/>
                <a:ext cx="88164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72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>
            <a:extLst>
              <a:ext uri="{FF2B5EF4-FFF2-40B4-BE49-F238E27FC236}">
                <a16:creationId xmlns:a16="http://schemas.microsoft.com/office/drawing/2014/main" id="{16CAD102-CB4E-424D-A88A-9E473878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90" y="1035565"/>
            <a:ext cx="6054262" cy="3920723"/>
          </a:xfrm>
          <a:prstGeom prst="rect">
            <a:avLst/>
          </a:prstGeom>
        </p:spPr>
      </p:pic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5149C881-0C28-4556-A3AC-3D0C8ECC31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9869" r="7646"/>
          <a:stretch/>
        </p:blipFill>
        <p:spPr>
          <a:xfrm>
            <a:off x="127819" y="217983"/>
            <a:ext cx="4316413" cy="32178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063109-1F18-40F1-88CA-111845508EFE}"/>
                  </a:ext>
                </a:extLst>
              </p14:cNvPr>
              <p14:cNvContentPartPr/>
              <p14:nvPr/>
            </p14:nvContentPartPr>
            <p14:xfrm>
              <a:off x="7578701" y="103502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063109-1F18-40F1-88CA-111845508E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1061" y="10170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16ECB2-78C0-4BB0-820F-EC825AB82B42}"/>
                  </a:ext>
                </a:extLst>
              </p14:cNvPr>
              <p14:cNvContentPartPr/>
              <p14:nvPr/>
            </p14:nvContentPartPr>
            <p14:xfrm>
              <a:off x="6635141" y="103430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16ECB2-78C0-4BB0-820F-EC825AB82B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7501" y="101666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AEAF149-ADF4-4A7A-BEFB-D9FB55607AA7}"/>
              </a:ext>
            </a:extLst>
          </p:cNvPr>
          <p:cNvGrpSpPr/>
          <p:nvPr/>
        </p:nvGrpSpPr>
        <p:grpSpPr>
          <a:xfrm>
            <a:off x="5669621" y="270025"/>
            <a:ext cx="1954080" cy="482760"/>
            <a:chOff x="5669621" y="270025"/>
            <a:chExt cx="195408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5D689C-3FD5-41C4-8985-5AD47B20A43A}"/>
                    </a:ext>
                  </a:extLst>
                </p14:cNvPr>
                <p14:cNvContentPartPr/>
                <p14:nvPr/>
              </p14:nvContentPartPr>
              <p14:xfrm>
                <a:off x="5669621" y="335905"/>
                <a:ext cx="23400" cy="20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5D689C-3FD5-41C4-8985-5AD47B20A4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1621" y="318265"/>
                  <a:ext cx="59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48837A-1E5B-41BB-91A2-6DF4C90C918C}"/>
                    </a:ext>
                  </a:extLst>
                </p14:cNvPr>
                <p14:cNvContentPartPr/>
                <p14:nvPr/>
              </p14:nvContentPartPr>
              <p14:xfrm>
                <a:off x="5677541" y="326905"/>
                <a:ext cx="303120" cy="252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48837A-1E5B-41BB-91A2-6DF4C90C91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59901" y="308905"/>
                  <a:ext cx="338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F17420-21DF-4833-9BF8-2EED8174D69D}"/>
                    </a:ext>
                  </a:extLst>
                </p14:cNvPr>
                <p14:cNvContentPartPr/>
                <p14:nvPr/>
              </p14:nvContentPartPr>
              <p14:xfrm>
                <a:off x="5998301" y="500785"/>
                <a:ext cx="117720" cy="216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F17420-21DF-4833-9BF8-2EED8174D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80661" y="482785"/>
                  <a:ext cx="153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D70CF2-62E0-4E9D-8C6A-11920B9A91B4}"/>
                    </a:ext>
                  </a:extLst>
                </p14:cNvPr>
                <p14:cNvContentPartPr/>
                <p14:nvPr/>
              </p14:nvContentPartPr>
              <p14:xfrm>
                <a:off x="6167861" y="478825"/>
                <a:ext cx="102960" cy="267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D70CF2-62E0-4E9D-8C6A-11920B9A91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50221" y="461185"/>
                  <a:ext cx="138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C3209D-C467-47D3-97FD-16DCEE6D5D5C}"/>
                    </a:ext>
                  </a:extLst>
                </p14:cNvPr>
                <p14:cNvContentPartPr/>
                <p14:nvPr/>
              </p14:nvContentPartPr>
              <p14:xfrm>
                <a:off x="6346061" y="501145"/>
                <a:ext cx="148320" cy="13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C3209D-C467-47D3-97FD-16DCEE6D5D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8421" y="483505"/>
                  <a:ext cx="183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941AF9-E474-44CD-BDB5-77AF2968D9E6}"/>
                    </a:ext>
                  </a:extLst>
                </p14:cNvPr>
                <p14:cNvContentPartPr/>
                <p14:nvPr/>
              </p14:nvContentPartPr>
              <p14:xfrm>
                <a:off x="6636581" y="323305"/>
                <a:ext cx="252360" cy="288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941AF9-E474-44CD-BDB5-77AF2968D9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8941" y="305305"/>
                  <a:ext cx="288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900EC6-C207-48A1-A111-CC51ADD46F92}"/>
                    </a:ext>
                  </a:extLst>
                </p14:cNvPr>
                <p14:cNvContentPartPr/>
                <p14:nvPr/>
              </p14:nvContentPartPr>
              <p14:xfrm>
                <a:off x="6779141" y="270025"/>
                <a:ext cx="407520" cy="40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900EC6-C207-48A1-A111-CC51ADD46F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1501" y="252025"/>
                  <a:ext cx="4431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9733A0-E8E4-4A79-BF70-326F278C8625}"/>
                    </a:ext>
                  </a:extLst>
                </p14:cNvPr>
                <p14:cNvContentPartPr/>
                <p14:nvPr/>
              </p14:nvContentPartPr>
              <p14:xfrm>
                <a:off x="7231661" y="482065"/>
                <a:ext cx="87480" cy="16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9733A0-E8E4-4A79-BF70-326F278C86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3661" y="464425"/>
                  <a:ext cx="123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1508DF-7694-4CEB-AECE-B15A8BAD4085}"/>
                    </a:ext>
                  </a:extLst>
                </p14:cNvPr>
                <p14:cNvContentPartPr/>
                <p14:nvPr/>
              </p14:nvContentPartPr>
              <p14:xfrm>
                <a:off x="7401221" y="487825"/>
                <a:ext cx="79920" cy="171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1508DF-7694-4CEB-AECE-B15A8BAD4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3221" y="470185"/>
                  <a:ext cx="115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687E7-2BC9-42C4-870A-56AA156788D4}"/>
                    </a:ext>
                  </a:extLst>
                </p14:cNvPr>
                <p14:cNvContentPartPr/>
                <p14:nvPr/>
              </p14:nvContentPartPr>
              <p14:xfrm>
                <a:off x="7491581" y="559105"/>
                <a:ext cx="132120" cy="19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687E7-2BC9-42C4-870A-56AA156788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73941" y="541465"/>
                  <a:ext cx="1677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0D17BC-A45F-43B8-8963-0A06BBC126CB}"/>
                  </a:ext>
                </a:extLst>
              </p14:cNvPr>
              <p14:cNvContentPartPr/>
              <p14:nvPr/>
            </p14:nvContentPartPr>
            <p14:xfrm>
              <a:off x="1357541" y="3028705"/>
              <a:ext cx="17280" cy="137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0D17BC-A45F-43B8-8963-0A06BBC126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39901" y="3010705"/>
                <a:ext cx="5292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1AB3627-047C-43F4-A53C-DC0507E91EDC}"/>
              </a:ext>
            </a:extLst>
          </p:cNvPr>
          <p:cNvGrpSpPr/>
          <p:nvPr/>
        </p:nvGrpSpPr>
        <p:grpSpPr>
          <a:xfrm>
            <a:off x="1198421" y="3546745"/>
            <a:ext cx="756720" cy="276120"/>
            <a:chOff x="1198421" y="3546745"/>
            <a:chExt cx="7567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C1DCA4-8A68-41ED-9206-9F2CB76AC456}"/>
                    </a:ext>
                  </a:extLst>
                </p14:cNvPr>
                <p14:cNvContentPartPr/>
                <p14:nvPr/>
              </p14:nvContentPartPr>
              <p14:xfrm>
                <a:off x="1198421" y="3546745"/>
                <a:ext cx="69120" cy="139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C1DCA4-8A68-41ED-9206-9F2CB76AC4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0421" y="3528745"/>
                  <a:ext cx="104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DEE343-8C1D-4274-955B-0899CCE53365}"/>
                    </a:ext>
                  </a:extLst>
                </p14:cNvPr>
                <p14:cNvContentPartPr/>
                <p14:nvPr/>
              </p14:nvContentPartPr>
              <p14:xfrm>
                <a:off x="1346021" y="3719905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DEE343-8C1D-4274-955B-0899CCE533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8381" y="37019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B023B0-87C0-4361-A3DD-9E04CF15FC96}"/>
                    </a:ext>
                  </a:extLst>
                </p14:cNvPr>
                <p14:cNvContentPartPr/>
                <p14:nvPr/>
              </p14:nvContentPartPr>
              <p14:xfrm>
                <a:off x="1404341" y="3572665"/>
                <a:ext cx="71280" cy="176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B023B0-87C0-4361-A3DD-9E04CF15FC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86341" y="3554665"/>
                  <a:ext cx="106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2165A6-4F10-4E7A-9100-829EB8A20E14}"/>
                    </a:ext>
                  </a:extLst>
                </p14:cNvPr>
                <p14:cNvContentPartPr/>
                <p14:nvPr/>
              </p14:nvContentPartPr>
              <p14:xfrm>
                <a:off x="1529621" y="3571225"/>
                <a:ext cx="124560" cy="203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2165A6-4F10-4E7A-9100-829EB8A20E1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1981" y="3553585"/>
                  <a:ext cx="160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0970BB-A93E-42D5-8285-1F9260C33B15}"/>
                    </a:ext>
                  </a:extLst>
                </p14:cNvPr>
                <p14:cNvContentPartPr/>
                <p14:nvPr/>
              </p14:nvContentPartPr>
              <p14:xfrm>
                <a:off x="1729781" y="3605785"/>
                <a:ext cx="225360" cy="21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0970BB-A93E-42D5-8285-1F9260C33B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11781" y="3588145"/>
                  <a:ext cx="26100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34578A-51C2-4721-B904-07E01F6F344E}"/>
                  </a:ext>
                </a:extLst>
              </p14:cNvPr>
              <p14:cNvContentPartPr/>
              <p14:nvPr/>
            </p14:nvContentPartPr>
            <p14:xfrm>
              <a:off x="1378061" y="447145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34578A-51C2-4721-B904-07E01F6F34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0061" y="4295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CAFD4D-A33A-4F3B-B194-3F1A68DC51D6}"/>
                  </a:ext>
                </a:extLst>
              </p14:cNvPr>
              <p14:cNvContentPartPr/>
              <p14:nvPr/>
            </p14:nvContentPartPr>
            <p14:xfrm>
              <a:off x="1366541" y="591865"/>
              <a:ext cx="5760" cy="225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CAFD4D-A33A-4F3B-B194-3F1A68DC51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8541" y="573865"/>
                <a:ext cx="41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A179FE3-9057-4D64-8DE7-FA7E6CF493F5}"/>
                  </a:ext>
                </a:extLst>
              </p14:cNvPr>
              <p14:cNvContentPartPr/>
              <p14:nvPr/>
            </p14:nvContentPartPr>
            <p14:xfrm>
              <a:off x="1352861" y="920545"/>
              <a:ext cx="1800" cy="239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A179FE3-9057-4D64-8DE7-FA7E6CF493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35221" y="902905"/>
                <a:ext cx="374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3121684-ABD0-4851-9B13-ECA01E5C788D}"/>
                  </a:ext>
                </a:extLst>
              </p14:cNvPr>
              <p14:cNvContentPartPr/>
              <p14:nvPr/>
            </p14:nvContentPartPr>
            <p14:xfrm>
              <a:off x="1365821" y="1257865"/>
              <a:ext cx="5040" cy="214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3121684-ABD0-4851-9B13-ECA01E5C78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47821" y="1240225"/>
                <a:ext cx="40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74A35A3-B748-454C-BD39-D8978471FABC}"/>
                  </a:ext>
                </a:extLst>
              </p14:cNvPr>
              <p14:cNvContentPartPr/>
              <p14:nvPr/>
            </p14:nvContentPartPr>
            <p14:xfrm>
              <a:off x="1369061" y="1595545"/>
              <a:ext cx="3600" cy="245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74A35A3-B748-454C-BD39-D8978471FA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51421" y="1577545"/>
                <a:ext cx="392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F6B899-BDFC-40A4-8B91-D491483468AE}"/>
                  </a:ext>
                </a:extLst>
              </p14:cNvPr>
              <p14:cNvContentPartPr/>
              <p14:nvPr/>
            </p14:nvContentPartPr>
            <p14:xfrm>
              <a:off x="1350701" y="1995865"/>
              <a:ext cx="7920" cy="70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F6B899-BDFC-40A4-8B91-D491483468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33061" y="1978225"/>
                <a:ext cx="43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633CB6-D890-4E02-BA1B-25D0625E6072}"/>
                  </a:ext>
                </a:extLst>
              </p14:cNvPr>
              <p14:cNvContentPartPr/>
              <p14:nvPr/>
            </p14:nvContentPartPr>
            <p14:xfrm>
              <a:off x="1365101" y="2175865"/>
              <a:ext cx="14400" cy="245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633CB6-D890-4E02-BA1B-25D0625E607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7101" y="2158225"/>
                <a:ext cx="500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5BF132D-A6C1-4213-9F2D-456180DB87B4}"/>
                  </a:ext>
                </a:extLst>
              </p14:cNvPr>
              <p14:cNvContentPartPr/>
              <p14:nvPr/>
            </p14:nvContentPartPr>
            <p14:xfrm>
              <a:off x="1352141" y="2548465"/>
              <a:ext cx="22680" cy="154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5BF132D-A6C1-4213-9F2D-456180DB87B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34501" y="2530825"/>
                <a:ext cx="58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BE86C85-EAD9-4647-AE83-7253DDB6CF20}"/>
                  </a:ext>
                </a:extLst>
              </p14:cNvPr>
              <p14:cNvContentPartPr/>
              <p14:nvPr/>
            </p14:nvContentPartPr>
            <p14:xfrm>
              <a:off x="965501" y="3005665"/>
              <a:ext cx="18360" cy="131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BE86C85-EAD9-4647-AE83-7253DDB6CF2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7501" y="2987665"/>
                <a:ext cx="54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1258207-0D71-4752-B733-3FE585543C5D}"/>
                  </a:ext>
                </a:extLst>
              </p14:cNvPr>
              <p14:cNvContentPartPr/>
              <p14:nvPr/>
            </p14:nvContentPartPr>
            <p14:xfrm>
              <a:off x="897821" y="412225"/>
              <a:ext cx="1080" cy="190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1258207-0D71-4752-B733-3FE585543C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9821" y="394585"/>
                <a:ext cx="367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4D4BC1E-AC30-42B4-A246-7F46DDF70E2F}"/>
                  </a:ext>
                </a:extLst>
              </p14:cNvPr>
              <p14:cNvContentPartPr/>
              <p14:nvPr/>
            </p14:nvContentPartPr>
            <p14:xfrm>
              <a:off x="892421" y="847105"/>
              <a:ext cx="24840" cy="3870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4D4BC1E-AC30-42B4-A246-7F46DDF70E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4421" y="829465"/>
                <a:ext cx="604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2825F5A-877E-49A8-A47B-EC149221749B}"/>
                  </a:ext>
                </a:extLst>
              </p14:cNvPr>
              <p14:cNvContentPartPr/>
              <p14:nvPr/>
            </p14:nvContentPartPr>
            <p14:xfrm>
              <a:off x="938861" y="1348585"/>
              <a:ext cx="34920" cy="413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2825F5A-877E-49A8-A47B-EC14922174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221" y="1330945"/>
                <a:ext cx="705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94FA1E-4870-46EC-A066-E8E8410A412C}"/>
                  </a:ext>
                </a:extLst>
              </p14:cNvPr>
              <p14:cNvContentPartPr/>
              <p14:nvPr/>
            </p14:nvContentPartPr>
            <p14:xfrm>
              <a:off x="984941" y="1935025"/>
              <a:ext cx="13320" cy="300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94FA1E-4870-46EC-A066-E8E8410A41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6941" y="1917385"/>
                <a:ext cx="489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24CE08A-CA76-4964-BE2B-0A83E0DDFC41}"/>
                  </a:ext>
                </a:extLst>
              </p14:cNvPr>
              <p14:cNvContentPartPr/>
              <p14:nvPr/>
            </p14:nvContentPartPr>
            <p14:xfrm>
              <a:off x="960461" y="2418865"/>
              <a:ext cx="13320" cy="3438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24CE08A-CA76-4964-BE2B-0A83E0DDFC4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2461" y="2401225"/>
                <a:ext cx="48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3D78C40-0E45-4093-86B3-BC9C025221A3}"/>
                  </a:ext>
                </a:extLst>
              </p14:cNvPr>
              <p14:cNvContentPartPr/>
              <p14:nvPr/>
            </p14:nvContentPartPr>
            <p14:xfrm>
              <a:off x="3669101" y="4874785"/>
              <a:ext cx="511560" cy="73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3D78C40-0E45-4093-86B3-BC9C025221A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51101" y="4856785"/>
                <a:ext cx="547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E7271F9-1B02-4D5D-85C9-97DC7DADA9BB}"/>
                  </a:ext>
                </a:extLst>
              </p14:cNvPr>
              <p14:cNvContentPartPr/>
              <p14:nvPr/>
            </p14:nvContentPartPr>
            <p14:xfrm>
              <a:off x="633221" y="607705"/>
              <a:ext cx="263520" cy="41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E7271F9-1B02-4D5D-85C9-97DC7DADA9B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221" y="589705"/>
                <a:ext cx="29916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4A4E0C5-0353-4848-83D2-8D7D7B2C424E}"/>
              </a:ext>
            </a:extLst>
          </p:cNvPr>
          <p:cNvGrpSpPr/>
          <p:nvPr/>
        </p:nvGrpSpPr>
        <p:grpSpPr>
          <a:xfrm>
            <a:off x="820781" y="3280345"/>
            <a:ext cx="303480" cy="151560"/>
            <a:chOff x="820781" y="3280345"/>
            <a:chExt cx="30348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279819-1BBD-4769-99D1-43D80C0C99E2}"/>
                    </a:ext>
                  </a:extLst>
                </p14:cNvPr>
                <p14:cNvContentPartPr/>
                <p14:nvPr/>
              </p14:nvContentPartPr>
              <p14:xfrm>
                <a:off x="820781" y="3280345"/>
                <a:ext cx="119880" cy="10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279819-1BBD-4769-99D1-43D80C0C99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3141" y="3262705"/>
                  <a:ext cx="155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28FB14-3C26-43FA-AD1F-C76A99BE4E6B}"/>
                    </a:ext>
                  </a:extLst>
                </p14:cNvPr>
                <p14:cNvContentPartPr/>
                <p14:nvPr/>
              </p14:nvContentPartPr>
              <p14:xfrm>
                <a:off x="1003661" y="3407425"/>
                <a:ext cx="1800" cy="1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28FB14-3C26-43FA-AD1F-C76A99BE4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6021" y="3389425"/>
                  <a:ext cx="37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369996-B19E-4B68-8007-50D5A5FD257E}"/>
                    </a:ext>
                  </a:extLst>
                </p14:cNvPr>
                <p14:cNvContentPartPr/>
                <p14:nvPr/>
              </p14:nvContentPartPr>
              <p14:xfrm>
                <a:off x="1052981" y="3285385"/>
                <a:ext cx="71280" cy="14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369996-B19E-4B68-8007-50D5A5FD25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5341" y="3267745"/>
                  <a:ext cx="10692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A233ED0-1D50-4CB9-97F9-B848E09B953E}"/>
                  </a:ext>
                </a:extLst>
              </p14:cNvPr>
              <p14:cNvContentPartPr/>
              <p14:nvPr/>
            </p14:nvContentPartPr>
            <p14:xfrm>
              <a:off x="673541" y="654865"/>
              <a:ext cx="211680" cy="27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A233ED0-1D50-4CB9-97F9-B848E09B95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5541" y="637225"/>
                <a:ext cx="2473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78A2ED17-E3AB-45F4-BDC5-DA16E8E0A545}"/>
              </a:ext>
            </a:extLst>
          </p:cNvPr>
          <p:cNvGrpSpPr/>
          <p:nvPr/>
        </p:nvGrpSpPr>
        <p:grpSpPr>
          <a:xfrm>
            <a:off x="5474861" y="3736105"/>
            <a:ext cx="510120" cy="243360"/>
            <a:chOff x="5474861" y="3736105"/>
            <a:chExt cx="5101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962DB4-2953-4305-9F2B-1BE9CA8D66D0}"/>
                    </a:ext>
                  </a:extLst>
                </p14:cNvPr>
                <p14:cNvContentPartPr/>
                <p14:nvPr/>
              </p14:nvContentPartPr>
              <p14:xfrm>
                <a:off x="5474861" y="3754465"/>
                <a:ext cx="3600" cy="158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962DB4-2953-4305-9F2B-1BE9CA8D66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57221" y="3736465"/>
                  <a:ext cx="39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5E5B95-8C1A-4674-A7EC-9D1A57AC00EE}"/>
                    </a:ext>
                  </a:extLst>
                </p14:cNvPr>
                <p14:cNvContentPartPr/>
                <p14:nvPr/>
              </p14:nvContentPartPr>
              <p14:xfrm>
                <a:off x="5484941" y="3736825"/>
                <a:ext cx="82080" cy="11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5E5B95-8C1A-4674-A7EC-9D1A57AC00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7301" y="3719185"/>
                  <a:ext cx="11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A7ECAA-0571-4212-9683-6EB8E8329C91}"/>
                    </a:ext>
                  </a:extLst>
                </p14:cNvPr>
                <p14:cNvContentPartPr/>
                <p14:nvPr/>
              </p14:nvContentPartPr>
              <p14:xfrm>
                <a:off x="5537141" y="3849145"/>
                <a:ext cx="82800" cy="62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A7ECAA-0571-4212-9683-6EB8E8329C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19141" y="3831505"/>
                  <a:ext cx="118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772F0A-1096-4894-B47C-14758F964EA7}"/>
                    </a:ext>
                  </a:extLst>
                </p14:cNvPr>
                <p14:cNvContentPartPr/>
                <p14:nvPr/>
              </p14:nvContentPartPr>
              <p14:xfrm>
                <a:off x="5682221" y="3736105"/>
                <a:ext cx="83520" cy="173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772F0A-1096-4894-B47C-14758F964E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64581" y="3718105"/>
                  <a:ext cx="11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C88ABA-99EA-458A-BE95-E48844A21C60}"/>
                    </a:ext>
                  </a:extLst>
                </p14:cNvPr>
                <p14:cNvContentPartPr/>
                <p14:nvPr/>
              </p14:nvContentPartPr>
              <p14:xfrm>
                <a:off x="5730461" y="3823225"/>
                <a:ext cx="87840" cy="140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C88ABA-99EA-458A-BE95-E48844A21C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12821" y="3805225"/>
                  <a:ext cx="123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ED0A86-14C6-4679-9758-D21B4D7F6B5E}"/>
                    </a:ext>
                  </a:extLst>
                </p14:cNvPr>
                <p14:cNvContentPartPr/>
                <p14:nvPr/>
              </p14:nvContentPartPr>
              <p14:xfrm>
                <a:off x="5835581" y="3858505"/>
                <a:ext cx="149400" cy="120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ED0A86-14C6-4679-9758-D21B4D7F6B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17941" y="3840505"/>
                  <a:ext cx="1850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41BCAA1-96F4-452A-BC42-B05D707D425C}"/>
                  </a:ext>
                </a:extLst>
              </p14:cNvPr>
              <p14:cNvContentPartPr/>
              <p14:nvPr/>
            </p14:nvContentPartPr>
            <p14:xfrm>
              <a:off x="5348141" y="4881265"/>
              <a:ext cx="334080" cy="288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41BCAA1-96F4-452A-BC42-B05D707D42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30141" y="4863625"/>
                <a:ext cx="369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D811EFC-6F0D-4EE2-AA24-23DA3D81FB43}"/>
                  </a:ext>
                </a:extLst>
              </p14:cNvPr>
              <p14:cNvContentPartPr/>
              <p14:nvPr/>
            </p14:nvContentPartPr>
            <p14:xfrm>
              <a:off x="1210301" y="3888025"/>
              <a:ext cx="744840" cy="500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D811EFC-6F0D-4EE2-AA24-23DA3D81FB4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92661" y="3870385"/>
                <a:ext cx="7804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8CFBEE2-005C-44D1-BB3F-353D9BA20BC7}"/>
                  </a:ext>
                </a:extLst>
              </p14:cNvPr>
              <p14:cNvContentPartPr/>
              <p14:nvPr/>
            </p14:nvContentPartPr>
            <p14:xfrm>
              <a:off x="5329421" y="2097025"/>
              <a:ext cx="537120" cy="5580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8CFBEE2-005C-44D1-BB3F-353D9BA20B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11781" y="2079025"/>
                <a:ext cx="5727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3529FA2-6A9E-4D37-8F67-C72A6984464E}"/>
                  </a:ext>
                </a:extLst>
              </p14:cNvPr>
              <p14:cNvContentPartPr/>
              <p14:nvPr/>
            </p14:nvContentPartPr>
            <p14:xfrm>
              <a:off x="627461" y="1442185"/>
              <a:ext cx="13320" cy="12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3529FA2-6A9E-4D37-8F67-C72A698446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9821" y="1424545"/>
                <a:ext cx="4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C899E36-2F2D-4817-B72F-602235EDB739}"/>
                  </a:ext>
                </a:extLst>
              </p14:cNvPr>
              <p14:cNvContentPartPr/>
              <p14:nvPr/>
            </p14:nvContentPartPr>
            <p14:xfrm>
              <a:off x="957221" y="1308985"/>
              <a:ext cx="409680" cy="277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C899E36-2F2D-4817-B72F-602235EDB7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9221" y="1291345"/>
                <a:ext cx="4453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ED6C271-4DBC-4A72-B20F-20BF769CB534}"/>
              </a:ext>
            </a:extLst>
          </p:cNvPr>
          <p:cNvGrpSpPr/>
          <p:nvPr/>
        </p:nvGrpSpPr>
        <p:grpSpPr>
          <a:xfrm>
            <a:off x="74141" y="500065"/>
            <a:ext cx="417240" cy="210960"/>
            <a:chOff x="74141" y="500065"/>
            <a:chExt cx="41724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1C3E370-612D-443B-97AF-037141CA3351}"/>
                    </a:ext>
                  </a:extLst>
                </p14:cNvPr>
                <p14:cNvContentPartPr/>
                <p14:nvPr/>
              </p14:nvContentPartPr>
              <p14:xfrm>
                <a:off x="74141" y="513385"/>
                <a:ext cx="79920" cy="127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1C3E370-612D-443B-97AF-037141CA33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501" y="495745"/>
                  <a:ext cx="115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96350AB-3689-4518-9EF8-7664A0BAFB74}"/>
                    </a:ext>
                  </a:extLst>
                </p14:cNvPr>
                <p14:cNvContentPartPr/>
                <p14:nvPr/>
              </p14:nvContentPartPr>
              <p14:xfrm>
                <a:off x="193301" y="674665"/>
                <a:ext cx="36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96350AB-3689-4518-9EF8-7664A0BAFB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301" y="656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3C4686-AA8F-4760-9E21-109F95BA946C}"/>
                    </a:ext>
                  </a:extLst>
                </p14:cNvPr>
                <p14:cNvContentPartPr/>
                <p14:nvPr/>
              </p14:nvContentPartPr>
              <p14:xfrm>
                <a:off x="232901" y="503665"/>
                <a:ext cx="111600" cy="207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3C4686-AA8F-4760-9E21-109F95BA946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4901" y="486025"/>
                  <a:ext cx="14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82C60A2-C129-4BDB-9D18-FB98857ADABA}"/>
                    </a:ext>
                  </a:extLst>
                </p14:cNvPr>
                <p14:cNvContentPartPr/>
                <p14:nvPr/>
              </p14:nvContentPartPr>
              <p14:xfrm>
                <a:off x="413981" y="500065"/>
                <a:ext cx="77400" cy="4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82C60A2-C129-4BDB-9D18-FB98857ADAB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6341" y="482065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D64FF77-631A-44DC-84DC-8EC6AFF7700F}"/>
                    </a:ext>
                  </a:extLst>
                </p14:cNvPr>
                <p14:cNvContentPartPr/>
                <p14:nvPr/>
              </p14:nvContentPartPr>
              <p14:xfrm>
                <a:off x="355301" y="501145"/>
                <a:ext cx="65880" cy="178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D64FF77-631A-44DC-84DC-8EC6AFF7700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7661" y="483505"/>
                  <a:ext cx="10152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E0AAC67-5598-4A06-BCFC-762FA5768FD8}"/>
                  </a:ext>
                </a:extLst>
              </p14:cNvPr>
              <p14:cNvContentPartPr/>
              <p14:nvPr/>
            </p14:nvContentPartPr>
            <p14:xfrm>
              <a:off x="951101" y="1297465"/>
              <a:ext cx="390240" cy="291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E0AAC67-5598-4A06-BCFC-762FA5768FD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33101" y="1279465"/>
                <a:ext cx="4258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8F131E6-2F01-4C31-BAD5-48F6E6B64E8B}"/>
                  </a:ext>
                </a:extLst>
              </p14:cNvPr>
              <p14:cNvContentPartPr/>
              <p14:nvPr/>
            </p14:nvContentPartPr>
            <p14:xfrm>
              <a:off x="3227741" y="3021865"/>
              <a:ext cx="14400" cy="83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8F131E6-2F01-4C31-BAD5-48F6E6B64E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10101" y="3004225"/>
                <a:ext cx="50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E6AC3C5-225E-4D65-9FA7-E3927DDD3D41}"/>
                  </a:ext>
                </a:extLst>
              </p14:cNvPr>
              <p14:cNvContentPartPr/>
              <p14:nvPr/>
            </p14:nvContentPartPr>
            <p14:xfrm>
              <a:off x="3453461" y="3036625"/>
              <a:ext cx="8640" cy="5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E6AC3C5-225E-4D65-9FA7-E3927DDD3D4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435461" y="3018985"/>
                <a:ext cx="4428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D4E2AA4-22FA-4222-A5BD-45B71A457195}"/>
              </a:ext>
            </a:extLst>
          </p:cNvPr>
          <p:cNvGrpSpPr/>
          <p:nvPr/>
        </p:nvGrpSpPr>
        <p:grpSpPr>
          <a:xfrm>
            <a:off x="3376421" y="3343345"/>
            <a:ext cx="517680" cy="183240"/>
            <a:chOff x="3376421" y="3343345"/>
            <a:chExt cx="51768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F06F83A-3E26-493D-A945-CE9463A46BD5}"/>
                    </a:ext>
                  </a:extLst>
                </p14:cNvPr>
                <p14:cNvContentPartPr/>
                <p14:nvPr/>
              </p14:nvContentPartPr>
              <p14:xfrm>
                <a:off x="3376421" y="3358825"/>
                <a:ext cx="53280" cy="148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F06F83A-3E26-493D-A945-CE9463A46B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58421" y="3341185"/>
                  <a:ext cx="88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1C3C4C7-6EE1-47CA-9E38-FF9AE29CE139}"/>
                    </a:ext>
                  </a:extLst>
                </p14:cNvPr>
                <p14:cNvContentPartPr/>
                <p14:nvPr/>
              </p14:nvContentPartPr>
              <p14:xfrm>
                <a:off x="3498821" y="3515065"/>
                <a:ext cx="36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1C3C4C7-6EE1-47CA-9E38-FF9AE29CE1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0821" y="3497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883795-8103-4363-9E08-A729998F7875}"/>
                    </a:ext>
                  </a:extLst>
                </p14:cNvPr>
                <p14:cNvContentPartPr/>
                <p14:nvPr/>
              </p14:nvContentPartPr>
              <p14:xfrm>
                <a:off x="3547421" y="3343345"/>
                <a:ext cx="174600" cy="183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883795-8103-4363-9E08-A729998F78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29421" y="3325705"/>
                  <a:ext cx="21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3056D2F-0BB8-41E9-AB8A-2E05EBC8B816}"/>
                    </a:ext>
                  </a:extLst>
                </p14:cNvPr>
                <p14:cNvContentPartPr/>
                <p14:nvPr/>
              </p14:nvContentPartPr>
              <p14:xfrm>
                <a:off x="3731021" y="3366385"/>
                <a:ext cx="163080" cy="153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3056D2F-0BB8-41E9-AB8A-2E05EBC8B8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3381" y="3348745"/>
                  <a:ext cx="1987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8DE66BF-0808-4CBC-BD91-FDABBB911D29}"/>
                  </a:ext>
                </a:extLst>
              </p14:cNvPr>
              <p14:cNvContentPartPr/>
              <p14:nvPr/>
            </p14:nvContentPartPr>
            <p14:xfrm>
              <a:off x="6686621" y="2919265"/>
              <a:ext cx="547200" cy="262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8DE66BF-0808-4CBC-BD91-FDABBB911D2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68981" y="2901625"/>
                <a:ext cx="582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84661D-3823-4753-A6D9-12E9BCEBE1B9}"/>
                  </a:ext>
                </a:extLst>
              </p14:cNvPr>
              <p14:cNvContentPartPr/>
              <p14:nvPr/>
            </p14:nvContentPartPr>
            <p14:xfrm>
              <a:off x="6911981" y="4855345"/>
              <a:ext cx="413640" cy="3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84661D-3823-4753-A6D9-12E9BCEBE1B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94341" y="4837345"/>
                <a:ext cx="44928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F22B3-C522-4646-B376-8C22BBCD4501}"/>
              </a:ext>
            </a:extLst>
          </p:cNvPr>
          <p:cNvGrpSpPr/>
          <p:nvPr/>
        </p:nvGrpSpPr>
        <p:grpSpPr>
          <a:xfrm>
            <a:off x="662021" y="2366305"/>
            <a:ext cx="212400" cy="2880"/>
            <a:chOff x="662021" y="2366305"/>
            <a:chExt cx="212400" cy="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E6E452-3B67-477B-9FCE-47910149E415}"/>
                    </a:ext>
                  </a:extLst>
                </p14:cNvPr>
                <p14:cNvContentPartPr/>
                <p14:nvPr/>
              </p14:nvContentPartPr>
              <p14:xfrm>
                <a:off x="662021" y="2367385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E6E452-3B67-477B-9FCE-47910149E4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021" y="23493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53A9F2-EF7D-4600-B9E2-072336D0C98D}"/>
                    </a:ext>
                  </a:extLst>
                </p14:cNvPr>
                <p14:cNvContentPartPr/>
                <p14:nvPr/>
              </p14:nvContentPartPr>
              <p14:xfrm>
                <a:off x="662021" y="2366305"/>
                <a:ext cx="212400" cy="2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53A9F2-EF7D-4600-B9E2-072336D0C9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4021" y="2348305"/>
                  <a:ext cx="2480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911CCBC-3D7A-482B-9001-E8B518A26FE9}"/>
                  </a:ext>
                </a:extLst>
              </p14:cNvPr>
              <p14:cNvContentPartPr/>
              <p14:nvPr/>
            </p14:nvContentPartPr>
            <p14:xfrm>
              <a:off x="1400021" y="2326705"/>
              <a:ext cx="2077200" cy="453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911CCBC-3D7A-482B-9001-E8B518A26FE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382381" y="2308705"/>
                <a:ext cx="21128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2B17DB6-F7D7-4952-9ECE-7659D08116BC}"/>
                  </a:ext>
                </a:extLst>
              </p14:cNvPr>
              <p14:cNvContentPartPr/>
              <p14:nvPr/>
            </p14:nvContentPartPr>
            <p14:xfrm>
              <a:off x="3454901" y="2087665"/>
              <a:ext cx="11880" cy="1116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2B17DB6-F7D7-4952-9ECE-7659D08116B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436901" y="2070025"/>
                <a:ext cx="47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BDAB4EE-3608-49D0-8726-AA404C6317F9}"/>
                  </a:ext>
                </a:extLst>
              </p14:cNvPr>
              <p14:cNvContentPartPr/>
              <p14:nvPr/>
            </p14:nvContentPartPr>
            <p14:xfrm>
              <a:off x="3435101" y="2297545"/>
              <a:ext cx="25200" cy="495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BDAB4EE-3608-49D0-8726-AA404C6317F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17461" y="2279545"/>
                <a:ext cx="6084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C5BABA3-56EC-4D70-8F05-82C2FC1447D4}"/>
                  </a:ext>
                </a:extLst>
              </p14:cNvPr>
              <p14:cNvContentPartPr/>
              <p14:nvPr/>
            </p14:nvContentPartPr>
            <p14:xfrm>
              <a:off x="3445181" y="2957425"/>
              <a:ext cx="9720" cy="117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C5BABA3-56EC-4D70-8F05-82C2FC1447D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427541" y="2939785"/>
                <a:ext cx="45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C70B6DA-8D81-4098-90CE-2B83895C1AB3}"/>
                  </a:ext>
                </a:extLst>
              </p14:cNvPr>
              <p14:cNvContentPartPr/>
              <p14:nvPr/>
            </p14:nvContentPartPr>
            <p14:xfrm>
              <a:off x="3466781" y="1628665"/>
              <a:ext cx="16560" cy="261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C70B6DA-8D81-4098-90CE-2B83895C1AB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449141" y="1611025"/>
                <a:ext cx="52200" cy="29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DCC13FD-15F3-42E7-A218-A5DF2239811C}"/>
              </a:ext>
            </a:extLst>
          </p:cNvPr>
          <p:cNvGrpSpPr/>
          <p:nvPr/>
        </p:nvGrpSpPr>
        <p:grpSpPr>
          <a:xfrm>
            <a:off x="7691021" y="3489865"/>
            <a:ext cx="631800" cy="315360"/>
            <a:chOff x="7691021" y="3489865"/>
            <a:chExt cx="63180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634C8B4-BAA3-4055-B99B-406088284D4A}"/>
                    </a:ext>
                  </a:extLst>
                </p14:cNvPr>
                <p14:cNvContentPartPr/>
                <p14:nvPr/>
              </p14:nvContentPartPr>
              <p14:xfrm>
                <a:off x="7691021" y="3593905"/>
                <a:ext cx="23400" cy="153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634C8B4-BAA3-4055-B99B-406088284D4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73021" y="3576265"/>
                  <a:ext cx="59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274286-1572-43CC-8D0E-DF39BE1FF4A1}"/>
                    </a:ext>
                  </a:extLst>
                </p14:cNvPr>
                <p14:cNvContentPartPr/>
                <p14:nvPr/>
              </p14:nvContentPartPr>
              <p14:xfrm>
                <a:off x="7714061" y="3500305"/>
                <a:ext cx="107640" cy="110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274286-1572-43CC-8D0E-DF39BE1FF4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96061" y="3482665"/>
                  <a:ext cx="143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A62B44B-A96A-408E-B68A-3DEB170D91D7}"/>
                    </a:ext>
                  </a:extLst>
                </p14:cNvPr>
                <p14:cNvContentPartPr/>
                <p14:nvPr/>
              </p14:nvContentPartPr>
              <p14:xfrm>
                <a:off x="7786421" y="3489865"/>
                <a:ext cx="302040" cy="233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A62B44B-A96A-408E-B68A-3DEB170D91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68421" y="3472225"/>
                  <a:ext cx="337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BA55F3-7F2E-4E86-880A-DE37AF721DB9}"/>
                    </a:ext>
                  </a:extLst>
                </p14:cNvPr>
                <p14:cNvContentPartPr/>
                <p14:nvPr/>
              </p14:nvContentPartPr>
              <p14:xfrm>
                <a:off x="8142101" y="3645025"/>
                <a:ext cx="55800" cy="106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BA55F3-7F2E-4E86-880A-DE37AF721D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24461" y="3627025"/>
                  <a:ext cx="91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283EEF-8A50-463F-9A2B-EECDFEFD887F}"/>
                    </a:ext>
                  </a:extLst>
                </p14:cNvPr>
                <p14:cNvContentPartPr/>
                <p14:nvPr/>
              </p14:nvContentPartPr>
              <p14:xfrm>
                <a:off x="8235341" y="3677785"/>
                <a:ext cx="87480" cy="127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283EEF-8A50-463F-9A2B-EECDFEFD887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17701" y="3660145"/>
                  <a:ext cx="123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B36962-E291-42A2-B6B3-DA13BADCF918}"/>
                    </a:ext>
                  </a:extLst>
                </p14:cNvPr>
                <p14:cNvContentPartPr/>
                <p14:nvPr/>
              </p14:nvContentPartPr>
              <p14:xfrm>
                <a:off x="7745021" y="3682825"/>
                <a:ext cx="28080" cy="2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B36962-E291-42A2-B6B3-DA13BADCF91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27021" y="3664825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3B6D08D-3028-4637-99EE-90C39A5BBA6F}"/>
                  </a:ext>
                </a:extLst>
              </p14:cNvPr>
              <p14:cNvContentPartPr/>
              <p14:nvPr/>
            </p14:nvContentPartPr>
            <p14:xfrm>
              <a:off x="8612981" y="4831225"/>
              <a:ext cx="277200" cy="306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3B6D08D-3028-4637-99EE-90C39A5BBA6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595341" y="4813585"/>
                <a:ext cx="3128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90EADED-3648-45C0-AEE9-1EF8AA65D2C8}"/>
                  </a:ext>
                </a:extLst>
              </p14:cNvPr>
              <p14:cNvContentPartPr/>
              <p14:nvPr/>
            </p14:nvContentPartPr>
            <p14:xfrm>
              <a:off x="3577661" y="1344985"/>
              <a:ext cx="36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90EADED-3648-45C0-AEE9-1EF8AA65D2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0021" y="132698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AE7C153-42A6-44A6-85AA-4CB0F3D20D02}"/>
              </a:ext>
            </a:extLst>
          </p:cNvPr>
          <p:cNvGrpSpPr/>
          <p:nvPr/>
        </p:nvGrpSpPr>
        <p:grpSpPr>
          <a:xfrm>
            <a:off x="120941" y="1211425"/>
            <a:ext cx="522000" cy="175320"/>
            <a:chOff x="120941" y="1211425"/>
            <a:chExt cx="52200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D82532-2C52-46E6-A487-2419BFD0DCD1}"/>
                    </a:ext>
                  </a:extLst>
                </p14:cNvPr>
                <p14:cNvContentPartPr/>
                <p14:nvPr/>
              </p14:nvContentPartPr>
              <p14:xfrm>
                <a:off x="120941" y="1211425"/>
                <a:ext cx="93960" cy="122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D82532-2C52-46E6-A487-2419BFD0DC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941" y="1193785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0E7898-FCF9-47FB-B203-FD92C7DDF391}"/>
                    </a:ext>
                  </a:extLst>
                </p14:cNvPr>
                <p14:cNvContentPartPr/>
                <p14:nvPr/>
              </p14:nvContentPartPr>
              <p14:xfrm>
                <a:off x="266021" y="1378465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0E7898-FCF9-47FB-B203-FD92C7DDF3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8381" y="13604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0A38EE-4991-4D03-A463-BDA7542E6117}"/>
                    </a:ext>
                  </a:extLst>
                </p14:cNvPr>
                <p14:cNvContentPartPr/>
                <p14:nvPr/>
              </p14:nvContentPartPr>
              <p14:xfrm>
                <a:off x="336221" y="1231225"/>
                <a:ext cx="72720" cy="150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0A38EE-4991-4D03-A463-BDA7542E611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8581" y="1213585"/>
                  <a:ext cx="108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2DC19D-A775-4DC4-99C0-2095C6CC93BD}"/>
                    </a:ext>
                  </a:extLst>
                </p14:cNvPr>
                <p14:cNvContentPartPr/>
                <p14:nvPr/>
              </p14:nvContentPartPr>
              <p14:xfrm>
                <a:off x="460061" y="1237345"/>
                <a:ext cx="68400" cy="26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2DC19D-A775-4DC4-99C0-2095C6CC93B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2061" y="1219705"/>
                  <a:ext cx="104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69A314-6A97-4237-88A7-06EB700819AA}"/>
                    </a:ext>
                  </a:extLst>
                </p14:cNvPr>
                <p14:cNvContentPartPr/>
                <p14:nvPr/>
              </p14:nvContentPartPr>
              <p14:xfrm>
                <a:off x="439901" y="1244185"/>
                <a:ext cx="24840" cy="142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69A314-6A97-4237-88A7-06EB700819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1901" y="1226185"/>
                  <a:ext cx="60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8E45E-2710-415D-AC77-62E388B55444}"/>
                    </a:ext>
                  </a:extLst>
                </p14:cNvPr>
                <p14:cNvContentPartPr/>
                <p14:nvPr/>
              </p14:nvContentPartPr>
              <p14:xfrm>
                <a:off x="479501" y="1215385"/>
                <a:ext cx="69840" cy="28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8E45E-2710-415D-AC77-62E388B5544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1861" y="1197745"/>
                  <a:ext cx="105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1C7D225-89D1-471C-9399-E07079C08257}"/>
                    </a:ext>
                  </a:extLst>
                </p14:cNvPr>
                <p14:cNvContentPartPr/>
                <p14:nvPr/>
              </p14:nvContentPartPr>
              <p14:xfrm>
                <a:off x="635021" y="1225105"/>
                <a:ext cx="7920" cy="4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1C7D225-89D1-471C-9399-E07079C082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7021" y="1207465"/>
                  <a:ext cx="43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74DD737-6258-4BAD-9D0B-796AFED6D798}"/>
                  </a:ext>
                </a:extLst>
              </p14:cNvPr>
              <p14:cNvContentPartPr/>
              <p14:nvPr/>
            </p14:nvContentPartPr>
            <p14:xfrm>
              <a:off x="3463901" y="1177945"/>
              <a:ext cx="826560" cy="302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74DD737-6258-4BAD-9D0B-796AFED6D79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46261" y="1159945"/>
                <a:ext cx="862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7CEE3B9-FAB8-4435-B10E-D27F4B1B6119}"/>
                  </a:ext>
                </a:extLst>
              </p14:cNvPr>
              <p14:cNvContentPartPr/>
              <p14:nvPr/>
            </p14:nvContentPartPr>
            <p14:xfrm>
              <a:off x="2207141" y="1847545"/>
              <a:ext cx="52200" cy="784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7CEE3B9-FAB8-4435-B10E-D27F4B1B611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189501" y="1829905"/>
                <a:ext cx="8784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C9C70A5-7F28-4872-AC80-7A1E71C8927E}"/>
              </a:ext>
            </a:extLst>
          </p:cNvPr>
          <p:cNvGrpSpPr/>
          <p:nvPr/>
        </p:nvGrpSpPr>
        <p:grpSpPr>
          <a:xfrm>
            <a:off x="2857661" y="2025745"/>
            <a:ext cx="58320" cy="35640"/>
            <a:chOff x="2857661" y="2025745"/>
            <a:chExt cx="5832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0269EF-5242-4E5B-B51E-F204D797489E}"/>
                    </a:ext>
                  </a:extLst>
                </p14:cNvPr>
                <p14:cNvContentPartPr/>
                <p14:nvPr/>
              </p14:nvContentPartPr>
              <p14:xfrm>
                <a:off x="2857661" y="2025745"/>
                <a:ext cx="9000" cy="7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0269EF-5242-4E5B-B51E-F204D79748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40021" y="2007745"/>
                  <a:ext cx="4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0830FE3-614D-4CF0-A567-B8CC43818F28}"/>
                    </a:ext>
                  </a:extLst>
                </p14:cNvPr>
                <p14:cNvContentPartPr/>
                <p14:nvPr/>
              </p14:nvContentPartPr>
              <p14:xfrm>
                <a:off x="2874581" y="2026825"/>
                <a:ext cx="41400" cy="34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0830FE3-614D-4CF0-A567-B8CC43818F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56581" y="2009185"/>
                  <a:ext cx="7704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5227D67-FD9D-4163-A148-52C87C711BAB}"/>
                  </a:ext>
                </a:extLst>
              </p14:cNvPr>
              <p14:cNvContentPartPr/>
              <p14:nvPr/>
            </p14:nvContentPartPr>
            <p14:xfrm>
              <a:off x="5405381" y="1226905"/>
              <a:ext cx="1164960" cy="3096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5227D67-FD9D-4163-A148-52C87C711BA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387741" y="1209265"/>
                <a:ext cx="120060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17625CF-CBB9-4739-8241-2458EDE112C1}"/>
              </a:ext>
            </a:extLst>
          </p:cNvPr>
          <p:cNvGrpSpPr/>
          <p:nvPr/>
        </p:nvGrpSpPr>
        <p:grpSpPr>
          <a:xfrm>
            <a:off x="1344941" y="306745"/>
            <a:ext cx="90360" cy="2689920"/>
            <a:chOff x="1344941" y="306745"/>
            <a:chExt cx="90360" cy="268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0B468C2-3417-488B-A9B8-64B9C44D1794}"/>
                    </a:ext>
                  </a:extLst>
                </p14:cNvPr>
                <p14:cNvContentPartPr/>
                <p14:nvPr/>
              </p14:nvContentPartPr>
              <p14:xfrm>
                <a:off x="1344941" y="442825"/>
                <a:ext cx="37440" cy="71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0B468C2-3417-488B-A9B8-64B9C44D179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26941" y="425185"/>
                  <a:ext cx="7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33A5DD-0FDD-45AA-BDDC-E6B8D939465F}"/>
                    </a:ext>
                  </a:extLst>
                </p14:cNvPr>
                <p14:cNvContentPartPr/>
                <p14:nvPr/>
              </p14:nvContentPartPr>
              <p14:xfrm>
                <a:off x="1358261" y="306745"/>
                <a:ext cx="77040" cy="2689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33A5DD-0FDD-45AA-BDDC-E6B8D939465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40621" y="288745"/>
                  <a:ext cx="112680" cy="27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A202F09-DFF1-46EE-A7E4-6D189B7221FD}"/>
                  </a:ext>
                </a:extLst>
              </p14:cNvPr>
              <p14:cNvContentPartPr/>
              <p14:nvPr/>
            </p14:nvContentPartPr>
            <p14:xfrm>
              <a:off x="4759181" y="2824225"/>
              <a:ext cx="969120" cy="1609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A202F09-DFF1-46EE-A7E4-6D189B7221F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741181" y="2806225"/>
                <a:ext cx="1004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516881D-CF81-4C99-B0BB-AE5F2CC8019E}"/>
                  </a:ext>
                </a:extLst>
              </p14:cNvPr>
              <p14:cNvContentPartPr/>
              <p14:nvPr/>
            </p14:nvContentPartPr>
            <p14:xfrm>
              <a:off x="1056941" y="582865"/>
              <a:ext cx="69840" cy="561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516881D-CF81-4C99-B0BB-AE5F2CC8019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39301" y="564865"/>
                <a:ext cx="105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8822005-CF42-4065-A2BD-9FBDE8CFEACF}"/>
                  </a:ext>
                </a:extLst>
              </p14:cNvPr>
              <p14:cNvContentPartPr/>
              <p14:nvPr/>
            </p14:nvContentPartPr>
            <p14:xfrm>
              <a:off x="916181" y="402145"/>
              <a:ext cx="100440" cy="26640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8822005-CF42-4065-A2BD-9FBDE8CFEAC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98541" y="384145"/>
                <a:ext cx="136080" cy="26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FEF881D-F4B8-4727-B668-64F4079CD07B}"/>
                  </a:ext>
                </a:extLst>
              </p14:cNvPr>
              <p14:cNvContentPartPr/>
              <p14:nvPr/>
            </p14:nvContentPartPr>
            <p14:xfrm>
              <a:off x="3433661" y="332305"/>
              <a:ext cx="90360" cy="2601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FEF881D-F4B8-4727-B668-64F4079CD07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415661" y="314305"/>
                <a:ext cx="126000" cy="26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583B900-4654-4745-B1A2-E8EF844E04E5}"/>
                  </a:ext>
                </a:extLst>
              </p14:cNvPr>
              <p14:cNvContentPartPr/>
              <p14:nvPr/>
            </p14:nvContentPartPr>
            <p14:xfrm>
              <a:off x="3660101" y="4650865"/>
              <a:ext cx="633600" cy="2930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583B900-4654-4745-B1A2-E8EF844E04E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642101" y="4633225"/>
                <a:ext cx="6692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60AAA02-F99D-4480-84BA-B0739E3DE573}"/>
                  </a:ext>
                </a:extLst>
              </p14:cNvPr>
              <p14:cNvContentPartPr/>
              <p14:nvPr/>
            </p14:nvContentPartPr>
            <p14:xfrm>
              <a:off x="5176061" y="4639705"/>
              <a:ext cx="666000" cy="3106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60AAA02-F99D-4480-84BA-B0739E3DE57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158421" y="4622065"/>
                <a:ext cx="70164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723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>
            <a:extLst>
              <a:ext uri="{FF2B5EF4-FFF2-40B4-BE49-F238E27FC236}">
                <a16:creationId xmlns:a16="http://schemas.microsoft.com/office/drawing/2014/main" id="{16CAD102-CB4E-424D-A88A-9E473878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90" y="1035565"/>
            <a:ext cx="6054262" cy="3920723"/>
          </a:xfrm>
          <a:prstGeom prst="rect">
            <a:avLst/>
          </a:prstGeom>
        </p:spPr>
      </p:pic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5149C881-0C28-4556-A3AC-3D0C8ECC31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9869" r="7646"/>
          <a:stretch/>
        </p:blipFill>
        <p:spPr>
          <a:xfrm>
            <a:off x="127819" y="217983"/>
            <a:ext cx="4316413" cy="32178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063109-1F18-40F1-88CA-111845508EFE}"/>
                  </a:ext>
                </a:extLst>
              </p14:cNvPr>
              <p14:cNvContentPartPr/>
              <p14:nvPr/>
            </p14:nvContentPartPr>
            <p14:xfrm>
              <a:off x="7578701" y="103502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063109-1F18-40F1-88CA-111845508E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1061" y="10170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16ECB2-78C0-4BB0-820F-EC825AB82B42}"/>
                  </a:ext>
                </a:extLst>
              </p14:cNvPr>
              <p14:cNvContentPartPr/>
              <p14:nvPr/>
            </p14:nvContentPartPr>
            <p14:xfrm>
              <a:off x="6635141" y="103430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16ECB2-78C0-4BB0-820F-EC825AB82B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7501" y="101666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AEAF149-ADF4-4A7A-BEFB-D9FB55607AA7}"/>
              </a:ext>
            </a:extLst>
          </p:cNvPr>
          <p:cNvGrpSpPr/>
          <p:nvPr/>
        </p:nvGrpSpPr>
        <p:grpSpPr>
          <a:xfrm>
            <a:off x="5669621" y="270025"/>
            <a:ext cx="1954080" cy="482760"/>
            <a:chOff x="5669621" y="270025"/>
            <a:chExt cx="195408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5D689C-3FD5-41C4-8985-5AD47B20A43A}"/>
                    </a:ext>
                  </a:extLst>
                </p14:cNvPr>
                <p14:cNvContentPartPr/>
                <p14:nvPr/>
              </p14:nvContentPartPr>
              <p14:xfrm>
                <a:off x="5669621" y="335905"/>
                <a:ext cx="23400" cy="20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5D689C-3FD5-41C4-8985-5AD47B20A4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1621" y="318265"/>
                  <a:ext cx="59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48837A-1E5B-41BB-91A2-6DF4C90C918C}"/>
                    </a:ext>
                  </a:extLst>
                </p14:cNvPr>
                <p14:cNvContentPartPr/>
                <p14:nvPr/>
              </p14:nvContentPartPr>
              <p14:xfrm>
                <a:off x="5677541" y="326905"/>
                <a:ext cx="303120" cy="252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48837A-1E5B-41BB-91A2-6DF4C90C91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59901" y="308905"/>
                  <a:ext cx="338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F17420-21DF-4833-9BF8-2EED8174D69D}"/>
                    </a:ext>
                  </a:extLst>
                </p14:cNvPr>
                <p14:cNvContentPartPr/>
                <p14:nvPr/>
              </p14:nvContentPartPr>
              <p14:xfrm>
                <a:off x="5998301" y="500785"/>
                <a:ext cx="117720" cy="216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F17420-21DF-4833-9BF8-2EED8174D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80661" y="482785"/>
                  <a:ext cx="153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D70CF2-62E0-4E9D-8C6A-11920B9A91B4}"/>
                    </a:ext>
                  </a:extLst>
                </p14:cNvPr>
                <p14:cNvContentPartPr/>
                <p14:nvPr/>
              </p14:nvContentPartPr>
              <p14:xfrm>
                <a:off x="6167861" y="478825"/>
                <a:ext cx="102960" cy="267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D70CF2-62E0-4E9D-8C6A-11920B9A91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50221" y="461185"/>
                  <a:ext cx="138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C3209D-C467-47D3-97FD-16DCEE6D5D5C}"/>
                    </a:ext>
                  </a:extLst>
                </p14:cNvPr>
                <p14:cNvContentPartPr/>
                <p14:nvPr/>
              </p14:nvContentPartPr>
              <p14:xfrm>
                <a:off x="6346061" y="501145"/>
                <a:ext cx="148320" cy="13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C3209D-C467-47D3-97FD-16DCEE6D5D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8421" y="483505"/>
                  <a:ext cx="183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941AF9-E474-44CD-BDB5-77AF2968D9E6}"/>
                    </a:ext>
                  </a:extLst>
                </p14:cNvPr>
                <p14:cNvContentPartPr/>
                <p14:nvPr/>
              </p14:nvContentPartPr>
              <p14:xfrm>
                <a:off x="6636581" y="323305"/>
                <a:ext cx="252360" cy="288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941AF9-E474-44CD-BDB5-77AF2968D9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8941" y="305305"/>
                  <a:ext cx="288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900EC6-C207-48A1-A111-CC51ADD46F92}"/>
                    </a:ext>
                  </a:extLst>
                </p14:cNvPr>
                <p14:cNvContentPartPr/>
                <p14:nvPr/>
              </p14:nvContentPartPr>
              <p14:xfrm>
                <a:off x="6779141" y="270025"/>
                <a:ext cx="407520" cy="40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900EC6-C207-48A1-A111-CC51ADD46F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1501" y="252025"/>
                  <a:ext cx="4431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9733A0-E8E4-4A79-BF70-326F278C8625}"/>
                    </a:ext>
                  </a:extLst>
                </p14:cNvPr>
                <p14:cNvContentPartPr/>
                <p14:nvPr/>
              </p14:nvContentPartPr>
              <p14:xfrm>
                <a:off x="7231661" y="482065"/>
                <a:ext cx="87480" cy="16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9733A0-E8E4-4A79-BF70-326F278C86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3661" y="464425"/>
                  <a:ext cx="123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1508DF-7694-4CEB-AECE-B15A8BAD4085}"/>
                    </a:ext>
                  </a:extLst>
                </p14:cNvPr>
                <p14:cNvContentPartPr/>
                <p14:nvPr/>
              </p14:nvContentPartPr>
              <p14:xfrm>
                <a:off x="7401221" y="487825"/>
                <a:ext cx="79920" cy="171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1508DF-7694-4CEB-AECE-B15A8BAD4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3221" y="470185"/>
                  <a:ext cx="115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687E7-2BC9-42C4-870A-56AA156788D4}"/>
                    </a:ext>
                  </a:extLst>
                </p14:cNvPr>
                <p14:cNvContentPartPr/>
                <p14:nvPr/>
              </p14:nvContentPartPr>
              <p14:xfrm>
                <a:off x="7491581" y="559105"/>
                <a:ext cx="132120" cy="19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687E7-2BC9-42C4-870A-56AA156788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73941" y="541465"/>
                  <a:ext cx="1677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0D17BC-A45F-43B8-8963-0A06BBC126CB}"/>
                  </a:ext>
                </a:extLst>
              </p14:cNvPr>
              <p14:cNvContentPartPr/>
              <p14:nvPr/>
            </p14:nvContentPartPr>
            <p14:xfrm>
              <a:off x="1357541" y="3028705"/>
              <a:ext cx="17280" cy="137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0D17BC-A45F-43B8-8963-0A06BBC126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39901" y="3010705"/>
                <a:ext cx="5292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1AB3627-047C-43F4-A53C-DC0507E91EDC}"/>
              </a:ext>
            </a:extLst>
          </p:cNvPr>
          <p:cNvGrpSpPr/>
          <p:nvPr/>
        </p:nvGrpSpPr>
        <p:grpSpPr>
          <a:xfrm>
            <a:off x="1198421" y="3546745"/>
            <a:ext cx="756720" cy="276120"/>
            <a:chOff x="1198421" y="3546745"/>
            <a:chExt cx="7567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C1DCA4-8A68-41ED-9206-9F2CB76AC456}"/>
                    </a:ext>
                  </a:extLst>
                </p14:cNvPr>
                <p14:cNvContentPartPr/>
                <p14:nvPr/>
              </p14:nvContentPartPr>
              <p14:xfrm>
                <a:off x="1198421" y="3546745"/>
                <a:ext cx="69120" cy="139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C1DCA4-8A68-41ED-9206-9F2CB76AC4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0421" y="3528745"/>
                  <a:ext cx="104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DEE343-8C1D-4274-955B-0899CCE53365}"/>
                    </a:ext>
                  </a:extLst>
                </p14:cNvPr>
                <p14:cNvContentPartPr/>
                <p14:nvPr/>
              </p14:nvContentPartPr>
              <p14:xfrm>
                <a:off x="1346021" y="3719905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DEE343-8C1D-4274-955B-0899CCE533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8381" y="37019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B023B0-87C0-4361-A3DD-9E04CF15FC96}"/>
                    </a:ext>
                  </a:extLst>
                </p14:cNvPr>
                <p14:cNvContentPartPr/>
                <p14:nvPr/>
              </p14:nvContentPartPr>
              <p14:xfrm>
                <a:off x="1404341" y="3572665"/>
                <a:ext cx="71280" cy="176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B023B0-87C0-4361-A3DD-9E04CF15FC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86341" y="3554665"/>
                  <a:ext cx="106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2165A6-4F10-4E7A-9100-829EB8A20E14}"/>
                    </a:ext>
                  </a:extLst>
                </p14:cNvPr>
                <p14:cNvContentPartPr/>
                <p14:nvPr/>
              </p14:nvContentPartPr>
              <p14:xfrm>
                <a:off x="1529621" y="3571225"/>
                <a:ext cx="124560" cy="203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2165A6-4F10-4E7A-9100-829EB8A20E1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1981" y="3553585"/>
                  <a:ext cx="160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0970BB-A93E-42D5-8285-1F9260C33B15}"/>
                    </a:ext>
                  </a:extLst>
                </p14:cNvPr>
                <p14:cNvContentPartPr/>
                <p14:nvPr/>
              </p14:nvContentPartPr>
              <p14:xfrm>
                <a:off x="1729781" y="3605785"/>
                <a:ext cx="225360" cy="21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0970BB-A93E-42D5-8285-1F9260C33B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11781" y="3588145"/>
                  <a:ext cx="26100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34578A-51C2-4721-B904-07E01F6F344E}"/>
                  </a:ext>
                </a:extLst>
              </p14:cNvPr>
              <p14:cNvContentPartPr/>
              <p14:nvPr/>
            </p14:nvContentPartPr>
            <p14:xfrm>
              <a:off x="1378061" y="447145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34578A-51C2-4721-B904-07E01F6F34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0061" y="4295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CAFD4D-A33A-4F3B-B194-3F1A68DC51D6}"/>
                  </a:ext>
                </a:extLst>
              </p14:cNvPr>
              <p14:cNvContentPartPr/>
              <p14:nvPr/>
            </p14:nvContentPartPr>
            <p14:xfrm>
              <a:off x="1366541" y="591865"/>
              <a:ext cx="5760" cy="225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CAFD4D-A33A-4F3B-B194-3F1A68DC51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8541" y="573865"/>
                <a:ext cx="41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A179FE3-9057-4D64-8DE7-FA7E6CF493F5}"/>
                  </a:ext>
                </a:extLst>
              </p14:cNvPr>
              <p14:cNvContentPartPr/>
              <p14:nvPr/>
            </p14:nvContentPartPr>
            <p14:xfrm>
              <a:off x="1352861" y="920545"/>
              <a:ext cx="1800" cy="239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A179FE3-9057-4D64-8DE7-FA7E6CF493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35221" y="902905"/>
                <a:ext cx="374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3121684-ABD0-4851-9B13-ECA01E5C788D}"/>
                  </a:ext>
                </a:extLst>
              </p14:cNvPr>
              <p14:cNvContentPartPr/>
              <p14:nvPr/>
            </p14:nvContentPartPr>
            <p14:xfrm>
              <a:off x="1365821" y="1257865"/>
              <a:ext cx="5040" cy="214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3121684-ABD0-4851-9B13-ECA01E5C78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47821" y="1240225"/>
                <a:ext cx="40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74A35A3-B748-454C-BD39-D8978471FABC}"/>
                  </a:ext>
                </a:extLst>
              </p14:cNvPr>
              <p14:cNvContentPartPr/>
              <p14:nvPr/>
            </p14:nvContentPartPr>
            <p14:xfrm>
              <a:off x="1369061" y="1595545"/>
              <a:ext cx="3600" cy="245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74A35A3-B748-454C-BD39-D8978471FA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51421" y="1577545"/>
                <a:ext cx="392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3F6B899-BDFC-40A4-8B91-D491483468AE}"/>
                  </a:ext>
                </a:extLst>
              </p14:cNvPr>
              <p14:cNvContentPartPr/>
              <p14:nvPr/>
            </p14:nvContentPartPr>
            <p14:xfrm>
              <a:off x="1350701" y="1995865"/>
              <a:ext cx="7920" cy="70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3F6B899-BDFC-40A4-8B91-D491483468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33061" y="1978225"/>
                <a:ext cx="43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633CB6-D890-4E02-BA1B-25D0625E6072}"/>
                  </a:ext>
                </a:extLst>
              </p14:cNvPr>
              <p14:cNvContentPartPr/>
              <p14:nvPr/>
            </p14:nvContentPartPr>
            <p14:xfrm>
              <a:off x="1365101" y="2175865"/>
              <a:ext cx="14400" cy="245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633CB6-D890-4E02-BA1B-25D0625E607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7101" y="2158225"/>
                <a:ext cx="500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5BF132D-A6C1-4213-9F2D-456180DB87B4}"/>
                  </a:ext>
                </a:extLst>
              </p14:cNvPr>
              <p14:cNvContentPartPr/>
              <p14:nvPr/>
            </p14:nvContentPartPr>
            <p14:xfrm>
              <a:off x="1352141" y="2548465"/>
              <a:ext cx="22680" cy="154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5BF132D-A6C1-4213-9F2D-456180DB87B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34501" y="2530825"/>
                <a:ext cx="58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BE86C85-EAD9-4647-AE83-7253DDB6CF20}"/>
                  </a:ext>
                </a:extLst>
              </p14:cNvPr>
              <p14:cNvContentPartPr/>
              <p14:nvPr/>
            </p14:nvContentPartPr>
            <p14:xfrm>
              <a:off x="965501" y="3005665"/>
              <a:ext cx="18360" cy="131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BE86C85-EAD9-4647-AE83-7253DDB6CF2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7501" y="2987665"/>
                <a:ext cx="54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1258207-0D71-4752-B733-3FE585543C5D}"/>
                  </a:ext>
                </a:extLst>
              </p14:cNvPr>
              <p14:cNvContentPartPr/>
              <p14:nvPr/>
            </p14:nvContentPartPr>
            <p14:xfrm>
              <a:off x="897821" y="412225"/>
              <a:ext cx="1080" cy="190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1258207-0D71-4752-B733-3FE585543C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9821" y="394585"/>
                <a:ext cx="367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4D4BC1E-AC30-42B4-A246-7F46DDF70E2F}"/>
                  </a:ext>
                </a:extLst>
              </p14:cNvPr>
              <p14:cNvContentPartPr/>
              <p14:nvPr/>
            </p14:nvContentPartPr>
            <p14:xfrm>
              <a:off x="892421" y="847105"/>
              <a:ext cx="24840" cy="3870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4D4BC1E-AC30-42B4-A246-7F46DDF70E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4421" y="829465"/>
                <a:ext cx="604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2825F5A-877E-49A8-A47B-EC149221749B}"/>
                  </a:ext>
                </a:extLst>
              </p14:cNvPr>
              <p14:cNvContentPartPr/>
              <p14:nvPr/>
            </p14:nvContentPartPr>
            <p14:xfrm>
              <a:off x="938861" y="1348585"/>
              <a:ext cx="34920" cy="413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2825F5A-877E-49A8-A47B-EC14922174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221" y="1330945"/>
                <a:ext cx="705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94FA1E-4870-46EC-A066-E8E8410A412C}"/>
                  </a:ext>
                </a:extLst>
              </p14:cNvPr>
              <p14:cNvContentPartPr/>
              <p14:nvPr/>
            </p14:nvContentPartPr>
            <p14:xfrm>
              <a:off x="984941" y="1935025"/>
              <a:ext cx="13320" cy="300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94FA1E-4870-46EC-A066-E8E8410A41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6941" y="1917385"/>
                <a:ext cx="489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24CE08A-CA76-4964-BE2B-0A83E0DDFC41}"/>
                  </a:ext>
                </a:extLst>
              </p14:cNvPr>
              <p14:cNvContentPartPr/>
              <p14:nvPr/>
            </p14:nvContentPartPr>
            <p14:xfrm>
              <a:off x="960461" y="2418865"/>
              <a:ext cx="13320" cy="3438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24CE08A-CA76-4964-BE2B-0A83E0DDFC4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2461" y="2401225"/>
                <a:ext cx="48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3D78C40-0E45-4093-86B3-BC9C025221A3}"/>
                  </a:ext>
                </a:extLst>
              </p14:cNvPr>
              <p14:cNvContentPartPr/>
              <p14:nvPr/>
            </p14:nvContentPartPr>
            <p14:xfrm>
              <a:off x="3669101" y="4874785"/>
              <a:ext cx="511560" cy="73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3D78C40-0E45-4093-86B3-BC9C025221A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51101" y="4856785"/>
                <a:ext cx="547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E7271F9-1B02-4D5D-85C9-97DC7DADA9BB}"/>
                  </a:ext>
                </a:extLst>
              </p14:cNvPr>
              <p14:cNvContentPartPr/>
              <p14:nvPr/>
            </p14:nvContentPartPr>
            <p14:xfrm>
              <a:off x="633221" y="607705"/>
              <a:ext cx="263520" cy="41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E7271F9-1B02-4D5D-85C9-97DC7DADA9B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221" y="589705"/>
                <a:ext cx="29916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4A4E0C5-0353-4848-83D2-8D7D7B2C424E}"/>
              </a:ext>
            </a:extLst>
          </p:cNvPr>
          <p:cNvGrpSpPr/>
          <p:nvPr/>
        </p:nvGrpSpPr>
        <p:grpSpPr>
          <a:xfrm>
            <a:off x="820781" y="3280345"/>
            <a:ext cx="303480" cy="151560"/>
            <a:chOff x="820781" y="3280345"/>
            <a:chExt cx="30348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279819-1BBD-4769-99D1-43D80C0C99E2}"/>
                    </a:ext>
                  </a:extLst>
                </p14:cNvPr>
                <p14:cNvContentPartPr/>
                <p14:nvPr/>
              </p14:nvContentPartPr>
              <p14:xfrm>
                <a:off x="820781" y="3280345"/>
                <a:ext cx="119880" cy="10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279819-1BBD-4769-99D1-43D80C0C99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3141" y="3262705"/>
                  <a:ext cx="155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28FB14-3C26-43FA-AD1F-C76A99BE4E6B}"/>
                    </a:ext>
                  </a:extLst>
                </p14:cNvPr>
                <p14:cNvContentPartPr/>
                <p14:nvPr/>
              </p14:nvContentPartPr>
              <p14:xfrm>
                <a:off x="1003661" y="3407425"/>
                <a:ext cx="1800" cy="1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28FB14-3C26-43FA-AD1F-C76A99BE4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6021" y="3389425"/>
                  <a:ext cx="37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369996-B19E-4B68-8007-50D5A5FD257E}"/>
                    </a:ext>
                  </a:extLst>
                </p14:cNvPr>
                <p14:cNvContentPartPr/>
                <p14:nvPr/>
              </p14:nvContentPartPr>
              <p14:xfrm>
                <a:off x="1052981" y="3285385"/>
                <a:ext cx="71280" cy="14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369996-B19E-4B68-8007-50D5A5FD25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5341" y="3267745"/>
                  <a:ext cx="10692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A233ED0-1D50-4CB9-97F9-B848E09B953E}"/>
                  </a:ext>
                </a:extLst>
              </p14:cNvPr>
              <p14:cNvContentPartPr/>
              <p14:nvPr/>
            </p14:nvContentPartPr>
            <p14:xfrm>
              <a:off x="673541" y="654865"/>
              <a:ext cx="211680" cy="27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A233ED0-1D50-4CB9-97F9-B848E09B95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5541" y="637225"/>
                <a:ext cx="2473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78A2ED17-E3AB-45F4-BDC5-DA16E8E0A545}"/>
              </a:ext>
            </a:extLst>
          </p:cNvPr>
          <p:cNvGrpSpPr/>
          <p:nvPr/>
        </p:nvGrpSpPr>
        <p:grpSpPr>
          <a:xfrm>
            <a:off x="5474861" y="3736105"/>
            <a:ext cx="510120" cy="243360"/>
            <a:chOff x="5474861" y="3736105"/>
            <a:chExt cx="5101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962DB4-2953-4305-9F2B-1BE9CA8D66D0}"/>
                    </a:ext>
                  </a:extLst>
                </p14:cNvPr>
                <p14:cNvContentPartPr/>
                <p14:nvPr/>
              </p14:nvContentPartPr>
              <p14:xfrm>
                <a:off x="5474861" y="3754465"/>
                <a:ext cx="3600" cy="158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962DB4-2953-4305-9F2B-1BE9CA8D66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57221" y="3736465"/>
                  <a:ext cx="39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5E5B95-8C1A-4674-A7EC-9D1A57AC00EE}"/>
                    </a:ext>
                  </a:extLst>
                </p14:cNvPr>
                <p14:cNvContentPartPr/>
                <p14:nvPr/>
              </p14:nvContentPartPr>
              <p14:xfrm>
                <a:off x="5484941" y="3736825"/>
                <a:ext cx="82080" cy="110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5E5B95-8C1A-4674-A7EC-9D1A57AC00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67301" y="3719185"/>
                  <a:ext cx="11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A7ECAA-0571-4212-9683-6EB8E8329C91}"/>
                    </a:ext>
                  </a:extLst>
                </p14:cNvPr>
                <p14:cNvContentPartPr/>
                <p14:nvPr/>
              </p14:nvContentPartPr>
              <p14:xfrm>
                <a:off x="5537141" y="3849145"/>
                <a:ext cx="82800" cy="62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A7ECAA-0571-4212-9683-6EB8E8329C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19141" y="3831505"/>
                  <a:ext cx="118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772F0A-1096-4894-B47C-14758F964EA7}"/>
                    </a:ext>
                  </a:extLst>
                </p14:cNvPr>
                <p14:cNvContentPartPr/>
                <p14:nvPr/>
              </p14:nvContentPartPr>
              <p14:xfrm>
                <a:off x="5682221" y="3736105"/>
                <a:ext cx="83520" cy="173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772F0A-1096-4894-B47C-14758F964E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64581" y="3718105"/>
                  <a:ext cx="11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C88ABA-99EA-458A-BE95-E48844A21C60}"/>
                    </a:ext>
                  </a:extLst>
                </p14:cNvPr>
                <p14:cNvContentPartPr/>
                <p14:nvPr/>
              </p14:nvContentPartPr>
              <p14:xfrm>
                <a:off x="5730461" y="3823225"/>
                <a:ext cx="87840" cy="140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C88ABA-99EA-458A-BE95-E48844A21C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12821" y="3805225"/>
                  <a:ext cx="123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ED0A86-14C6-4679-9758-D21B4D7F6B5E}"/>
                    </a:ext>
                  </a:extLst>
                </p14:cNvPr>
                <p14:cNvContentPartPr/>
                <p14:nvPr/>
              </p14:nvContentPartPr>
              <p14:xfrm>
                <a:off x="5835581" y="3858505"/>
                <a:ext cx="149400" cy="120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ED0A86-14C6-4679-9758-D21B4D7F6B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17941" y="3840505"/>
                  <a:ext cx="1850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41BCAA1-96F4-452A-BC42-B05D707D425C}"/>
                  </a:ext>
                </a:extLst>
              </p14:cNvPr>
              <p14:cNvContentPartPr/>
              <p14:nvPr/>
            </p14:nvContentPartPr>
            <p14:xfrm>
              <a:off x="5348141" y="4881265"/>
              <a:ext cx="334080" cy="288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41BCAA1-96F4-452A-BC42-B05D707D42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30141" y="4863625"/>
                <a:ext cx="369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D811EFC-6F0D-4EE2-AA24-23DA3D81FB43}"/>
                  </a:ext>
                </a:extLst>
              </p14:cNvPr>
              <p14:cNvContentPartPr/>
              <p14:nvPr/>
            </p14:nvContentPartPr>
            <p14:xfrm>
              <a:off x="1210301" y="3888025"/>
              <a:ext cx="744840" cy="500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D811EFC-6F0D-4EE2-AA24-23DA3D81FB4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92661" y="3870385"/>
                <a:ext cx="7804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8CFBEE2-005C-44D1-BB3F-353D9BA20BC7}"/>
                  </a:ext>
                </a:extLst>
              </p14:cNvPr>
              <p14:cNvContentPartPr/>
              <p14:nvPr/>
            </p14:nvContentPartPr>
            <p14:xfrm>
              <a:off x="5329421" y="2097025"/>
              <a:ext cx="537120" cy="5580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8CFBEE2-005C-44D1-BB3F-353D9BA20B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11781" y="2079025"/>
                <a:ext cx="5727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3529FA2-6A9E-4D37-8F67-C72A6984464E}"/>
                  </a:ext>
                </a:extLst>
              </p14:cNvPr>
              <p14:cNvContentPartPr/>
              <p14:nvPr/>
            </p14:nvContentPartPr>
            <p14:xfrm>
              <a:off x="627461" y="1442185"/>
              <a:ext cx="13320" cy="12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3529FA2-6A9E-4D37-8F67-C72A698446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9821" y="1424545"/>
                <a:ext cx="4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C899E36-2F2D-4817-B72F-602235EDB739}"/>
                  </a:ext>
                </a:extLst>
              </p14:cNvPr>
              <p14:cNvContentPartPr/>
              <p14:nvPr/>
            </p14:nvContentPartPr>
            <p14:xfrm>
              <a:off x="957221" y="1308985"/>
              <a:ext cx="409680" cy="277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C899E36-2F2D-4817-B72F-602235EDB7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9221" y="1291345"/>
                <a:ext cx="4453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ED6C271-4DBC-4A72-B20F-20BF769CB534}"/>
              </a:ext>
            </a:extLst>
          </p:cNvPr>
          <p:cNvGrpSpPr/>
          <p:nvPr/>
        </p:nvGrpSpPr>
        <p:grpSpPr>
          <a:xfrm>
            <a:off x="74141" y="500065"/>
            <a:ext cx="417240" cy="210960"/>
            <a:chOff x="74141" y="500065"/>
            <a:chExt cx="41724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1C3E370-612D-443B-97AF-037141CA3351}"/>
                    </a:ext>
                  </a:extLst>
                </p14:cNvPr>
                <p14:cNvContentPartPr/>
                <p14:nvPr/>
              </p14:nvContentPartPr>
              <p14:xfrm>
                <a:off x="74141" y="513385"/>
                <a:ext cx="79920" cy="127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1C3E370-612D-443B-97AF-037141CA335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501" y="495745"/>
                  <a:ext cx="115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96350AB-3689-4518-9EF8-7664A0BAFB74}"/>
                    </a:ext>
                  </a:extLst>
                </p14:cNvPr>
                <p14:cNvContentPartPr/>
                <p14:nvPr/>
              </p14:nvContentPartPr>
              <p14:xfrm>
                <a:off x="193301" y="674665"/>
                <a:ext cx="36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96350AB-3689-4518-9EF8-7664A0BAFB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301" y="656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3C4686-AA8F-4760-9E21-109F95BA946C}"/>
                    </a:ext>
                  </a:extLst>
                </p14:cNvPr>
                <p14:cNvContentPartPr/>
                <p14:nvPr/>
              </p14:nvContentPartPr>
              <p14:xfrm>
                <a:off x="232901" y="503665"/>
                <a:ext cx="111600" cy="207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3C4686-AA8F-4760-9E21-109F95BA946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4901" y="486025"/>
                  <a:ext cx="14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82C60A2-C129-4BDB-9D18-FB98857ADABA}"/>
                    </a:ext>
                  </a:extLst>
                </p14:cNvPr>
                <p14:cNvContentPartPr/>
                <p14:nvPr/>
              </p14:nvContentPartPr>
              <p14:xfrm>
                <a:off x="413981" y="500065"/>
                <a:ext cx="77400" cy="4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82C60A2-C129-4BDB-9D18-FB98857ADAB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6341" y="482065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D64FF77-631A-44DC-84DC-8EC6AFF7700F}"/>
                    </a:ext>
                  </a:extLst>
                </p14:cNvPr>
                <p14:cNvContentPartPr/>
                <p14:nvPr/>
              </p14:nvContentPartPr>
              <p14:xfrm>
                <a:off x="355301" y="501145"/>
                <a:ext cx="65880" cy="178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D64FF77-631A-44DC-84DC-8EC6AFF7700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7661" y="483505"/>
                  <a:ext cx="10152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E0AAC67-5598-4A06-BCFC-762FA5768FD8}"/>
                  </a:ext>
                </a:extLst>
              </p14:cNvPr>
              <p14:cNvContentPartPr/>
              <p14:nvPr/>
            </p14:nvContentPartPr>
            <p14:xfrm>
              <a:off x="951101" y="1297465"/>
              <a:ext cx="390240" cy="291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E0AAC67-5598-4A06-BCFC-762FA5768FD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33101" y="1279465"/>
                <a:ext cx="4258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8F131E6-2F01-4C31-BAD5-48F6E6B64E8B}"/>
                  </a:ext>
                </a:extLst>
              </p14:cNvPr>
              <p14:cNvContentPartPr/>
              <p14:nvPr/>
            </p14:nvContentPartPr>
            <p14:xfrm>
              <a:off x="3227741" y="3021865"/>
              <a:ext cx="14400" cy="83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8F131E6-2F01-4C31-BAD5-48F6E6B64E8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10101" y="3004225"/>
                <a:ext cx="50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E6AC3C5-225E-4D65-9FA7-E3927DDD3D41}"/>
                  </a:ext>
                </a:extLst>
              </p14:cNvPr>
              <p14:cNvContentPartPr/>
              <p14:nvPr/>
            </p14:nvContentPartPr>
            <p14:xfrm>
              <a:off x="3453461" y="3036625"/>
              <a:ext cx="8640" cy="56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E6AC3C5-225E-4D65-9FA7-E3927DDD3D4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435461" y="3018985"/>
                <a:ext cx="4428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D4E2AA4-22FA-4222-A5BD-45B71A457195}"/>
              </a:ext>
            </a:extLst>
          </p:cNvPr>
          <p:cNvGrpSpPr/>
          <p:nvPr/>
        </p:nvGrpSpPr>
        <p:grpSpPr>
          <a:xfrm>
            <a:off x="3376421" y="3343345"/>
            <a:ext cx="517680" cy="183240"/>
            <a:chOff x="3376421" y="3343345"/>
            <a:chExt cx="51768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F06F83A-3E26-493D-A945-CE9463A46BD5}"/>
                    </a:ext>
                  </a:extLst>
                </p14:cNvPr>
                <p14:cNvContentPartPr/>
                <p14:nvPr/>
              </p14:nvContentPartPr>
              <p14:xfrm>
                <a:off x="3376421" y="3358825"/>
                <a:ext cx="53280" cy="148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F06F83A-3E26-493D-A945-CE9463A46B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58421" y="3341185"/>
                  <a:ext cx="88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1C3C4C7-6EE1-47CA-9E38-FF9AE29CE139}"/>
                    </a:ext>
                  </a:extLst>
                </p14:cNvPr>
                <p14:cNvContentPartPr/>
                <p14:nvPr/>
              </p14:nvContentPartPr>
              <p14:xfrm>
                <a:off x="3498821" y="3515065"/>
                <a:ext cx="36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1C3C4C7-6EE1-47CA-9E38-FF9AE29CE1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0821" y="3497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883795-8103-4363-9E08-A729998F7875}"/>
                    </a:ext>
                  </a:extLst>
                </p14:cNvPr>
                <p14:cNvContentPartPr/>
                <p14:nvPr/>
              </p14:nvContentPartPr>
              <p14:xfrm>
                <a:off x="3547421" y="3343345"/>
                <a:ext cx="174600" cy="183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883795-8103-4363-9E08-A729998F78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29421" y="3325705"/>
                  <a:ext cx="21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3056D2F-0BB8-41E9-AB8A-2E05EBC8B816}"/>
                    </a:ext>
                  </a:extLst>
                </p14:cNvPr>
                <p14:cNvContentPartPr/>
                <p14:nvPr/>
              </p14:nvContentPartPr>
              <p14:xfrm>
                <a:off x="3731021" y="3366385"/>
                <a:ext cx="163080" cy="153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3056D2F-0BB8-41E9-AB8A-2E05EBC8B8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3381" y="3348745"/>
                  <a:ext cx="1987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8DE66BF-0808-4CBC-BD91-FDABBB911D29}"/>
                  </a:ext>
                </a:extLst>
              </p14:cNvPr>
              <p14:cNvContentPartPr/>
              <p14:nvPr/>
            </p14:nvContentPartPr>
            <p14:xfrm>
              <a:off x="6686621" y="2919265"/>
              <a:ext cx="547200" cy="262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8DE66BF-0808-4CBC-BD91-FDABBB911D2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68981" y="2901625"/>
                <a:ext cx="582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84661D-3823-4753-A6D9-12E9BCEBE1B9}"/>
                  </a:ext>
                </a:extLst>
              </p14:cNvPr>
              <p14:cNvContentPartPr/>
              <p14:nvPr/>
            </p14:nvContentPartPr>
            <p14:xfrm>
              <a:off x="6911981" y="4855345"/>
              <a:ext cx="413640" cy="3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84661D-3823-4753-A6D9-12E9BCEBE1B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94341" y="4837345"/>
                <a:ext cx="44928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F22B3-C522-4646-B376-8C22BBCD4501}"/>
              </a:ext>
            </a:extLst>
          </p:cNvPr>
          <p:cNvGrpSpPr/>
          <p:nvPr/>
        </p:nvGrpSpPr>
        <p:grpSpPr>
          <a:xfrm>
            <a:off x="662021" y="2366305"/>
            <a:ext cx="212400" cy="2880"/>
            <a:chOff x="662021" y="2366305"/>
            <a:chExt cx="212400" cy="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E6E452-3B67-477B-9FCE-47910149E415}"/>
                    </a:ext>
                  </a:extLst>
                </p14:cNvPr>
                <p14:cNvContentPartPr/>
                <p14:nvPr/>
              </p14:nvContentPartPr>
              <p14:xfrm>
                <a:off x="662021" y="2367385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E6E452-3B67-477B-9FCE-47910149E4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021" y="23493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53A9F2-EF7D-4600-B9E2-072336D0C98D}"/>
                    </a:ext>
                  </a:extLst>
                </p14:cNvPr>
                <p14:cNvContentPartPr/>
                <p14:nvPr/>
              </p14:nvContentPartPr>
              <p14:xfrm>
                <a:off x="662021" y="2366305"/>
                <a:ext cx="212400" cy="2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53A9F2-EF7D-4600-B9E2-072336D0C98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4021" y="2348305"/>
                  <a:ext cx="2480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911CCBC-3D7A-482B-9001-E8B518A26FE9}"/>
                  </a:ext>
                </a:extLst>
              </p14:cNvPr>
              <p14:cNvContentPartPr/>
              <p14:nvPr/>
            </p14:nvContentPartPr>
            <p14:xfrm>
              <a:off x="1400021" y="2326705"/>
              <a:ext cx="2077200" cy="453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911CCBC-3D7A-482B-9001-E8B518A26FE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382381" y="2308705"/>
                <a:ext cx="21128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2B17DB6-F7D7-4952-9ECE-7659D08116BC}"/>
                  </a:ext>
                </a:extLst>
              </p14:cNvPr>
              <p14:cNvContentPartPr/>
              <p14:nvPr/>
            </p14:nvContentPartPr>
            <p14:xfrm>
              <a:off x="3454901" y="2087665"/>
              <a:ext cx="11880" cy="1116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2B17DB6-F7D7-4952-9ECE-7659D08116B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436901" y="2070025"/>
                <a:ext cx="47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BDAB4EE-3608-49D0-8726-AA404C6317F9}"/>
                  </a:ext>
                </a:extLst>
              </p14:cNvPr>
              <p14:cNvContentPartPr/>
              <p14:nvPr/>
            </p14:nvContentPartPr>
            <p14:xfrm>
              <a:off x="3435101" y="2297545"/>
              <a:ext cx="25200" cy="495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BDAB4EE-3608-49D0-8726-AA404C6317F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17461" y="2279545"/>
                <a:ext cx="6084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C5BABA3-56EC-4D70-8F05-82C2FC1447D4}"/>
                  </a:ext>
                </a:extLst>
              </p14:cNvPr>
              <p14:cNvContentPartPr/>
              <p14:nvPr/>
            </p14:nvContentPartPr>
            <p14:xfrm>
              <a:off x="3445181" y="2957425"/>
              <a:ext cx="9720" cy="117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C5BABA3-56EC-4D70-8F05-82C2FC1447D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427541" y="2939785"/>
                <a:ext cx="45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C70B6DA-8D81-4098-90CE-2B83895C1AB3}"/>
                  </a:ext>
                </a:extLst>
              </p14:cNvPr>
              <p14:cNvContentPartPr/>
              <p14:nvPr/>
            </p14:nvContentPartPr>
            <p14:xfrm>
              <a:off x="3466781" y="1628665"/>
              <a:ext cx="16560" cy="261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C70B6DA-8D81-4098-90CE-2B83895C1AB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449141" y="1611025"/>
                <a:ext cx="52200" cy="29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DCC13FD-15F3-42E7-A218-A5DF2239811C}"/>
              </a:ext>
            </a:extLst>
          </p:cNvPr>
          <p:cNvGrpSpPr/>
          <p:nvPr/>
        </p:nvGrpSpPr>
        <p:grpSpPr>
          <a:xfrm>
            <a:off x="7691021" y="3489865"/>
            <a:ext cx="631800" cy="315360"/>
            <a:chOff x="7691021" y="3489865"/>
            <a:chExt cx="63180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634C8B4-BAA3-4055-B99B-406088284D4A}"/>
                    </a:ext>
                  </a:extLst>
                </p14:cNvPr>
                <p14:cNvContentPartPr/>
                <p14:nvPr/>
              </p14:nvContentPartPr>
              <p14:xfrm>
                <a:off x="7691021" y="3593905"/>
                <a:ext cx="23400" cy="153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634C8B4-BAA3-4055-B99B-406088284D4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73021" y="3576265"/>
                  <a:ext cx="59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274286-1572-43CC-8D0E-DF39BE1FF4A1}"/>
                    </a:ext>
                  </a:extLst>
                </p14:cNvPr>
                <p14:cNvContentPartPr/>
                <p14:nvPr/>
              </p14:nvContentPartPr>
              <p14:xfrm>
                <a:off x="7714061" y="3500305"/>
                <a:ext cx="107640" cy="110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274286-1572-43CC-8D0E-DF39BE1FF4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96061" y="3482665"/>
                  <a:ext cx="143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A62B44B-A96A-408E-B68A-3DEB170D91D7}"/>
                    </a:ext>
                  </a:extLst>
                </p14:cNvPr>
                <p14:cNvContentPartPr/>
                <p14:nvPr/>
              </p14:nvContentPartPr>
              <p14:xfrm>
                <a:off x="7786421" y="3489865"/>
                <a:ext cx="302040" cy="233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A62B44B-A96A-408E-B68A-3DEB170D91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68421" y="3472225"/>
                  <a:ext cx="337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BA55F3-7F2E-4E86-880A-DE37AF721DB9}"/>
                    </a:ext>
                  </a:extLst>
                </p14:cNvPr>
                <p14:cNvContentPartPr/>
                <p14:nvPr/>
              </p14:nvContentPartPr>
              <p14:xfrm>
                <a:off x="8142101" y="3645025"/>
                <a:ext cx="55800" cy="106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BA55F3-7F2E-4E86-880A-DE37AF721DB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24461" y="3627025"/>
                  <a:ext cx="91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283EEF-8A50-463F-9A2B-EECDFEFD887F}"/>
                    </a:ext>
                  </a:extLst>
                </p14:cNvPr>
                <p14:cNvContentPartPr/>
                <p14:nvPr/>
              </p14:nvContentPartPr>
              <p14:xfrm>
                <a:off x="8235341" y="3677785"/>
                <a:ext cx="87480" cy="127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283EEF-8A50-463F-9A2B-EECDFEFD887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17701" y="3660145"/>
                  <a:ext cx="123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B36962-E291-42A2-B6B3-DA13BADCF918}"/>
                    </a:ext>
                  </a:extLst>
                </p14:cNvPr>
                <p14:cNvContentPartPr/>
                <p14:nvPr/>
              </p14:nvContentPartPr>
              <p14:xfrm>
                <a:off x="7745021" y="3682825"/>
                <a:ext cx="28080" cy="2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B36962-E291-42A2-B6B3-DA13BADCF91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27021" y="3664825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3B6D08D-3028-4637-99EE-90C39A5BBA6F}"/>
                  </a:ext>
                </a:extLst>
              </p14:cNvPr>
              <p14:cNvContentPartPr/>
              <p14:nvPr/>
            </p14:nvContentPartPr>
            <p14:xfrm>
              <a:off x="8612981" y="4831225"/>
              <a:ext cx="277200" cy="306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3B6D08D-3028-4637-99EE-90C39A5BBA6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595341" y="4813585"/>
                <a:ext cx="3128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90EADED-3648-45C0-AEE9-1EF8AA65D2C8}"/>
                  </a:ext>
                </a:extLst>
              </p14:cNvPr>
              <p14:cNvContentPartPr/>
              <p14:nvPr/>
            </p14:nvContentPartPr>
            <p14:xfrm>
              <a:off x="3577661" y="1344985"/>
              <a:ext cx="36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90EADED-3648-45C0-AEE9-1EF8AA65D2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0021" y="132698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AE7C153-42A6-44A6-85AA-4CB0F3D20D02}"/>
              </a:ext>
            </a:extLst>
          </p:cNvPr>
          <p:cNvGrpSpPr/>
          <p:nvPr/>
        </p:nvGrpSpPr>
        <p:grpSpPr>
          <a:xfrm>
            <a:off x="120941" y="1211425"/>
            <a:ext cx="522000" cy="175320"/>
            <a:chOff x="120941" y="1211425"/>
            <a:chExt cx="52200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D82532-2C52-46E6-A487-2419BFD0DCD1}"/>
                    </a:ext>
                  </a:extLst>
                </p14:cNvPr>
                <p14:cNvContentPartPr/>
                <p14:nvPr/>
              </p14:nvContentPartPr>
              <p14:xfrm>
                <a:off x="120941" y="1211425"/>
                <a:ext cx="93960" cy="122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D82532-2C52-46E6-A487-2419BFD0DC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941" y="1193785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0E7898-FCF9-47FB-B203-FD92C7DDF391}"/>
                    </a:ext>
                  </a:extLst>
                </p14:cNvPr>
                <p14:cNvContentPartPr/>
                <p14:nvPr/>
              </p14:nvContentPartPr>
              <p14:xfrm>
                <a:off x="266021" y="1378465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0E7898-FCF9-47FB-B203-FD92C7DDF3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8381" y="13604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0A38EE-4991-4D03-A463-BDA7542E6117}"/>
                    </a:ext>
                  </a:extLst>
                </p14:cNvPr>
                <p14:cNvContentPartPr/>
                <p14:nvPr/>
              </p14:nvContentPartPr>
              <p14:xfrm>
                <a:off x="336221" y="1231225"/>
                <a:ext cx="72720" cy="150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0A38EE-4991-4D03-A463-BDA7542E611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8581" y="1213585"/>
                  <a:ext cx="108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2DC19D-A775-4DC4-99C0-2095C6CC93BD}"/>
                    </a:ext>
                  </a:extLst>
                </p14:cNvPr>
                <p14:cNvContentPartPr/>
                <p14:nvPr/>
              </p14:nvContentPartPr>
              <p14:xfrm>
                <a:off x="460061" y="1237345"/>
                <a:ext cx="68400" cy="26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2DC19D-A775-4DC4-99C0-2095C6CC93B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2061" y="1219705"/>
                  <a:ext cx="104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569A314-6A97-4237-88A7-06EB700819AA}"/>
                    </a:ext>
                  </a:extLst>
                </p14:cNvPr>
                <p14:cNvContentPartPr/>
                <p14:nvPr/>
              </p14:nvContentPartPr>
              <p14:xfrm>
                <a:off x="439901" y="1244185"/>
                <a:ext cx="24840" cy="142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569A314-6A97-4237-88A7-06EB700819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1901" y="1226185"/>
                  <a:ext cx="60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8E45E-2710-415D-AC77-62E388B55444}"/>
                    </a:ext>
                  </a:extLst>
                </p14:cNvPr>
                <p14:cNvContentPartPr/>
                <p14:nvPr/>
              </p14:nvContentPartPr>
              <p14:xfrm>
                <a:off x="479501" y="1215385"/>
                <a:ext cx="69840" cy="28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8E45E-2710-415D-AC77-62E388B5544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1861" y="1197745"/>
                  <a:ext cx="105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1C7D225-89D1-471C-9399-E07079C08257}"/>
                    </a:ext>
                  </a:extLst>
                </p14:cNvPr>
                <p14:cNvContentPartPr/>
                <p14:nvPr/>
              </p14:nvContentPartPr>
              <p14:xfrm>
                <a:off x="635021" y="1225105"/>
                <a:ext cx="7920" cy="4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1C7D225-89D1-471C-9399-E07079C082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7021" y="1207465"/>
                  <a:ext cx="43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74DD737-6258-4BAD-9D0B-796AFED6D798}"/>
                  </a:ext>
                </a:extLst>
              </p14:cNvPr>
              <p14:cNvContentPartPr/>
              <p14:nvPr/>
            </p14:nvContentPartPr>
            <p14:xfrm>
              <a:off x="3463901" y="1177945"/>
              <a:ext cx="826560" cy="302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74DD737-6258-4BAD-9D0B-796AFED6D79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46261" y="1159945"/>
                <a:ext cx="862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7CEE3B9-FAB8-4435-B10E-D27F4B1B6119}"/>
                  </a:ext>
                </a:extLst>
              </p14:cNvPr>
              <p14:cNvContentPartPr/>
              <p14:nvPr/>
            </p14:nvContentPartPr>
            <p14:xfrm>
              <a:off x="2207141" y="1847545"/>
              <a:ext cx="52200" cy="784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7CEE3B9-FAB8-4435-B10E-D27F4B1B611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189501" y="1829905"/>
                <a:ext cx="8784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C9C70A5-7F28-4872-AC80-7A1E71C8927E}"/>
              </a:ext>
            </a:extLst>
          </p:cNvPr>
          <p:cNvGrpSpPr/>
          <p:nvPr/>
        </p:nvGrpSpPr>
        <p:grpSpPr>
          <a:xfrm>
            <a:off x="2857661" y="2025745"/>
            <a:ext cx="58320" cy="35640"/>
            <a:chOff x="2857661" y="2025745"/>
            <a:chExt cx="58320" cy="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0269EF-5242-4E5B-B51E-F204D797489E}"/>
                    </a:ext>
                  </a:extLst>
                </p14:cNvPr>
                <p14:cNvContentPartPr/>
                <p14:nvPr/>
              </p14:nvContentPartPr>
              <p14:xfrm>
                <a:off x="2857661" y="2025745"/>
                <a:ext cx="9000" cy="7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0269EF-5242-4E5B-B51E-F204D79748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40021" y="2007745"/>
                  <a:ext cx="4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0830FE3-614D-4CF0-A567-B8CC43818F28}"/>
                    </a:ext>
                  </a:extLst>
                </p14:cNvPr>
                <p14:cNvContentPartPr/>
                <p14:nvPr/>
              </p14:nvContentPartPr>
              <p14:xfrm>
                <a:off x="2874581" y="2026825"/>
                <a:ext cx="41400" cy="34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0830FE3-614D-4CF0-A567-B8CC43818F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56581" y="2009185"/>
                  <a:ext cx="7704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5227D67-FD9D-4163-A148-52C87C711BAB}"/>
                  </a:ext>
                </a:extLst>
              </p14:cNvPr>
              <p14:cNvContentPartPr/>
              <p14:nvPr/>
            </p14:nvContentPartPr>
            <p14:xfrm>
              <a:off x="5405381" y="1226905"/>
              <a:ext cx="1164960" cy="3096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5227D67-FD9D-4163-A148-52C87C711BA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387741" y="1209265"/>
                <a:ext cx="120060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17625CF-CBB9-4739-8241-2458EDE112C1}"/>
              </a:ext>
            </a:extLst>
          </p:cNvPr>
          <p:cNvGrpSpPr/>
          <p:nvPr/>
        </p:nvGrpSpPr>
        <p:grpSpPr>
          <a:xfrm>
            <a:off x="1344941" y="306745"/>
            <a:ext cx="90360" cy="2689920"/>
            <a:chOff x="1344941" y="306745"/>
            <a:chExt cx="90360" cy="268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0B468C2-3417-488B-A9B8-64B9C44D1794}"/>
                    </a:ext>
                  </a:extLst>
                </p14:cNvPr>
                <p14:cNvContentPartPr/>
                <p14:nvPr/>
              </p14:nvContentPartPr>
              <p14:xfrm>
                <a:off x="1344941" y="442825"/>
                <a:ext cx="37440" cy="71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0B468C2-3417-488B-A9B8-64B9C44D179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26941" y="425185"/>
                  <a:ext cx="7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33A5DD-0FDD-45AA-BDDC-E6B8D939465F}"/>
                    </a:ext>
                  </a:extLst>
                </p14:cNvPr>
                <p14:cNvContentPartPr/>
                <p14:nvPr/>
              </p14:nvContentPartPr>
              <p14:xfrm>
                <a:off x="1358261" y="306745"/>
                <a:ext cx="77040" cy="2689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33A5DD-0FDD-45AA-BDDC-E6B8D939465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40621" y="288745"/>
                  <a:ext cx="112680" cy="27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A202F09-DFF1-46EE-A7E4-6D189B7221FD}"/>
                  </a:ext>
                </a:extLst>
              </p14:cNvPr>
              <p14:cNvContentPartPr/>
              <p14:nvPr/>
            </p14:nvContentPartPr>
            <p14:xfrm>
              <a:off x="4759181" y="2824225"/>
              <a:ext cx="969120" cy="1609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A202F09-DFF1-46EE-A7E4-6D189B7221F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741181" y="2806225"/>
                <a:ext cx="1004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516881D-CF81-4C99-B0BB-AE5F2CC8019E}"/>
                  </a:ext>
                </a:extLst>
              </p14:cNvPr>
              <p14:cNvContentPartPr/>
              <p14:nvPr/>
            </p14:nvContentPartPr>
            <p14:xfrm>
              <a:off x="1056941" y="582865"/>
              <a:ext cx="69840" cy="561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516881D-CF81-4C99-B0BB-AE5F2CC8019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39301" y="564865"/>
                <a:ext cx="105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8822005-CF42-4065-A2BD-9FBDE8CFEACF}"/>
                  </a:ext>
                </a:extLst>
              </p14:cNvPr>
              <p14:cNvContentPartPr/>
              <p14:nvPr/>
            </p14:nvContentPartPr>
            <p14:xfrm>
              <a:off x="916181" y="402145"/>
              <a:ext cx="100440" cy="26640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8822005-CF42-4065-A2BD-9FBDE8CFEAC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98541" y="384145"/>
                <a:ext cx="136080" cy="26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FEF881D-F4B8-4727-B668-64F4079CD07B}"/>
                  </a:ext>
                </a:extLst>
              </p14:cNvPr>
              <p14:cNvContentPartPr/>
              <p14:nvPr/>
            </p14:nvContentPartPr>
            <p14:xfrm>
              <a:off x="3433661" y="332305"/>
              <a:ext cx="90360" cy="2601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FEF881D-F4B8-4727-B668-64F4079CD07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415661" y="314305"/>
                <a:ext cx="126000" cy="26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583B900-4654-4745-B1A2-E8EF844E04E5}"/>
                  </a:ext>
                </a:extLst>
              </p14:cNvPr>
              <p14:cNvContentPartPr/>
              <p14:nvPr/>
            </p14:nvContentPartPr>
            <p14:xfrm>
              <a:off x="3660101" y="4650865"/>
              <a:ext cx="633600" cy="2930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583B900-4654-4745-B1A2-E8EF844E04E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642101" y="4633225"/>
                <a:ext cx="6692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60AAA02-F99D-4480-84BA-B0739E3DE573}"/>
                  </a:ext>
                </a:extLst>
              </p14:cNvPr>
              <p14:cNvContentPartPr/>
              <p14:nvPr/>
            </p14:nvContentPartPr>
            <p14:xfrm>
              <a:off x="5176061" y="4639705"/>
              <a:ext cx="666000" cy="3106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60AAA02-F99D-4480-84BA-B0739E3DE57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158421" y="4622065"/>
                <a:ext cx="701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A4457A-6C88-4AE7-9B2C-ABA56E6C02D8}"/>
                  </a:ext>
                </a:extLst>
              </p14:cNvPr>
              <p14:cNvContentPartPr/>
              <p14:nvPr/>
            </p14:nvContentPartPr>
            <p14:xfrm>
              <a:off x="3514301" y="344198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A4457A-6C88-4AE7-9B2C-ABA56E6C02D8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460301" y="333434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B0498C-4EBA-4929-BABE-A97A3E74FCCE}"/>
                  </a:ext>
                </a:extLst>
              </p14:cNvPr>
              <p14:cNvContentPartPr/>
              <p14:nvPr/>
            </p14:nvContentPartPr>
            <p14:xfrm>
              <a:off x="691541" y="354625"/>
              <a:ext cx="189360" cy="856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B0498C-4EBA-4929-BABE-A97A3E74FCC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37901" y="246625"/>
                <a:ext cx="29700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313525-3B83-418E-9A54-F10F8AC6B4C0}"/>
                  </a:ext>
                </a:extLst>
              </p14:cNvPr>
              <p14:cNvContentPartPr/>
              <p14:nvPr/>
            </p14:nvContentPartPr>
            <p14:xfrm>
              <a:off x="689021" y="326185"/>
              <a:ext cx="173880" cy="72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313525-3B83-418E-9A54-F10F8AC6B4C0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5021" y="218545"/>
                <a:ext cx="281520" cy="9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7CF625-EBE9-40EE-869C-D0FA61FB9AD5}"/>
                  </a:ext>
                </a:extLst>
              </p14:cNvPr>
              <p14:cNvContentPartPr/>
              <p14:nvPr/>
            </p14:nvContentPartPr>
            <p14:xfrm>
              <a:off x="3473621" y="425185"/>
              <a:ext cx="824760" cy="1605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7CF625-EBE9-40EE-869C-D0FA61FB9AD5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419621" y="317545"/>
                <a:ext cx="932400" cy="18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CF7E94-B38B-4CEF-800C-7D90EB6B9F57}"/>
                  </a:ext>
                </a:extLst>
              </p14:cNvPr>
              <p14:cNvContentPartPr/>
              <p14:nvPr/>
            </p14:nvContentPartPr>
            <p14:xfrm>
              <a:off x="3782861" y="1216105"/>
              <a:ext cx="141480" cy="3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CF7E94-B38B-4CEF-800C-7D90EB6B9F5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729221" y="1108105"/>
                <a:ext cx="249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BA8046-7B51-4CA1-87E2-6BD0033CDE56}"/>
                  </a:ext>
                </a:extLst>
              </p14:cNvPr>
              <p14:cNvContentPartPr/>
              <p14:nvPr/>
            </p14:nvContentPartPr>
            <p14:xfrm>
              <a:off x="1117061" y="686185"/>
              <a:ext cx="18720" cy="342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BA8046-7B51-4CA1-87E2-6BD0033CDE5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63421" y="578185"/>
                <a:ext cx="12636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62589B-0A58-44B8-AB36-EDA69343EE84}"/>
                  </a:ext>
                </a:extLst>
              </p14:cNvPr>
              <p14:cNvContentPartPr/>
              <p14:nvPr/>
            </p14:nvContentPartPr>
            <p14:xfrm>
              <a:off x="3846941" y="383425"/>
              <a:ext cx="113400" cy="1640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62589B-0A58-44B8-AB36-EDA69343EE8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792941" y="275785"/>
                <a:ext cx="221040" cy="18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093D904-6B87-4BE0-A124-2D74E71E88CD}"/>
                  </a:ext>
                </a:extLst>
              </p14:cNvPr>
              <p14:cNvContentPartPr/>
              <p14:nvPr/>
            </p14:nvContentPartPr>
            <p14:xfrm>
              <a:off x="3188141" y="4643305"/>
              <a:ext cx="559080" cy="169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093D904-6B87-4BE0-A124-2D74E71E88CD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170141" y="4625305"/>
                <a:ext cx="594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5B7EFDB-AF9B-4E1C-B315-3229059B4F85}"/>
              </a:ext>
            </a:extLst>
          </p:cNvPr>
          <p:cNvGrpSpPr/>
          <p:nvPr/>
        </p:nvGrpSpPr>
        <p:grpSpPr>
          <a:xfrm>
            <a:off x="3974021" y="1431385"/>
            <a:ext cx="543240" cy="239400"/>
            <a:chOff x="3974021" y="1431385"/>
            <a:chExt cx="54324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ED984FF-6715-4C6E-B0F3-544E8A0E7462}"/>
                    </a:ext>
                  </a:extLst>
                </p14:cNvPr>
                <p14:cNvContentPartPr/>
                <p14:nvPr/>
              </p14:nvContentPartPr>
              <p14:xfrm>
                <a:off x="3974021" y="1557025"/>
                <a:ext cx="543240" cy="47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ED984FF-6715-4C6E-B0F3-544E8A0E746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56381" y="1539385"/>
                  <a:ext cx="578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3724402-554E-4CA5-8878-965BD3103455}"/>
                    </a:ext>
                  </a:extLst>
                </p14:cNvPr>
                <p14:cNvContentPartPr/>
                <p14:nvPr/>
              </p14:nvContentPartPr>
              <p14:xfrm>
                <a:off x="4002101" y="1431385"/>
                <a:ext cx="117000" cy="239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3724402-554E-4CA5-8878-965BD310345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84101" y="1413385"/>
                  <a:ext cx="15264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459F98A-C15B-4D41-ADB2-34174AC48C6C}"/>
              </a:ext>
            </a:extLst>
          </p:cNvPr>
          <p:cNvGrpSpPr/>
          <p:nvPr/>
        </p:nvGrpSpPr>
        <p:grpSpPr>
          <a:xfrm>
            <a:off x="780101" y="366145"/>
            <a:ext cx="2629080" cy="923400"/>
            <a:chOff x="780101" y="366145"/>
            <a:chExt cx="2629080" cy="9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805011-CE35-4A4C-B46B-A23A9DBE999E}"/>
                    </a:ext>
                  </a:extLst>
                </p14:cNvPr>
                <p14:cNvContentPartPr/>
                <p14:nvPr/>
              </p14:nvContentPartPr>
              <p14:xfrm>
                <a:off x="1977101" y="990745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805011-CE35-4A4C-B46B-A23A9DBE99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9101" y="972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702817-398C-4102-84A9-2CA0DC267E83}"/>
                    </a:ext>
                  </a:extLst>
                </p14:cNvPr>
                <p14:cNvContentPartPr/>
                <p14:nvPr/>
              </p14:nvContentPartPr>
              <p14:xfrm>
                <a:off x="826901" y="378385"/>
                <a:ext cx="1361880" cy="189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702817-398C-4102-84A9-2CA0DC267E8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8901" y="360385"/>
                  <a:ext cx="1397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6384A7-999F-4414-BB06-D0D4DBF449DD}"/>
                    </a:ext>
                  </a:extLst>
                </p14:cNvPr>
                <p14:cNvContentPartPr/>
                <p14:nvPr/>
              </p14:nvContentPartPr>
              <p14:xfrm>
                <a:off x="780101" y="482425"/>
                <a:ext cx="114840" cy="135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6384A7-999F-4414-BB06-D0D4DBF449D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2101" y="464425"/>
                  <a:ext cx="15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97201D-CA71-4CFF-8FF7-74B904150EC1}"/>
                    </a:ext>
                  </a:extLst>
                </p14:cNvPr>
                <p14:cNvContentPartPr/>
                <p14:nvPr/>
              </p14:nvContentPartPr>
              <p14:xfrm>
                <a:off x="2090861" y="416905"/>
                <a:ext cx="199080" cy="18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97201D-CA71-4CFF-8FF7-74B904150E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73221" y="398905"/>
                  <a:ext cx="234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527CEE-B036-4056-9B40-CCC7D460017A}"/>
                    </a:ext>
                  </a:extLst>
                </p14:cNvPr>
                <p14:cNvContentPartPr/>
                <p14:nvPr/>
              </p14:nvContentPartPr>
              <p14:xfrm>
                <a:off x="2330261" y="484225"/>
                <a:ext cx="110520" cy="102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527CEE-B036-4056-9B40-CCC7D46001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12261" y="466585"/>
                  <a:ext cx="146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F79C46-7BAC-40D8-8703-930FBB2AE688}"/>
                    </a:ext>
                  </a:extLst>
                </p14:cNvPr>
                <p14:cNvContentPartPr/>
                <p14:nvPr/>
              </p14:nvContentPartPr>
              <p14:xfrm>
                <a:off x="2515301" y="546145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F79C46-7BAC-40D8-8703-930FBB2AE6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7301" y="5285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E337A43-C62D-4B92-9BE5-576897C08CA5}"/>
                    </a:ext>
                  </a:extLst>
                </p14:cNvPr>
                <p14:cNvContentPartPr/>
                <p14:nvPr/>
              </p14:nvContentPartPr>
              <p14:xfrm>
                <a:off x="2463461" y="540025"/>
                <a:ext cx="81720" cy="258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E337A43-C62D-4B92-9BE5-576897C08CA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45821" y="522385"/>
                  <a:ext cx="117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8AC42ED-BBA0-4CA0-92F6-70EE39EB75BD}"/>
                    </a:ext>
                  </a:extLst>
                </p14:cNvPr>
                <p14:cNvContentPartPr/>
                <p14:nvPr/>
              </p14:nvContentPartPr>
              <p14:xfrm>
                <a:off x="2728781" y="619945"/>
                <a:ext cx="11880" cy="82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8AC42ED-BBA0-4CA0-92F6-70EE39EB75B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10781" y="601945"/>
                  <a:ext cx="4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9BC7A9B-C336-468D-8C3A-2D96451F7381}"/>
                    </a:ext>
                  </a:extLst>
                </p14:cNvPr>
                <p14:cNvContentPartPr/>
                <p14:nvPr/>
              </p14:nvContentPartPr>
              <p14:xfrm>
                <a:off x="2913101" y="499345"/>
                <a:ext cx="118800" cy="100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9BC7A9B-C336-468D-8C3A-2D96451F738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895101" y="481705"/>
                  <a:ext cx="154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168492-E1CF-4160-A9B3-C89318246755}"/>
                    </a:ext>
                  </a:extLst>
                </p14:cNvPr>
                <p14:cNvContentPartPr/>
                <p14:nvPr/>
              </p14:nvContentPartPr>
              <p14:xfrm>
                <a:off x="3012461" y="366145"/>
                <a:ext cx="326520" cy="327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168492-E1CF-4160-A9B3-C8931824675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94461" y="348505"/>
                  <a:ext cx="362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72A446-E773-4153-828B-7DB541983480}"/>
                    </a:ext>
                  </a:extLst>
                </p14:cNvPr>
                <p14:cNvContentPartPr/>
                <p14:nvPr/>
              </p14:nvContentPartPr>
              <p14:xfrm>
                <a:off x="3341861" y="619945"/>
                <a:ext cx="67320" cy="127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72A446-E773-4153-828B-7DB54198348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324221" y="601945"/>
                  <a:ext cx="10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E867EE6-5AB4-4ACE-BE1B-665B2E6ADC84}"/>
                    </a:ext>
                  </a:extLst>
                </p14:cNvPr>
                <p14:cNvContentPartPr/>
                <p14:nvPr/>
              </p14:nvContentPartPr>
              <p14:xfrm>
                <a:off x="2166461" y="845665"/>
                <a:ext cx="226440" cy="443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E867EE6-5AB4-4ACE-BE1B-665B2E6ADC8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48461" y="827665"/>
                  <a:ext cx="2620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2ABFABB-C823-4FD6-8A99-0084A2480AD2}"/>
                    </a:ext>
                  </a:extLst>
                </p14:cNvPr>
                <p14:cNvContentPartPr/>
                <p14:nvPr/>
              </p14:nvContentPartPr>
              <p14:xfrm>
                <a:off x="2622581" y="922705"/>
                <a:ext cx="79560" cy="138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2ABFABB-C823-4FD6-8A99-0084A2480AD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04941" y="905065"/>
                  <a:ext cx="115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B0E99E-B7C8-43BE-B0BD-27768652838E}"/>
                    </a:ext>
                  </a:extLst>
                </p14:cNvPr>
                <p14:cNvContentPartPr/>
                <p14:nvPr/>
              </p14:nvContentPartPr>
              <p14:xfrm>
                <a:off x="2723741" y="984985"/>
                <a:ext cx="324360" cy="193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B0E99E-B7C8-43BE-B0BD-27768652838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05741" y="967345"/>
                  <a:ext cx="360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4B44913-0FD9-4568-83E4-CBCB8FBD91A9}"/>
                    </a:ext>
                  </a:extLst>
                </p14:cNvPr>
                <p14:cNvContentPartPr/>
                <p14:nvPr/>
              </p14:nvContentPartPr>
              <p14:xfrm>
                <a:off x="3051701" y="911905"/>
                <a:ext cx="117360" cy="188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4B44913-0FD9-4568-83E4-CBCB8FBD91A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33701" y="894265"/>
                  <a:ext cx="153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CFED25E-8EA4-4B14-AD48-5CF0E0A98D80}"/>
                    </a:ext>
                  </a:extLst>
                </p14:cNvPr>
                <p14:cNvContentPartPr/>
                <p14:nvPr/>
              </p14:nvContentPartPr>
              <p14:xfrm>
                <a:off x="3201461" y="1020625"/>
                <a:ext cx="52920" cy="95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CFED25E-8EA4-4B14-AD48-5CF0E0A98D8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83821" y="1002985"/>
                  <a:ext cx="88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ACDBA5A-0CC9-4E74-AAB3-85D9801A4697}"/>
                    </a:ext>
                  </a:extLst>
                </p14:cNvPr>
                <p14:cNvContentPartPr/>
                <p14:nvPr/>
              </p14:nvContentPartPr>
              <p14:xfrm>
                <a:off x="3266981" y="1041145"/>
                <a:ext cx="44640" cy="117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ACDBA5A-0CC9-4E74-AAB3-85D9801A469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49341" y="1023145"/>
                  <a:ext cx="802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2F1FBD7-74E0-4E3F-8455-DA2019D0D301}"/>
              </a:ext>
            </a:extLst>
          </p:cNvPr>
          <p:cNvGrpSpPr/>
          <p:nvPr/>
        </p:nvGrpSpPr>
        <p:grpSpPr>
          <a:xfrm>
            <a:off x="2244941" y="1329865"/>
            <a:ext cx="1166760" cy="358560"/>
            <a:chOff x="2244941" y="1329865"/>
            <a:chExt cx="116676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AED778-7104-4329-90F4-AAEECE9EF65A}"/>
                    </a:ext>
                  </a:extLst>
                </p14:cNvPr>
                <p14:cNvContentPartPr/>
                <p14:nvPr/>
              </p14:nvContentPartPr>
              <p14:xfrm>
                <a:off x="2244941" y="1329865"/>
                <a:ext cx="141480" cy="3585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AED778-7104-4329-90F4-AAEECE9EF65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27301" y="1311865"/>
                  <a:ext cx="177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71EE6D5-82CB-47E0-BB3F-992809122AA6}"/>
                    </a:ext>
                  </a:extLst>
                </p14:cNvPr>
                <p14:cNvContentPartPr/>
                <p14:nvPr/>
              </p14:nvContentPartPr>
              <p14:xfrm>
                <a:off x="2565341" y="1441465"/>
                <a:ext cx="210600" cy="123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71EE6D5-82CB-47E0-BB3F-992809122AA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547341" y="1423825"/>
                  <a:ext cx="246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447A05E-F129-459B-9371-B8D6082206A8}"/>
                    </a:ext>
                  </a:extLst>
                </p14:cNvPr>
                <p14:cNvContentPartPr/>
                <p14:nvPr/>
              </p14:nvContentPartPr>
              <p14:xfrm>
                <a:off x="2821661" y="1467025"/>
                <a:ext cx="39960" cy="67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447A05E-F129-459B-9371-B8D6082206A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804021" y="1449025"/>
                  <a:ext cx="75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EDCFF38-D144-452B-ADCC-EAFF8BDA6B8B}"/>
                    </a:ext>
                  </a:extLst>
                </p14:cNvPr>
                <p14:cNvContentPartPr/>
                <p14:nvPr/>
              </p14:nvContentPartPr>
              <p14:xfrm>
                <a:off x="2900141" y="1333465"/>
                <a:ext cx="7920" cy="215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EDCFF38-D144-452B-ADCC-EAFF8BDA6B8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82501" y="1315465"/>
                  <a:ext cx="43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DD81FEC-609A-42EA-B075-46DBC54A55C3}"/>
                    </a:ext>
                  </a:extLst>
                </p14:cNvPr>
                <p14:cNvContentPartPr/>
                <p14:nvPr/>
              </p14:nvContentPartPr>
              <p14:xfrm>
                <a:off x="2946221" y="1459825"/>
                <a:ext cx="58320" cy="86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DD81FEC-609A-42EA-B075-46DBC54A55C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928221" y="1441825"/>
                  <a:ext cx="93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036C0F0-07FD-4959-A8D7-EC77F1A65DAF}"/>
                    </a:ext>
                  </a:extLst>
                </p14:cNvPr>
                <p14:cNvContentPartPr/>
                <p14:nvPr/>
              </p14:nvContentPartPr>
              <p14:xfrm>
                <a:off x="3115061" y="1450105"/>
                <a:ext cx="111240" cy="77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036C0F0-07FD-4959-A8D7-EC77F1A65DA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097061" y="1432465"/>
                  <a:ext cx="146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AD5DB1-1B20-46A2-8FF6-ED2A76BA33F8}"/>
                    </a:ext>
                  </a:extLst>
                </p14:cNvPr>
                <p14:cNvContentPartPr/>
                <p14:nvPr/>
              </p14:nvContentPartPr>
              <p14:xfrm>
                <a:off x="3182021" y="1362625"/>
                <a:ext cx="47520" cy="199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AD5DB1-1B20-46A2-8FF6-ED2A76BA33F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64021" y="1344625"/>
                  <a:ext cx="83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ADB2423-13EA-4FA4-91DC-0A56F4827746}"/>
                    </a:ext>
                  </a:extLst>
                </p14:cNvPr>
                <p14:cNvContentPartPr/>
                <p14:nvPr/>
              </p14:nvContentPartPr>
              <p14:xfrm>
                <a:off x="3302261" y="1352545"/>
                <a:ext cx="109440" cy="246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ADB2423-13EA-4FA4-91DC-0A56F482774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84621" y="1334545"/>
                  <a:ext cx="14508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F2ED846-E5F2-422F-A47C-616303B3BD14}"/>
                  </a:ext>
                </a:extLst>
              </p14:cNvPr>
              <p14:cNvContentPartPr/>
              <p14:nvPr/>
            </p14:nvContentPartPr>
            <p14:xfrm>
              <a:off x="2234141" y="1862665"/>
              <a:ext cx="1067040" cy="27795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F2ED846-E5F2-422F-A47C-616303B3BD1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216141" y="1845025"/>
                <a:ext cx="1102680" cy="28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134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E662-1ED9-4287-B3B9-01B27AC6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algorithm for decision tree regression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6D75-B8DF-4088-B27A-CF423CAF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same as earlier</a:t>
            </a:r>
            <a:r>
              <a:rPr lang="en-US" dirty="0"/>
              <a:t>, except that </a:t>
            </a:r>
            <a:r>
              <a:rPr lang="en-US" b="1" dirty="0"/>
              <a:t>instead of </a:t>
            </a:r>
            <a:r>
              <a:rPr lang="en-US" dirty="0"/>
              <a:t>trying to </a:t>
            </a:r>
            <a:r>
              <a:rPr lang="en-US" b="1" dirty="0"/>
              <a:t>minimize impurity</a:t>
            </a:r>
            <a:r>
              <a:rPr lang="en-US" dirty="0"/>
              <a:t>, </a:t>
            </a:r>
            <a:r>
              <a:rPr lang="en-US" strike="sngStrike" dirty="0"/>
              <a:t>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733DC-8D21-48F4-BBF0-D9FBB765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14F09-90EC-4E83-AF6A-3EEBFCB1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499742"/>
            <a:ext cx="4752527" cy="6480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E37E8D-9569-4BA6-8FD2-1A938D362868}"/>
                  </a:ext>
                </a:extLst>
              </p14:cNvPr>
              <p14:cNvContentPartPr/>
              <p14:nvPr/>
            </p14:nvContentPartPr>
            <p14:xfrm>
              <a:off x="682181" y="1918931"/>
              <a:ext cx="657360" cy="57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E37E8D-9569-4BA6-8FD2-1A938D362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541" y="1901291"/>
                <a:ext cx="6930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0A37688-54B5-4E0B-AF81-AB9C0B1A44B4}"/>
              </a:ext>
            </a:extLst>
          </p:cNvPr>
          <p:cNvGrpSpPr/>
          <p:nvPr/>
        </p:nvGrpSpPr>
        <p:grpSpPr>
          <a:xfrm>
            <a:off x="407141" y="2087411"/>
            <a:ext cx="1688400" cy="450720"/>
            <a:chOff x="407141" y="2087411"/>
            <a:chExt cx="168840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7386E-004D-4CD7-80B4-782AF2068DF5}"/>
                    </a:ext>
                  </a:extLst>
                </p14:cNvPr>
                <p14:cNvContentPartPr/>
                <p14:nvPr/>
              </p14:nvContentPartPr>
              <p14:xfrm>
                <a:off x="545741" y="2206571"/>
                <a:ext cx="65880" cy="10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7386E-004D-4CD7-80B4-782AF2068D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8101" y="2188571"/>
                  <a:ext cx="101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DC42CE-7BF7-4B5D-9545-00E0B62730E2}"/>
                    </a:ext>
                  </a:extLst>
                </p14:cNvPr>
                <p14:cNvContentPartPr/>
                <p14:nvPr/>
              </p14:nvContentPartPr>
              <p14:xfrm>
                <a:off x="663461" y="2102891"/>
                <a:ext cx="142200" cy="19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DC42CE-7BF7-4B5D-9545-00E0B62730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5461" y="2085251"/>
                  <a:ext cx="177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7E29B6-731F-4DB8-94A2-EFD2CBF6D3CB}"/>
                    </a:ext>
                  </a:extLst>
                </p14:cNvPr>
                <p14:cNvContentPartPr/>
                <p14:nvPr/>
              </p14:nvContentPartPr>
              <p14:xfrm>
                <a:off x="796301" y="2242931"/>
                <a:ext cx="73800" cy="81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7E29B6-731F-4DB8-94A2-EFD2CBF6D3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8661" y="2225291"/>
                  <a:ext cx="109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3A45C6-87A0-473F-85E5-5F895DEFD74E}"/>
                    </a:ext>
                  </a:extLst>
                </p14:cNvPr>
                <p14:cNvContentPartPr/>
                <p14:nvPr/>
              </p14:nvContentPartPr>
              <p14:xfrm>
                <a:off x="948581" y="2246171"/>
                <a:ext cx="37440" cy="91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3A45C6-87A0-473F-85E5-5F895DEFD7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0581" y="2228171"/>
                  <a:ext cx="73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2D37FF-801E-45E2-87FC-697DED27D847}"/>
                    </a:ext>
                  </a:extLst>
                </p14:cNvPr>
                <p14:cNvContentPartPr/>
                <p14:nvPr/>
              </p14:nvContentPartPr>
              <p14:xfrm>
                <a:off x="1048301" y="2198651"/>
                <a:ext cx="24120" cy="141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2D37FF-801E-45E2-87FC-697DED27D8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0301" y="2180651"/>
                  <a:ext cx="59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1B0105-3474-4498-BECB-712DBC290F8B}"/>
                    </a:ext>
                  </a:extLst>
                </p14:cNvPr>
                <p14:cNvContentPartPr/>
                <p14:nvPr/>
              </p14:nvContentPartPr>
              <p14:xfrm>
                <a:off x="1171781" y="2094971"/>
                <a:ext cx="142920" cy="332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1B0105-3474-4498-BECB-712DBC290F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4141" y="2077331"/>
                  <a:ext cx="178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36A214-E897-427C-BA73-AC93F67408DA}"/>
                    </a:ext>
                  </a:extLst>
                </p14:cNvPr>
                <p14:cNvContentPartPr/>
                <p14:nvPr/>
              </p14:nvContentPartPr>
              <p14:xfrm>
                <a:off x="1312541" y="2194331"/>
                <a:ext cx="146160" cy="14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36A214-E897-427C-BA73-AC93F67408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94541" y="2176691"/>
                  <a:ext cx="181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76DBDC-DB09-41D2-AA9C-0A622749CC02}"/>
                    </a:ext>
                  </a:extLst>
                </p14:cNvPr>
                <p14:cNvContentPartPr/>
                <p14:nvPr/>
              </p14:nvContentPartPr>
              <p14:xfrm>
                <a:off x="1519541" y="2096411"/>
                <a:ext cx="189000" cy="226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76DBDC-DB09-41D2-AA9C-0A622749CC0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01541" y="2078771"/>
                  <a:ext cx="224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EBB1AB-E86C-4EF9-928C-21F1F52BD06D}"/>
                    </a:ext>
                  </a:extLst>
                </p14:cNvPr>
                <p14:cNvContentPartPr/>
                <p14:nvPr/>
              </p14:nvContentPartPr>
              <p14:xfrm>
                <a:off x="1721141" y="2178491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EBB1AB-E86C-4EF9-928C-21F1F52BD0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03141" y="2160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7611CC-C2DD-453D-B5A1-41A32617C4FC}"/>
                    </a:ext>
                  </a:extLst>
                </p14:cNvPr>
                <p14:cNvContentPartPr/>
                <p14:nvPr/>
              </p14:nvContentPartPr>
              <p14:xfrm>
                <a:off x="1748141" y="2244731"/>
                <a:ext cx="192960" cy="73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7611CC-C2DD-453D-B5A1-41A32617C4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0141" y="2227091"/>
                  <a:ext cx="228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D8FC6F-B473-4CDA-BB3E-2324F1D29662}"/>
                    </a:ext>
                  </a:extLst>
                </p14:cNvPr>
                <p14:cNvContentPartPr/>
                <p14:nvPr/>
              </p14:nvContentPartPr>
              <p14:xfrm>
                <a:off x="1977821" y="2165171"/>
                <a:ext cx="117720" cy="19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D8FC6F-B473-4CDA-BB3E-2324F1D2966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59821" y="2147531"/>
                  <a:ext cx="153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EF30D7-D5B1-444D-8AAA-9C96B93A56BA}"/>
                    </a:ext>
                  </a:extLst>
                </p14:cNvPr>
                <p14:cNvContentPartPr/>
                <p14:nvPr/>
              </p14:nvContentPartPr>
              <p14:xfrm>
                <a:off x="407141" y="2087411"/>
                <a:ext cx="103680" cy="450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EF30D7-D5B1-444D-8AAA-9C96B93A56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9501" y="2069411"/>
                  <a:ext cx="13932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CCAA4B-C462-47D0-85CC-67C5FD09880D}"/>
              </a:ext>
            </a:extLst>
          </p:cNvPr>
          <p:cNvGrpSpPr/>
          <p:nvPr/>
        </p:nvGrpSpPr>
        <p:grpSpPr>
          <a:xfrm>
            <a:off x="6881021" y="1576211"/>
            <a:ext cx="188640" cy="269280"/>
            <a:chOff x="6881021" y="1576211"/>
            <a:chExt cx="1886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B3D8-0391-4115-BD77-39E6741318CE}"/>
                    </a:ext>
                  </a:extLst>
                </p14:cNvPr>
                <p14:cNvContentPartPr/>
                <p14:nvPr/>
              </p14:nvContentPartPr>
              <p14:xfrm>
                <a:off x="6956261" y="1576211"/>
                <a:ext cx="101520" cy="22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B3D8-0391-4115-BD77-39E6741318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38261" y="1558211"/>
                  <a:ext cx="137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D4A431-E0A5-4AC9-A82F-F66298DB9A76}"/>
                    </a:ext>
                  </a:extLst>
                </p14:cNvPr>
                <p14:cNvContentPartPr/>
                <p14:nvPr/>
              </p14:nvContentPartPr>
              <p14:xfrm>
                <a:off x="6881021" y="1713371"/>
                <a:ext cx="188640" cy="132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D4A431-E0A5-4AC9-A82F-F66298DB9A7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63381" y="1695731"/>
                  <a:ext cx="2242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D93360-ECF7-44AE-B77F-903B329E0014}"/>
              </a:ext>
            </a:extLst>
          </p:cNvPr>
          <p:cNvGrpSpPr/>
          <p:nvPr/>
        </p:nvGrpSpPr>
        <p:grpSpPr>
          <a:xfrm>
            <a:off x="6799301" y="1972931"/>
            <a:ext cx="625320" cy="214560"/>
            <a:chOff x="6799301" y="1972931"/>
            <a:chExt cx="6253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83344E-A584-420F-88F0-A80951BD99EE}"/>
                    </a:ext>
                  </a:extLst>
                </p14:cNvPr>
                <p14:cNvContentPartPr/>
                <p14:nvPr/>
              </p14:nvContentPartPr>
              <p14:xfrm>
                <a:off x="6799301" y="1996691"/>
                <a:ext cx="19440" cy="148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83344E-A584-420F-88F0-A80951BD99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81661" y="1979051"/>
                  <a:ext cx="55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FD9555-6611-47A4-BD08-EDCA1A928E94}"/>
                    </a:ext>
                  </a:extLst>
                </p14:cNvPr>
                <p14:cNvContentPartPr/>
                <p14:nvPr/>
              </p14:nvContentPartPr>
              <p14:xfrm>
                <a:off x="6819821" y="1972931"/>
                <a:ext cx="197640" cy="17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FD9555-6611-47A4-BD08-EDCA1A928E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01821" y="1955291"/>
                  <a:ext cx="233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A3310B-9C07-4326-A2A8-4290CC22B312}"/>
                    </a:ext>
                  </a:extLst>
                </p14:cNvPr>
                <p14:cNvContentPartPr/>
                <p14:nvPr/>
              </p14:nvContentPartPr>
              <p14:xfrm>
                <a:off x="7092701" y="2006771"/>
                <a:ext cx="83880" cy="17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A3310B-9C07-4326-A2A8-4290CC22B3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75061" y="1988771"/>
                  <a:ext cx="119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6F0759-36D6-4A5B-A16A-318FE1EA5D42}"/>
                    </a:ext>
                  </a:extLst>
                </p14:cNvPr>
                <p14:cNvContentPartPr/>
                <p14:nvPr/>
              </p14:nvContentPartPr>
              <p14:xfrm>
                <a:off x="7282781" y="2024411"/>
                <a:ext cx="9720" cy="144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6F0759-36D6-4A5B-A16A-318FE1EA5D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64781" y="2006411"/>
                  <a:ext cx="45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CC7BA9B-A4B9-4CD6-8AAE-350958308CFF}"/>
                    </a:ext>
                  </a:extLst>
                </p14:cNvPr>
                <p14:cNvContentPartPr/>
                <p14:nvPr/>
              </p14:nvContentPartPr>
              <p14:xfrm>
                <a:off x="7302581" y="1989491"/>
                <a:ext cx="111240" cy="10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CC7BA9B-A4B9-4CD6-8AAE-350958308CF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84941" y="1971851"/>
                  <a:ext cx="146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9D2D7B-ED8F-4F90-9292-113850195793}"/>
                    </a:ext>
                  </a:extLst>
                </p14:cNvPr>
                <p14:cNvContentPartPr/>
                <p14:nvPr/>
              </p14:nvContentPartPr>
              <p14:xfrm>
                <a:off x="7296461" y="2072291"/>
                <a:ext cx="128160" cy="115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9D2D7B-ED8F-4F90-9292-11385019579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78821" y="2054291"/>
                  <a:ext cx="1638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93AF38E-BE8A-4878-BBFE-EBD1E74379A9}"/>
                  </a:ext>
                </a:extLst>
              </p14:cNvPr>
              <p14:cNvContentPartPr/>
              <p14:nvPr/>
            </p14:nvContentPartPr>
            <p14:xfrm>
              <a:off x="6105581" y="3181091"/>
              <a:ext cx="321840" cy="223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93AF38E-BE8A-4878-BBFE-EBD1E74379A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87941" y="3163091"/>
                <a:ext cx="3574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6FC8189-3ADB-4124-833E-D940918585ED}"/>
                  </a:ext>
                </a:extLst>
              </p14:cNvPr>
              <p14:cNvContentPartPr/>
              <p14:nvPr/>
            </p14:nvContentPartPr>
            <p14:xfrm>
              <a:off x="3963941" y="2537051"/>
              <a:ext cx="541080" cy="559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6FC8189-3ADB-4124-833E-D940918585E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46301" y="2519411"/>
                <a:ext cx="57672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5689D75-85F1-455F-BFBF-03E200261EC1}"/>
                  </a:ext>
                </a:extLst>
              </p14:cNvPr>
              <p14:cNvContentPartPr/>
              <p14:nvPr/>
            </p14:nvContentPartPr>
            <p14:xfrm>
              <a:off x="5915861" y="2569811"/>
              <a:ext cx="650880" cy="587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5689D75-85F1-455F-BFBF-03E200261EC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97861" y="2551811"/>
                <a:ext cx="686520" cy="62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8B13307-B44D-457C-B0A0-F12EB115B7E3}"/>
              </a:ext>
            </a:extLst>
          </p:cNvPr>
          <p:cNvGrpSpPr/>
          <p:nvPr/>
        </p:nvGrpSpPr>
        <p:grpSpPr>
          <a:xfrm>
            <a:off x="4386221" y="2115851"/>
            <a:ext cx="142200" cy="283680"/>
            <a:chOff x="4386221" y="2115851"/>
            <a:chExt cx="14220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97B2822-E222-480A-86F6-6E5724EFDF4C}"/>
                    </a:ext>
                  </a:extLst>
                </p14:cNvPr>
                <p14:cNvContentPartPr/>
                <p14:nvPr/>
              </p14:nvContentPartPr>
              <p14:xfrm>
                <a:off x="4430141" y="2115851"/>
                <a:ext cx="90360" cy="173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97B2822-E222-480A-86F6-6E5724EFDF4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12141" y="2098211"/>
                  <a:ext cx="126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A0B005-D67F-4D25-B57E-5B619A2ED322}"/>
                    </a:ext>
                  </a:extLst>
                </p14:cNvPr>
                <p14:cNvContentPartPr/>
                <p14:nvPr/>
              </p14:nvContentPartPr>
              <p14:xfrm>
                <a:off x="4386221" y="2261291"/>
                <a:ext cx="142200" cy="13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A0B005-D67F-4D25-B57E-5B619A2ED32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68221" y="2243291"/>
                  <a:ext cx="1778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65097D8-12E9-4A45-8866-625B76DC3A27}"/>
              </a:ext>
            </a:extLst>
          </p:cNvPr>
          <p:cNvGrpSpPr/>
          <p:nvPr/>
        </p:nvGrpSpPr>
        <p:grpSpPr>
          <a:xfrm>
            <a:off x="6113861" y="2142131"/>
            <a:ext cx="138240" cy="245520"/>
            <a:chOff x="6113861" y="2142131"/>
            <a:chExt cx="1382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B565DB-01C0-47AE-8BC4-EC81F8DF16BE}"/>
                    </a:ext>
                  </a:extLst>
                </p14:cNvPr>
                <p14:cNvContentPartPr/>
                <p14:nvPr/>
              </p14:nvContentPartPr>
              <p14:xfrm>
                <a:off x="6150221" y="2142131"/>
                <a:ext cx="80640" cy="207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B565DB-01C0-47AE-8BC4-EC81F8DF16B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32581" y="2124131"/>
                  <a:ext cx="116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59F9AE-BF87-444B-9341-A662D8ECBE62}"/>
                    </a:ext>
                  </a:extLst>
                </p14:cNvPr>
                <p14:cNvContentPartPr/>
                <p14:nvPr/>
              </p14:nvContentPartPr>
              <p14:xfrm>
                <a:off x="6113861" y="2316011"/>
                <a:ext cx="138240" cy="71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59F9AE-BF87-444B-9341-A662D8ECBE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96221" y="2298011"/>
                  <a:ext cx="1738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E54713-B33E-479D-89A1-7CD057C3B7B8}"/>
              </a:ext>
            </a:extLst>
          </p:cNvPr>
          <p:cNvGrpSpPr/>
          <p:nvPr/>
        </p:nvGrpSpPr>
        <p:grpSpPr>
          <a:xfrm>
            <a:off x="3402701" y="3188291"/>
            <a:ext cx="1108080" cy="714960"/>
            <a:chOff x="3402701" y="3188291"/>
            <a:chExt cx="1108080" cy="71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2CE5AB-9F40-46E0-9BCC-61F0EE0F7177}"/>
                    </a:ext>
                  </a:extLst>
                </p14:cNvPr>
                <p14:cNvContentPartPr/>
                <p14:nvPr/>
              </p14:nvContentPartPr>
              <p14:xfrm>
                <a:off x="4115141" y="3188291"/>
                <a:ext cx="225360" cy="27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2CE5AB-9F40-46E0-9BCC-61F0EE0F717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97501" y="3170291"/>
                  <a:ext cx="261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2DC47C-B958-495D-A37E-C2F004F3531A}"/>
                    </a:ext>
                  </a:extLst>
                </p14:cNvPr>
                <p14:cNvContentPartPr/>
                <p14:nvPr/>
              </p14:nvContentPartPr>
              <p14:xfrm>
                <a:off x="4271381" y="3311411"/>
                <a:ext cx="186840" cy="2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2DC47C-B958-495D-A37E-C2F004F353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53381" y="3293411"/>
                  <a:ext cx="222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4AC24D-8F21-403B-B2E1-7085767CE903}"/>
                    </a:ext>
                  </a:extLst>
                </p14:cNvPr>
                <p14:cNvContentPartPr/>
                <p14:nvPr/>
              </p14:nvContentPartPr>
              <p14:xfrm>
                <a:off x="3402701" y="3305651"/>
                <a:ext cx="464400" cy="55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4AC24D-8F21-403B-B2E1-7085767CE9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85061" y="3287651"/>
                  <a:ext cx="5000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70E2F9-D9B8-4BE8-9EC1-157DD749770D}"/>
                    </a:ext>
                  </a:extLst>
                </p14:cNvPr>
                <p14:cNvContentPartPr/>
                <p14:nvPr/>
              </p14:nvContentPartPr>
              <p14:xfrm>
                <a:off x="3920741" y="3371171"/>
                <a:ext cx="590040" cy="532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70E2F9-D9B8-4BE8-9EC1-157DD74977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03101" y="3353171"/>
                  <a:ext cx="625680" cy="56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768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F8B4-0FAB-4BB7-9930-2AD64EB4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  <a:endParaRPr lang="en-AU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4D53D5E-7733-48BD-9E82-D4E0C21C2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5900" r="8263"/>
          <a:stretch/>
        </p:blipFill>
        <p:spPr>
          <a:xfrm>
            <a:off x="935596" y="1065974"/>
            <a:ext cx="7272808" cy="39864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B2A298-3DD0-44A4-95FD-7192470B887C}"/>
                  </a:ext>
                </a:extLst>
              </p14:cNvPr>
              <p14:cNvContentPartPr/>
              <p14:nvPr/>
            </p14:nvContentPartPr>
            <p14:xfrm>
              <a:off x="6391421" y="1155371"/>
              <a:ext cx="1666080" cy="6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B2A298-3DD0-44A4-95FD-7192470B88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7781" y="1047371"/>
                <a:ext cx="1773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738879-658C-4EAD-89D0-8BF3305C4BD2}"/>
                  </a:ext>
                </a:extLst>
              </p14:cNvPr>
              <p14:cNvContentPartPr/>
              <p14:nvPr/>
            </p14:nvContentPartPr>
            <p14:xfrm>
              <a:off x="7854461" y="1484411"/>
              <a:ext cx="177120" cy="796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738879-658C-4EAD-89D0-8BF3305C4B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0461" y="1376411"/>
                <a:ext cx="28476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8607CA-6B22-407E-9716-59D46C65C1D5}"/>
                  </a:ext>
                </a:extLst>
              </p14:cNvPr>
              <p14:cNvContentPartPr/>
              <p14:nvPr/>
            </p14:nvContentPartPr>
            <p14:xfrm>
              <a:off x="7690661" y="2244371"/>
              <a:ext cx="62280" cy="57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8607CA-6B22-407E-9716-59D46C65C1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37021" y="2136371"/>
                <a:ext cx="16992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BF9ED7-AF9B-49AC-948A-34F4175A3184}"/>
                  </a:ext>
                </a:extLst>
              </p14:cNvPr>
              <p14:cNvContentPartPr/>
              <p14:nvPr/>
            </p14:nvContentPartPr>
            <p14:xfrm>
              <a:off x="5342381" y="2298731"/>
              <a:ext cx="98280" cy="112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BF9ED7-AF9B-49AC-948A-34F4175A31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8741" y="2191091"/>
                <a:ext cx="2059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F4B793-99C4-4844-9378-0878BEAE0235}"/>
                  </a:ext>
                </a:extLst>
              </p14:cNvPr>
              <p14:cNvContentPartPr/>
              <p14:nvPr/>
            </p14:nvContentPartPr>
            <p14:xfrm>
              <a:off x="5359301" y="2120171"/>
              <a:ext cx="49680" cy="682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F4B793-99C4-4844-9378-0878BEAE02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5661" y="2012531"/>
                <a:ext cx="15732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368835-851E-4294-83A7-4A388EA573DD}"/>
                  </a:ext>
                </a:extLst>
              </p14:cNvPr>
              <p14:cNvContentPartPr/>
              <p14:nvPr/>
            </p14:nvContentPartPr>
            <p14:xfrm>
              <a:off x="6627941" y="3498971"/>
              <a:ext cx="27360" cy="3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368835-851E-4294-83A7-4A388EA573D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3941" y="3390971"/>
                <a:ext cx="135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B824E4-D851-4791-860E-89E04A979CFC}"/>
                  </a:ext>
                </a:extLst>
              </p14:cNvPr>
              <p14:cNvContentPartPr/>
              <p14:nvPr/>
            </p14:nvContentPartPr>
            <p14:xfrm>
              <a:off x="6642701" y="3921971"/>
              <a:ext cx="45720" cy="457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B824E4-D851-4791-860E-89E04A979C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88701" y="3813971"/>
                <a:ext cx="15336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B7BC21-D950-4EEF-B038-AEED194251DD}"/>
                  </a:ext>
                </a:extLst>
              </p14:cNvPr>
              <p14:cNvContentPartPr/>
              <p14:nvPr/>
            </p14:nvContentPartPr>
            <p14:xfrm>
              <a:off x="6137621" y="2096051"/>
              <a:ext cx="657000" cy="420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B7BC21-D950-4EEF-B038-AEED194251D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19621" y="2078051"/>
                <a:ext cx="69264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28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D9CA28-CE43-4907-A907-E8D266FE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r>
              <a:rPr lang="en-US" dirty="0"/>
              <a:t> of decision trees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DC3C7-6721-4C36-BA35-4E6E8C3D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2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55FA-E036-42DB-8B01-5249A30C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decision trees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B997-4FEF-4541-B9C7-4A0B4B7F2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 are: </a:t>
            </a:r>
          </a:p>
          <a:p>
            <a:pPr lvl="1" indent="0">
              <a:spcBef>
                <a:spcPts val="0"/>
              </a:spcBef>
              <a:buNone/>
            </a:pPr>
            <a:endParaRPr lang="en-US" b="1" dirty="0"/>
          </a:p>
          <a:p>
            <a:pPr lvl="1" indent="0">
              <a:spcBef>
                <a:spcPts val="0"/>
              </a:spcBef>
              <a:buNone/>
            </a:pPr>
            <a:endParaRPr lang="en-US" b="1" dirty="0"/>
          </a:p>
          <a:p>
            <a:pPr lvl="1" indent="0">
              <a:spcBef>
                <a:spcPts val="0"/>
              </a:spcBef>
              <a:buNone/>
            </a:pPr>
            <a:endParaRPr lang="en-US" b="1" dirty="0"/>
          </a:p>
          <a:p>
            <a:pPr marL="879461" lvl="1" indent="-342900">
              <a:spcBef>
                <a:spcPts val="0"/>
              </a:spcBef>
            </a:pPr>
            <a:endParaRPr lang="en-US" b="1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sz="2200" dirty="0"/>
              <a:t>However,</a:t>
            </a:r>
          </a:p>
          <a:p>
            <a:pPr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endParaRPr lang="en-US" sz="2200" dirty="0"/>
          </a:p>
          <a:p>
            <a:pPr marL="0" lvl="1" indent="0">
              <a:spcBef>
                <a:spcPts val="0"/>
              </a:spcBef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A4D76-3C9A-419D-89FD-EEA7BD5B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1D955B-185B-47EE-84FF-6F77537673F5}"/>
              </a:ext>
            </a:extLst>
          </p:cNvPr>
          <p:cNvGrpSpPr/>
          <p:nvPr/>
        </p:nvGrpSpPr>
        <p:grpSpPr>
          <a:xfrm>
            <a:off x="1584341" y="1660451"/>
            <a:ext cx="987480" cy="348120"/>
            <a:chOff x="1584341" y="1660451"/>
            <a:chExt cx="98748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D088D0-1B85-4836-8AFA-1CCA431A4A19}"/>
                    </a:ext>
                  </a:extLst>
                </p14:cNvPr>
                <p14:cNvContentPartPr/>
                <p14:nvPr/>
              </p14:nvContentPartPr>
              <p14:xfrm>
                <a:off x="1584341" y="1740371"/>
                <a:ext cx="99720" cy="171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D088D0-1B85-4836-8AFA-1CCA431A4A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6341" y="1722371"/>
                  <a:ext cx="135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3019ED-537C-46E0-969D-B367C19633B4}"/>
                    </a:ext>
                  </a:extLst>
                </p14:cNvPr>
                <p14:cNvContentPartPr/>
                <p14:nvPr/>
              </p14:nvContentPartPr>
              <p14:xfrm>
                <a:off x="1753541" y="1675211"/>
                <a:ext cx="25200" cy="200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3019ED-537C-46E0-969D-B367C19633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5541" y="1657571"/>
                  <a:ext cx="60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A581FB-2A24-4B4A-B063-14F98596A911}"/>
                    </a:ext>
                  </a:extLst>
                </p14:cNvPr>
                <p14:cNvContentPartPr/>
                <p14:nvPr/>
              </p14:nvContentPartPr>
              <p14:xfrm>
                <a:off x="1840661" y="1793651"/>
                <a:ext cx="359280" cy="214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A581FB-2A24-4B4A-B063-14F98596A9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2661" y="1776011"/>
                  <a:ext cx="394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F391B8-68DC-4976-8E62-2385DFA9742E}"/>
                    </a:ext>
                  </a:extLst>
                </p14:cNvPr>
                <p14:cNvContentPartPr/>
                <p14:nvPr/>
              </p14:nvContentPartPr>
              <p14:xfrm>
                <a:off x="2291741" y="1660451"/>
                <a:ext cx="280080" cy="243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F391B8-68DC-4976-8E62-2385DFA974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3741" y="1642451"/>
                  <a:ext cx="31572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07D2C3-A817-4737-B3EC-66C056845BC4}"/>
              </a:ext>
            </a:extLst>
          </p:cNvPr>
          <p:cNvGrpSpPr/>
          <p:nvPr/>
        </p:nvGrpSpPr>
        <p:grpSpPr>
          <a:xfrm>
            <a:off x="1655981" y="2220251"/>
            <a:ext cx="1423800" cy="639000"/>
            <a:chOff x="1655981" y="2220251"/>
            <a:chExt cx="1423800" cy="63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6970A3-9386-4538-A962-4C5991F7D690}"/>
                    </a:ext>
                  </a:extLst>
                </p14:cNvPr>
                <p14:cNvContentPartPr/>
                <p14:nvPr/>
              </p14:nvContentPartPr>
              <p14:xfrm>
                <a:off x="1655981" y="2220251"/>
                <a:ext cx="136080" cy="11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6970A3-9386-4538-A962-4C5991F7D6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8341" y="2202611"/>
                  <a:ext cx="171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237937-5120-45F1-8647-6128A19F9C03}"/>
                    </a:ext>
                  </a:extLst>
                </p14:cNvPr>
                <p14:cNvContentPartPr/>
                <p14:nvPr/>
              </p14:nvContentPartPr>
              <p14:xfrm>
                <a:off x="1753541" y="2258051"/>
                <a:ext cx="141480" cy="9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237937-5120-45F1-8647-6128A19F9C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5541" y="2240411"/>
                  <a:ext cx="177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FA08B8-0E80-4406-9CF5-BCA0D8503634}"/>
                    </a:ext>
                  </a:extLst>
                </p14:cNvPr>
                <p14:cNvContentPartPr/>
                <p14:nvPr/>
              </p14:nvContentPartPr>
              <p14:xfrm>
                <a:off x="1943981" y="2272091"/>
                <a:ext cx="42120" cy="11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FA08B8-0E80-4406-9CF5-BCA0D85036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5981" y="2254451"/>
                  <a:ext cx="77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50C48B-DA70-431E-9D62-BCB1A46ADB2C}"/>
                    </a:ext>
                  </a:extLst>
                </p14:cNvPr>
                <p14:cNvContentPartPr/>
                <p14:nvPr/>
              </p14:nvContentPartPr>
              <p14:xfrm>
                <a:off x="2052701" y="2300171"/>
                <a:ext cx="229320" cy="284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50C48B-DA70-431E-9D62-BCB1A46ADB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4701" y="2282171"/>
                  <a:ext cx="264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64DBB3-DFD3-44E1-A360-4338A117A5CE}"/>
                    </a:ext>
                  </a:extLst>
                </p14:cNvPr>
                <p14:cNvContentPartPr/>
                <p14:nvPr/>
              </p14:nvContentPartPr>
              <p14:xfrm>
                <a:off x="1659581" y="2661971"/>
                <a:ext cx="132840" cy="14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64DBB3-DFD3-44E1-A360-4338A117A5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1581" y="2643971"/>
                  <a:ext cx="168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D48961-8A2F-4DB2-936B-E2AB04DC03F1}"/>
                    </a:ext>
                  </a:extLst>
                </p14:cNvPr>
                <p14:cNvContentPartPr/>
                <p14:nvPr/>
              </p14:nvContentPartPr>
              <p14:xfrm>
                <a:off x="1824461" y="2662691"/>
                <a:ext cx="72000" cy="11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D48961-8A2F-4DB2-936B-E2AB04DC03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6461" y="2644691"/>
                  <a:ext cx="107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AA420F-10D0-41ED-94F2-01ECE4CD7495}"/>
                    </a:ext>
                  </a:extLst>
                </p14:cNvPr>
                <p14:cNvContentPartPr/>
                <p14:nvPr/>
              </p14:nvContentPartPr>
              <p14:xfrm>
                <a:off x="1941821" y="2696891"/>
                <a:ext cx="128520" cy="94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AA420F-10D0-41ED-94F2-01ECE4CD74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24181" y="2679251"/>
                  <a:ext cx="164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FD8DAF-C741-442A-93C5-5D5FC4A6F81F}"/>
                    </a:ext>
                  </a:extLst>
                </p14:cNvPr>
                <p14:cNvContentPartPr/>
                <p14:nvPr/>
              </p14:nvContentPartPr>
              <p14:xfrm>
                <a:off x="2141621" y="2709851"/>
                <a:ext cx="69120" cy="118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FD8DAF-C741-442A-93C5-5D5FC4A6F8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23981" y="2691851"/>
                  <a:ext cx="104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F40E52-7371-46C2-AD57-F2EB4A51A203}"/>
                    </a:ext>
                  </a:extLst>
                </p14:cNvPr>
                <p14:cNvContentPartPr/>
                <p14:nvPr/>
              </p14:nvContentPartPr>
              <p14:xfrm>
                <a:off x="2231621" y="2569451"/>
                <a:ext cx="408960" cy="24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F40E52-7371-46C2-AD57-F2EB4A51A2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3621" y="2551811"/>
                  <a:ext cx="444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55B0B4-F6D6-4A94-BF20-D3987F1A4BC5}"/>
                    </a:ext>
                  </a:extLst>
                </p14:cNvPr>
                <p14:cNvContentPartPr/>
                <p14:nvPr/>
              </p14:nvContentPartPr>
              <p14:xfrm>
                <a:off x="2661101" y="2625251"/>
                <a:ext cx="3600" cy="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55B0B4-F6D6-4A94-BF20-D3987F1A4B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3461" y="2607611"/>
                  <a:ext cx="39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C66A55-6CE1-451F-A51E-EB332286BD18}"/>
                    </a:ext>
                  </a:extLst>
                </p14:cNvPr>
                <p14:cNvContentPartPr/>
                <p14:nvPr/>
              </p14:nvContentPartPr>
              <p14:xfrm>
                <a:off x="2783141" y="2542451"/>
                <a:ext cx="150120" cy="316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C66A55-6CE1-451F-A51E-EB332286BD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5141" y="2524451"/>
                  <a:ext cx="1857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C14592-94C8-44D6-8844-B10CCE8EB7EF}"/>
                    </a:ext>
                  </a:extLst>
                </p14:cNvPr>
                <p14:cNvContentPartPr/>
                <p14:nvPr/>
              </p14:nvContentPartPr>
              <p14:xfrm>
                <a:off x="2931461" y="2686451"/>
                <a:ext cx="148320" cy="145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C14592-94C8-44D6-8844-B10CCE8EB7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3461" y="2668811"/>
                  <a:ext cx="1839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FAB02-7900-4743-AC5F-D86CA2F17010}"/>
              </a:ext>
            </a:extLst>
          </p:cNvPr>
          <p:cNvGrpSpPr/>
          <p:nvPr/>
        </p:nvGrpSpPr>
        <p:grpSpPr>
          <a:xfrm>
            <a:off x="1682981" y="3006851"/>
            <a:ext cx="1240560" cy="331200"/>
            <a:chOff x="1682981" y="3006851"/>
            <a:chExt cx="124056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EFA369-4F72-479E-85BA-01C33D717089}"/>
                    </a:ext>
                  </a:extLst>
                </p14:cNvPr>
                <p14:cNvContentPartPr/>
                <p14:nvPr/>
              </p14:nvContentPartPr>
              <p14:xfrm>
                <a:off x="1682981" y="3037811"/>
                <a:ext cx="87120" cy="196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EFA369-4F72-479E-85BA-01C33D7170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64981" y="3020171"/>
                  <a:ext cx="122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A9E42BB-5A50-4008-9883-87914FE1E2F7}"/>
                    </a:ext>
                  </a:extLst>
                </p14:cNvPr>
                <p14:cNvContentPartPr/>
                <p14:nvPr/>
              </p14:nvContentPartPr>
              <p14:xfrm>
                <a:off x="1817621" y="3109091"/>
                <a:ext cx="74880" cy="82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A9E42BB-5A50-4008-9883-87914FE1E2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99981" y="3091451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E4321E-F0C2-4696-A674-A79B7C31749C}"/>
                    </a:ext>
                  </a:extLst>
                </p14:cNvPr>
                <p14:cNvContentPartPr/>
                <p14:nvPr/>
              </p14:nvContentPartPr>
              <p14:xfrm>
                <a:off x="1934261" y="3136451"/>
                <a:ext cx="191520" cy="59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E4321E-F0C2-4696-A674-A79B7C3174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16621" y="3118811"/>
                  <a:ext cx="227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4F20EC-6D93-4276-B5B2-C6ED4D21ABBF}"/>
                    </a:ext>
                  </a:extLst>
                </p14:cNvPr>
                <p14:cNvContentPartPr/>
                <p14:nvPr/>
              </p14:nvContentPartPr>
              <p14:xfrm>
                <a:off x="2203181" y="3108371"/>
                <a:ext cx="194760" cy="83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4F20EC-6D93-4276-B5B2-C6ED4D21AB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5541" y="3090731"/>
                  <a:ext cx="230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205E07-FC9B-4EAE-A5C9-46C2BC287099}"/>
                    </a:ext>
                  </a:extLst>
                </p14:cNvPr>
                <p14:cNvContentPartPr/>
                <p14:nvPr/>
              </p14:nvContentPartPr>
              <p14:xfrm>
                <a:off x="2475341" y="3006851"/>
                <a:ext cx="448200" cy="331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205E07-FC9B-4EAE-A5C9-46C2BC2870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57701" y="2989211"/>
                  <a:ext cx="48384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CEA361-D63B-4BA0-9266-1B3EF37A4FA5}"/>
                  </a:ext>
                </a:extLst>
              </p14:cNvPr>
              <p14:cNvContentPartPr/>
              <p14:nvPr/>
            </p14:nvContentPartPr>
            <p14:xfrm>
              <a:off x="1055501" y="3733691"/>
              <a:ext cx="59760" cy="42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CEA361-D63B-4BA0-9266-1B3EF37A4FA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37501" y="3716051"/>
                <a:ext cx="9540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01B053E-98EF-411E-956F-3B661C71078E}"/>
              </a:ext>
            </a:extLst>
          </p:cNvPr>
          <p:cNvGrpSpPr/>
          <p:nvPr/>
        </p:nvGrpSpPr>
        <p:grpSpPr>
          <a:xfrm>
            <a:off x="1593341" y="3558011"/>
            <a:ext cx="1285200" cy="328320"/>
            <a:chOff x="1593341" y="3558011"/>
            <a:chExt cx="128520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F207DE-E5B2-4B40-B954-9A18CDCED8EB}"/>
                    </a:ext>
                  </a:extLst>
                </p14:cNvPr>
                <p14:cNvContentPartPr/>
                <p14:nvPr/>
              </p14:nvContentPartPr>
              <p14:xfrm>
                <a:off x="1593341" y="3558011"/>
                <a:ext cx="88200" cy="19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F207DE-E5B2-4B40-B954-9A18CDCED8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5701" y="3540371"/>
                  <a:ext cx="123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05D168-1486-48A7-8503-FC68A8D0FDB3}"/>
                    </a:ext>
                  </a:extLst>
                </p14:cNvPr>
                <p14:cNvContentPartPr/>
                <p14:nvPr/>
              </p14:nvContentPartPr>
              <p14:xfrm>
                <a:off x="1708901" y="3673931"/>
                <a:ext cx="263160" cy="108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05D168-1486-48A7-8503-FC68A8D0FD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91261" y="3656291"/>
                  <a:ext cx="298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1A1727-14DC-4EE2-A650-57CE17CCA44E}"/>
                    </a:ext>
                  </a:extLst>
                </p14:cNvPr>
                <p14:cNvContentPartPr/>
                <p14:nvPr/>
              </p14:nvContentPartPr>
              <p14:xfrm>
                <a:off x="2095181" y="3680051"/>
                <a:ext cx="80640" cy="142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1A1727-14DC-4EE2-A650-57CE17CCA4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77181" y="3662411"/>
                  <a:ext cx="116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9A81C3-2309-431A-9DFD-A199F1B328AF}"/>
                    </a:ext>
                  </a:extLst>
                </p14:cNvPr>
                <p14:cNvContentPartPr/>
                <p14:nvPr/>
              </p14:nvContentPartPr>
              <p14:xfrm>
                <a:off x="2247821" y="3774011"/>
                <a:ext cx="5040" cy="112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9A81C3-2309-431A-9DFD-A199F1B328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29821" y="3756371"/>
                  <a:ext cx="40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A6F733-E16D-4DA5-B35A-097E14836B78}"/>
                    </a:ext>
                  </a:extLst>
                </p14:cNvPr>
                <p14:cNvContentPartPr/>
                <p14:nvPr/>
              </p14:nvContentPartPr>
              <p14:xfrm>
                <a:off x="2256101" y="3692651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A6F733-E16D-4DA5-B35A-097E14836B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8101" y="3675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1F3959-AD4E-4BBC-91EB-0D1C293B3CE9}"/>
                    </a:ext>
                  </a:extLst>
                </p14:cNvPr>
                <p14:cNvContentPartPr/>
                <p14:nvPr/>
              </p14:nvContentPartPr>
              <p14:xfrm>
                <a:off x="2354021" y="3573131"/>
                <a:ext cx="111960" cy="234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1F3959-AD4E-4BBC-91EB-0D1C293B3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36021" y="3555131"/>
                  <a:ext cx="147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0411E3-9BAC-4516-8FDF-ED0EE9D98F71}"/>
                    </a:ext>
                  </a:extLst>
                </p14:cNvPr>
                <p14:cNvContentPartPr/>
                <p14:nvPr/>
              </p14:nvContentPartPr>
              <p14:xfrm>
                <a:off x="2516021" y="3713891"/>
                <a:ext cx="42840" cy="10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0411E3-9BAC-4516-8FDF-ED0EE9D98F7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98021" y="3696251"/>
                  <a:ext cx="78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A5F3D3-7ABB-4E75-BB2F-B2DA070B2A6F}"/>
                    </a:ext>
                  </a:extLst>
                </p14:cNvPr>
                <p14:cNvContentPartPr/>
                <p14:nvPr/>
              </p14:nvContentPartPr>
              <p14:xfrm>
                <a:off x="2562461" y="3635051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A5F3D3-7ABB-4E75-BB2F-B2DA070B2A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44821" y="3617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D89CE1E-F593-4BAF-A143-F588A8A5B6EE}"/>
                    </a:ext>
                  </a:extLst>
                </p14:cNvPr>
                <p14:cNvContentPartPr/>
                <p14:nvPr/>
              </p14:nvContentPartPr>
              <p14:xfrm>
                <a:off x="2632661" y="3705611"/>
                <a:ext cx="106920" cy="13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D89CE1E-F593-4BAF-A143-F588A8A5B6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15021" y="3687611"/>
                  <a:ext cx="142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24184E-3B83-4DDE-8A92-D23A456D321E}"/>
                    </a:ext>
                  </a:extLst>
                </p14:cNvPr>
                <p14:cNvContentPartPr/>
                <p14:nvPr/>
              </p14:nvContentPartPr>
              <p14:xfrm>
                <a:off x="2784221" y="3708131"/>
                <a:ext cx="94320" cy="14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24184E-3B83-4DDE-8A92-D23A456D321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66221" y="3690131"/>
                  <a:ext cx="12996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F9B6F31-05F4-4327-B3EF-0ADF3418B382}"/>
                  </a:ext>
                </a:extLst>
              </p14:cNvPr>
              <p14:cNvContentPartPr/>
              <p14:nvPr/>
            </p14:nvContentPartPr>
            <p14:xfrm>
              <a:off x="3301541" y="3564491"/>
              <a:ext cx="245520" cy="243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F9B6F31-05F4-4327-B3EF-0ADF3418B38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83541" y="3546491"/>
                <a:ext cx="281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136E582-A655-4D3C-8D7D-A84836862BF8}"/>
                  </a:ext>
                </a:extLst>
              </p14:cNvPr>
              <p14:cNvContentPartPr/>
              <p14:nvPr/>
            </p14:nvContentPartPr>
            <p14:xfrm>
              <a:off x="3991661" y="3483491"/>
              <a:ext cx="568080" cy="279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136E582-A655-4D3C-8D7D-A84836862BF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973661" y="3465851"/>
                <a:ext cx="6037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B58F411-F4A6-4F2F-AA67-C903CD839383}"/>
              </a:ext>
            </a:extLst>
          </p:cNvPr>
          <p:cNvGrpSpPr/>
          <p:nvPr/>
        </p:nvGrpSpPr>
        <p:grpSpPr>
          <a:xfrm>
            <a:off x="4965821" y="3469451"/>
            <a:ext cx="1018800" cy="309600"/>
            <a:chOff x="4965821" y="3469451"/>
            <a:chExt cx="101880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5BE140-7C45-4467-A70F-B6277E2777B5}"/>
                    </a:ext>
                  </a:extLst>
                </p14:cNvPr>
                <p14:cNvContentPartPr/>
                <p14:nvPr/>
              </p14:nvContentPartPr>
              <p14:xfrm>
                <a:off x="4965821" y="3641891"/>
                <a:ext cx="106920" cy="13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5BE140-7C45-4467-A70F-B6277E2777B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47821" y="3624251"/>
                  <a:ext cx="142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593F54-1012-4E66-8C03-B6F0E53C4340}"/>
                    </a:ext>
                  </a:extLst>
                </p14:cNvPr>
                <p14:cNvContentPartPr/>
                <p14:nvPr/>
              </p14:nvContentPartPr>
              <p14:xfrm>
                <a:off x="5104421" y="3682211"/>
                <a:ext cx="55080" cy="4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593F54-1012-4E66-8C03-B6F0E53C434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86421" y="3664571"/>
                  <a:ext cx="90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C4E35A5-C92D-4FE7-901F-E3163AA96E82}"/>
                    </a:ext>
                  </a:extLst>
                </p14:cNvPr>
                <p14:cNvContentPartPr/>
                <p14:nvPr/>
              </p14:nvContentPartPr>
              <p14:xfrm>
                <a:off x="5064101" y="3669611"/>
                <a:ext cx="157680" cy="97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C4E35A5-C92D-4FE7-901F-E3163AA96E8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46461" y="3651611"/>
                  <a:ext cx="193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06ED0B-596B-492A-A3A8-5C0CEFA3F068}"/>
                    </a:ext>
                  </a:extLst>
                </p14:cNvPr>
                <p14:cNvContentPartPr/>
                <p14:nvPr/>
              </p14:nvContentPartPr>
              <p14:xfrm>
                <a:off x="5263181" y="3520211"/>
                <a:ext cx="289080" cy="205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06ED0B-596B-492A-A3A8-5C0CEFA3F06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45181" y="3502211"/>
                  <a:ext cx="324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7F8B1D-FCE5-4B49-AD6F-EC9F1FBFA9D3}"/>
                    </a:ext>
                  </a:extLst>
                </p14:cNvPr>
                <p14:cNvContentPartPr/>
                <p14:nvPr/>
              </p14:nvContentPartPr>
              <p14:xfrm>
                <a:off x="5509781" y="3469451"/>
                <a:ext cx="139680" cy="27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7F8B1D-FCE5-4B49-AD6F-EC9F1FBFA9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91781" y="3451811"/>
                  <a:ext cx="175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A39C0D4-8AF6-4B09-9177-7CD2C3856E0E}"/>
                    </a:ext>
                  </a:extLst>
                </p14:cNvPr>
                <p14:cNvContentPartPr/>
                <p14:nvPr/>
              </p14:nvContentPartPr>
              <p14:xfrm>
                <a:off x="5651981" y="3606251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A39C0D4-8AF6-4B09-9177-7CD2C3856E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3981" y="35886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F1872F-34F3-457B-A296-294C88837F88}"/>
                    </a:ext>
                  </a:extLst>
                </p14:cNvPr>
                <p14:cNvContentPartPr/>
                <p14:nvPr/>
              </p14:nvContentPartPr>
              <p14:xfrm>
                <a:off x="5711381" y="3662411"/>
                <a:ext cx="273240" cy="10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F1872F-34F3-457B-A296-294C88837F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93381" y="3644411"/>
                  <a:ext cx="30888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66E1C76-DF3A-4838-BF43-2F9E18DF8096}"/>
                  </a:ext>
                </a:extLst>
              </p14:cNvPr>
              <p14:cNvContentPartPr/>
              <p14:nvPr/>
            </p14:nvContentPartPr>
            <p14:xfrm>
              <a:off x="1130021" y="4375211"/>
              <a:ext cx="59760" cy="331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66E1C76-DF3A-4838-BF43-2F9E18DF809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12021" y="4357571"/>
                <a:ext cx="954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77C171A-D721-4ADB-A943-6B24EF6E07E3}"/>
              </a:ext>
            </a:extLst>
          </p:cNvPr>
          <p:cNvGrpSpPr/>
          <p:nvPr/>
        </p:nvGrpSpPr>
        <p:grpSpPr>
          <a:xfrm>
            <a:off x="1681901" y="4096211"/>
            <a:ext cx="1758960" cy="362160"/>
            <a:chOff x="1681901" y="4096211"/>
            <a:chExt cx="175896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0900D5-AB9F-4DEC-9D5D-B147EA1D4C51}"/>
                    </a:ext>
                  </a:extLst>
                </p14:cNvPr>
                <p14:cNvContentPartPr/>
                <p14:nvPr/>
              </p14:nvContentPartPr>
              <p14:xfrm>
                <a:off x="1681901" y="4100531"/>
                <a:ext cx="11160" cy="99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0900D5-AB9F-4DEC-9D5D-B147EA1D4C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63901" y="4082891"/>
                  <a:ext cx="46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B93986-C918-453B-B803-9775924404F4}"/>
                    </a:ext>
                  </a:extLst>
                </p14:cNvPr>
                <p14:cNvContentPartPr/>
                <p14:nvPr/>
              </p14:nvContentPartPr>
              <p14:xfrm>
                <a:off x="1761461" y="4106651"/>
                <a:ext cx="1080" cy="69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B93986-C918-453B-B803-9775924404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43821" y="4088651"/>
                  <a:ext cx="36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3E37474-5369-44E2-96EC-A895E15C8D0F}"/>
                    </a:ext>
                  </a:extLst>
                </p14:cNvPr>
                <p14:cNvContentPartPr/>
                <p14:nvPr/>
              </p14:nvContentPartPr>
              <p14:xfrm>
                <a:off x="1931741" y="4193051"/>
                <a:ext cx="25200" cy="13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3E37474-5369-44E2-96EC-A895E15C8D0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13741" y="4175051"/>
                  <a:ext cx="60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4B10C1-80A6-4DAF-B1AF-16F84BA6EF99}"/>
                    </a:ext>
                  </a:extLst>
                </p14:cNvPr>
                <p14:cNvContentPartPr/>
                <p14:nvPr/>
              </p14:nvContentPartPr>
              <p14:xfrm>
                <a:off x="1835981" y="4178291"/>
                <a:ext cx="321840" cy="236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4B10C1-80A6-4DAF-B1AF-16F84BA6EF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7981" y="4160651"/>
                  <a:ext cx="35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4F4EAA-CC83-497F-B449-20725BFAEEB0}"/>
                    </a:ext>
                  </a:extLst>
                </p14:cNvPr>
                <p14:cNvContentPartPr/>
                <p14:nvPr/>
              </p14:nvContentPartPr>
              <p14:xfrm>
                <a:off x="2178341" y="4360091"/>
                <a:ext cx="30240" cy="1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4F4EAA-CC83-497F-B449-20725BFAEE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60341" y="4342451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0557A5-6506-4311-B181-5B63611B0664}"/>
                    </a:ext>
                  </a:extLst>
                </p14:cNvPr>
                <p14:cNvContentPartPr/>
                <p14:nvPr/>
              </p14:nvContentPartPr>
              <p14:xfrm>
                <a:off x="2287781" y="4273691"/>
                <a:ext cx="109440" cy="184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0557A5-6506-4311-B181-5B63611B06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70141" y="4256051"/>
                  <a:ext cx="145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A19D00-7CD0-4FA7-8860-9C96D294BF58}"/>
                    </a:ext>
                  </a:extLst>
                </p14:cNvPr>
                <p14:cNvContentPartPr/>
                <p14:nvPr/>
              </p14:nvContentPartPr>
              <p14:xfrm>
                <a:off x="2485061" y="4225091"/>
                <a:ext cx="291960" cy="20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A19D00-7CD0-4FA7-8860-9C96D294BF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67421" y="4207091"/>
                  <a:ext cx="327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A1598A-AAC7-4690-9C85-282AB9E13DA6}"/>
                    </a:ext>
                  </a:extLst>
                </p14:cNvPr>
                <p14:cNvContentPartPr/>
                <p14:nvPr/>
              </p14:nvContentPartPr>
              <p14:xfrm>
                <a:off x="2830661" y="4192331"/>
                <a:ext cx="91800" cy="223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A1598A-AAC7-4690-9C85-282AB9E13D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3021" y="4174691"/>
                  <a:ext cx="127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686677-D30F-4B17-8480-B19FC6416CD4}"/>
                    </a:ext>
                  </a:extLst>
                </p14:cNvPr>
                <p14:cNvContentPartPr/>
                <p14:nvPr/>
              </p14:nvContentPartPr>
              <p14:xfrm>
                <a:off x="2950181" y="4212131"/>
                <a:ext cx="172080" cy="203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686677-D30F-4B17-8480-B19FC6416C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32541" y="4194131"/>
                  <a:ext cx="20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D1687C-8856-4E61-824A-A06FA7B0A1E4}"/>
                    </a:ext>
                  </a:extLst>
                </p14:cNvPr>
                <p14:cNvContentPartPr/>
                <p14:nvPr/>
              </p14:nvContentPartPr>
              <p14:xfrm>
                <a:off x="3148181" y="4306451"/>
                <a:ext cx="132120" cy="11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D1687C-8856-4E61-824A-A06FA7B0A1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30181" y="4288811"/>
                  <a:ext cx="16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29A224-0F95-44E3-9956-E1FD270A3213}"/>
                    </a:ext>
                  </a:extLst>
                </p14:cNvPr>
                <p14:cNvContentPartPr/>
                <p14:nvPr/>
              </p14:nvContentPartPr>
              <p14:xfrm>
                <a:off x="3386501" y="4096211"/>
                <a:ext cx="54360" cy="104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29A224-0F95-44E3-9956-E1FD270A32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68861" y="4078571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360B032-D464-48BE-B35C-743DFCB85F99}"/>
              </a:ext>
            </a:extLst>
          </p:cNvPr>
          <p:cNvGrpSpPr/>
          <p:nvPr/>
        </p:nvGrpSpPr>
        <p:grpSpPr>
          <a:xfrm>
            <a:off x="3938741" y="4231571"/>
            <a:ext cx="1177920" cy="398160"/>
            <a:chOff x="3938741" y="4231571"/>
            <a:chExt cx="117792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DE4E44D-A8C5-4CDD-A2CA-1726E73D4E73}"/>
                    </a:ext>
                  </a:extLst>
                </p14:cNvPr>
                <p14:cNvContentPartPr/>
                <p14:nvPr/>
              </p14:nvContentPartPr>
              <p14:xfrm>
                <a:off x="3938741" y="4386371"/>
                <a:ext cx="83160" cy="112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DE4E44D-A8C5-4CDD-A2CA-1726E73D4E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20741" y="4368371"/>
                  <a:ext cx="118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CE93FD-DE0C-4A62-AAC9-5A0793ADE0B0}"/>
                    </a:ext>
                  </a:extLst>
                </p14:cNvPr>
                <p14:cNvContentPartPr/>
                <p14:nvPr/>
              </p14:nvContentPartPr>
              <p14:xfrm>
                <a:off x="4146461" y="4361171"/>
                <a:ext cx="179280" cy="110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CE93FD-DE0C-4A62-AAC9-5A0793ADE0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28461" y="4343531"/>
                  <a:ext cx="21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E9335A-853A-4EF4-9C33-9C7C396D88DD}"/>
                    </a:ext>
                  </a:extLst>
                </p14:cNvPr>
                <p14:cNvContentPartPr/>
                <p14:nvPr/>
              </p14:nvContentPartPr>
              <p14:xfrm>
                <a:off x="4344461" y="4289531"/>
                <a:ext cx="297360" cy="340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E9335A-853A-4EF4-9C33-9C7C396D88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26821" y="4271891"/>
                  <a:ext cx="333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357AA7-CF6D-4F93-96CB-0D11FFFDDF7D}"/>
                    </a:ext>
                  </a:extLst>
                </p14:cNvPr>
                <p14:cNvContentPartPr/>
                <p14:nvPr/>
              </p14:nvContentPartPr>
              <p14:xfrm>
                <a:off x="4756301" y="4231571"/>
                <a:ext cx="360360" cy="289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357AA7-CF6D-4F93-96CB-0D11FFFDDF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38301" y="4213571"/>
                  <a:ext cx="39600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7C2868-E4FD-40CA-A7C9-5C8AE43A5B4F}"/>
              </a:ext>
            </a:extLst>
          </p:cNvPr>
          <p:cNvGrpSpPr/>
          <p:nvPr/>
        </p:nvGrpSpPr>
        <p:grpSpPr>
          <a:xfrm>
            <a:off x="5375141" y="4263251"/>
            <a:ext cx="1257840" cy="538560"/>
            <a:chOff x="5375141" y="4263251"/>
            <a:chExt cx="1257840" cy="53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EABD1F-FD78-44D6-8B2C-535CF7BF1332}"/>
                    </a:ext>
                  </a:extLst>
                </p14:cNvPr>
                <p14:cNvContentPartPr/>
                <p14:nvPr/>
              </p14:nvContentPartPr>
              <p14:xfrm>
                <a:off x="5533901" y="4413011"/>
                <a:ext cx="519480" cy="14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EABD1F-FD78-44D6-8B2C-535CF7BF13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6261" y="4395011"/>
                  <a:ext cx="555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914B9F-2E06-412A-B8D1-47EF7969FECF}"/>
                    </a:ext>
                  </a:extLst>
                </p14:cNvPr>
                <p14:cNvContentPartPr/>
                <p14:nvPr/>
              </p14:nvContentPartPr>
              <p14:xfrm>
                <a:off x="6116021" y="4335971"/>
                <a:ext cx="245160" cy="226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914B9F-2E06-412A-B8D1-47EF7969FE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8381" y="4317971"/>
                  <a:ext cx="280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AC0443-0C54-472F-9EA9-B2A3B76EAFF0}"/>
                    </a:ext>
                  </a:extLst>
                </p14:cNvPr>
                <p14:cNvContentPartPr/>
                <p14:nvPr/>
              </p14:nvContentPartPr>
              <p14:xfrm>
                <a:off x="6447581" y="4263251"/>
                <a:ext cx="185400" cy="334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AC0443-0C54-472F-9EA9-B2A3B76EAF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29581" y="4245251"/>
                  <a:ext cx="221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960443-3B9A-480A-B809-B4FC7FF56192}"/>
                    </a:ext>
                  </a:extLst>
                </p14:cNvPr>
                <p14:cNvContentPartPr/>
                <p14:nvPr/>
              </p14:nvContentPartPr>
              <p14:xfrm>
                <a:off x="5375141" y="4659251"/>
                <a:ext cx="785160" cy="14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960443-3B9A-480A-B809-B4FC7FF561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57141" y="4641251"/>
                  <a:ext cx="820800" cy="17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347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7B8B-B80E-415C-BFB4-C47FF42A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to data rotation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ECEA-105B-44C2-AD74-46179DEC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make splits: </a:t>
            </a:r>
            <a:br>
              <a:rPr lang="en-US" dirty="0"/>
            </a:br>
            <a:r>
              <a:rPr lang="en-US" b="1" dirty="0"/>
              <a:t>perpendicular to a feature axis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strike="sngStrike" dirty="0">
                <a:sym typeface="Wingdings" panose="05000000000000000000" pitchFamily="2" charset="2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 Code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271AD-5934-4D79-B855-13A5DA9A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06DEFA-6EE3-4607-B1AD-C0771DC14DA3}"/>
                  </a:ext>
                </a:extLst>
              </p14:cNvPr>
              <p14:cNvContentPartPr/>
              <p14:nvPr/>
            </p14:nvContentPartPr>
            <p14:xfrm>
              <a:off x="3063941" y="1609691"/>
              <a:ext cx="626760" cy="3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06DEFA-6EE3-4607-B1AD-C0771DC14D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6301" y="1591691"/>
                <a:ext cx="6624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B30AD4-DC5E-42C4-9BE3-4DCE44CF8442}"/>
                  </a:ext>
                </a:extLst>
              </p14:cNvPr>
              <p14:cNvContentPartPr/>
              <p14:nvPr/>
            </p14:nvContentPartPr>
            <p14:xfrm>
              <a:off x="584981" y="1981931"/>
              <a:ext cx="1622160" cy="33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B30AD4-DC5E-42C4-9BE3-4DCE44CF8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981" y="1964291"/>
                <a:ext cx="1657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0B8E71-0346-4548-83DD-6161E20BBEC1}"/>
                  </a:ext>
                </a:extLst>
              </p14:cNvPr>
              <p14:cNvContentPartPr/>
              <p14:nvPr/>
            </p14:nvContentPartPr>
            <p14:xfrm>
              <a:off x="3746501" y="1962851"/>
              <a:ext cx="340920" cy="73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0B8E71-0346-4548-83DD-6161E20BBE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8861" y="1944851"/>
                <a:ext cx="37656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EDF62-775D-43E0-8549-5A5D823F2216}"/>
              </a:ext>
            </a:extLst>
          </p:cNvPr>
          <p:cNvGrpSpPr/>
          <p:nvPr/>
        </p:nvGrpSpPr>
        <p:grpSpPr>
          <a:xfrm>
            <a:off x="1159181" y="2550011"/>
            <a:ext cx="1455840" cy="300960"/>
            <a:chOff x="1159181" y="2550011"/>
            <a:chExt cx="145584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C37CD4-4BDA-4C47-8FE0-1FA4471A80FC}"/>
                    </a:ext>
                  </a:extLst>
                </p14:cNvPr>
                <p14:cNvContentPartPr/>
                <p14:nvPr/>
              </p14:nvContentPartPr>
              <p14:xfrm>
                <a:off x="1159181" y="2560091"/>
                <a:ext cx="223560" cy="281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C37CD4-4BDA-4C47-8FE0-1FA4471A80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1181" y="2542091"/>
                  <a:ext cx="259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D1B294-5316-43B5-9C07-9B86CAAD6B23}"/>
                    </a:ext>
                  </a:extLst>
                </p14:cNvPr>
                <p14:cNvContentPartPr/>
                <p14:nvPr/>
              </p14:nvContentPartPr>
              <p14:xfrm>
                <a:off x="1415501" y="2550011"/>
                <a:ext cx="359280" cy="30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D1B294-5316-43B5-9C07-9B86CAAD6B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7861" y="2532371"/>
                  <a:ext cx="394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3DF30B-F94A-4374-A1E5-3D6AD2B3A030}"/>
                    </a:ext>
                  </a:extLst>
                </p14:cNvPr>
                <p14:cNvContentPartPr/>
                <p14:nvPr/>
              </p14:nvContentPartPr>
              <p14:xfrm>
                <a:off x="1856861" y="2583491"/>
                <a:ext cx="19440" cy="21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3DF30B-F94A-4374-A1E5-3D6AD2B3A0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8861" y="2565491"/>
                  <a:ext cx="55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5C8CCD-C6CE-4D45-A97F-3E3EC9D0B240}"/>
                    </a:ext>
                  </a:extLst>
                </p14:cNvPr>
                <p14:cNvContentPartPr/>
                <p14:nvPr/>
              </p14:nvContentPartPr>
              <p14:xfrm>
                <a:off x="1799981" y="2673491"/>
                <a:ext cx="266760" cy="143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5C8CCD-C6CE-4D45-A97F-3E3EC9D0B2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1981" y="2655491"/>
                  <a:ext cx="302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B3645F-296A-4637-B0BC-E326CB1E3EB0}"/>
                    </a:ext>
                  </a:extLst>
                </p14:cNvPr>
                <p14:cNvContentPartPr/>
                <p14:nvPr/>
              </p14:nvContentPartPr>
              <p14:xfrm>
                <a:off x="2157461" y="2738291"/>
                <a:ext cx="205560" cy="72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B3645F-296A-4637-B0BC-E326CB1E3E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9461" y="2720651"/>
                  <a:ext cx="24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018D33-F1CD-4625-8A67-A496C9945D24}"/>
                    </a:ext>
                  </a:extLst>
                </p14:cNvPr>
                <p14:cNvContentPartPr/>
                <p14:nvPr/>
              </p14:nvContentPartPr>
              <p14:xfrm>
                <a:off x="2591621" y="2737211"/>
                <a:ext cx="23400" cy="11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018D33-F1CD-4625-8A67-A496C9945D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3621" y="2719211"/>
                  <a:ext cx="590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2553AC-BCFD-4A62-8AAA-A45FF3E22343}"/>
              </a:ext>
            </a:extLst>
          </p:cNvPr>
          <p:cNvGrpSpPr/>
          <p:nvPr/>
        </p:nvGrpSpPr>
        <p:grpSpPr>
          <a:xfrm>
            <a:off x="2991581" y="2630291"/>
            <a:ext cx="847080" cy="271440"/>
            <a:chOff x="2991581" y="2630291"/>
            <a:chExt cx="8470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F7B109-9E54-4D1A-9153-9B8C38C3F64A}"/>
                    </a:ext>
                  </a:extLst>
                </p14:cNvPr>
                <p14:cNvContentPartPr/>
                <p14:nvPr/>
              </p14:nvContentPartPr>
              <p14:xfrm>
                <a:off x="2991581" y="2630291"/>
                <a:ext cx="205560" cy="243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F7B109-9E54-4D1A-9153-9B8C38C3F6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3581" y="2612291"/>
                  <a:ext cx="241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6A6188-984A-4AB4-A10D-A7D067A0060A}"/>
                    </a:ext>
                  </a:extLst>
                </p14:cNvPr>
                <p14:cNvContentPartPr/>
                <p14:nvPr/>
              </p14:nvContentPartPr>
              <p14:xfrm>
                <a:off x="3382181" y="2720651"/>
                <a:ext cx="154800" cy="181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6A6188-984A-4AB4-A10D-A7D067A006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4541" y="2703011"/>
                  <a:ext cx="190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D2691C-5810-4ABB-94ED-79ADEDA0AE19}"/>
                    </a:ext>
                  </a:extLst>
                </p14:cNvPr>
                <p14:cNvContentPartPr/>
                <p14:nvPr/>
              </p14:nvContentPartPr>
              <p14:xfrm>
                <a:off x="3670181" y="2671331"/>
                <a:ext cx="165240" cy="175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D2691C-5810-4ABB-94ED-79ADEDA0AE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2541" y="2653331"/>
                  <a:ext cx="200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6C454E-EA0E-4552-BEB1-2C6D256E6AC6}"/>
                    </a:ext>
                  </a:extLst>
                </p14:cNvPr>
                <p14:cNvContentPartPr/>
                <p14:nvPr/>
              </p14:nvContentPartPr>
              <p14:xfrm>
                <a:off x="3620861" y="2796611"/>
                <a:ext cx="217800" cy="1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6C454E-EA0E-4552-BEB1-2C6D256E6A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3221" y="2778971"/>
                  <a:ext cx="253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BC3C54C-0461-467A-A01D-5BA260F85D8A}"/>
                  </a:ext>
                </a:extLst>
              </p14:cNvPr>
              <p14:cNvContentPartPr/>
              <p14:nvPr/>
            </p14:nvContentPartPr>
            <p14:xfrm>
              <a:off x="2904461" y="3130331"/>
              <a:ext cx="975600" cy="28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BC3C54C-0461-467A-A01D-5BA260F85D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86461" y="3112331"/>
                <a:ext cx="1011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C646937-2F4E-43CD-A258-AA6C1A168A27}"/>
                  </a:ext>
                </a:extLst>
              </p14:cNvPr>
              <p14:cNvContentPartPr/>
              <p14:nvPr/>
            </p14:nvContentPartPr>
            <p14:xfrm>
              <a:off x="1037501" y="4474931"/>
              <a:ext cx="496080" cy="25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C646937-2F4E-43CD-A258-AA6C1A168A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9501" y="4457291"/>
                <a:ext cx="53172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32FCD88-FBEE-4573-A1C9-681D502850D7}"/>
              </a:ext>
            </a:extLst>
          </p:cNvPr>
          <p:cNvGrpSpPr/>
          <p:nvPr/>
        </p:nvGrpSpPr>
        <p:grpSpPr>
          <a:xfrm>
            <a:off x="4219181" y="1100291"/>
            <a:ext cx="4721040" cy="2958840"/>
            <a:chOff x="4219181" y="1100291"/>
            <a:chExt cx="4721040" cy="29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C49D7D-1B63-420F-85E5-93F77A3ADC87}"/>
                    </a:ext>
                  </a:extLst>
                </p14:cNvPr>
                <p14:cNvContentPartPr/>
                <p14:nvPr/>
              </p14:nvContentPartPr>
              <p14:xfrm>
                <a:off x="4658381" y="3579971"/>
                <a:ext cx="60120" cy="92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C49D7D-1B63-420F-85E5-93F77A3ADC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0741" y="3562331"/>
                  <a:ext cx="95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3BA14F-2CAC-41FE-A421-EF7B7D25CA1C}"/>
                    </a:ext>
                  </a:extLst>
                </p14:cNvPr>
                <p14:cNvContentPartPr/>
                <p14:nvPr/>
              </p14:nvContentPartPr>
              <p14:xfrm>
                <a:off x="4919021" y="3489611"/>
                <a:ext cx="89640" cy="8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3BA14F-2CAC-41FE-A421-EF7B7D25CA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1381" y="3471971"/>
                  <a:ext cx="125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238DF3-7F88-4CB2-B4CA-D020C048E669}"/>
                    </a:ext>
                  </a:extLst>
                </p14:cNvPr>
                <p14:cNvContentPartPr/>
                <p14:nvPr/>
              </p14:nvContentPartPr>
              <p14:xfrm>
                <a:off x="5284061" y="3384851"/>
                <a:ext cx="86760" cy="44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238DF3-7F88-4CB2-B4CA-D020C048E6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6421" y="3366851"/>
                  <a:ext cx="122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1103B1-2C02-496F-93CD-E1D76811E928}"/>
                    </a:ext>
                  </a:extLst>
                </p14:cNvPr>
                <p14:cNvContentPartPr/>
                <p14:nvPr/>
              </p14:nvContentPartPr>
              <p14:xfrm>
                <a:off x="5555141" y="3431651"/>
                <a:ext cx="58320" cy="73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1103B1-2C02-496F-93CD-E1D76811E9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37501" y="3414011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2944D2-5D7D-4581-B200-8C46A7304DEB}"/>
                    </a:ext>
                  </a:extLst>
                </p14:cNvPr>
                <p14:cNvContentPartPr/>
                <p14:nvPr/>
              </p14:nvContentPartPr>
              <p14:xfrm>
                <a:off x="5642981" y="2956451"/>
                <a:ext cx="41040" cy="91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2944D2-5D7D-4581-B200-8C46A7304D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25341" y="2938811"/>
                  <a:ext cx="76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8082E4-1927-4352-8241-B87B04FC734F}"/>
                    </a:ext>
                  </a:extLst>
                </p14:cNvPr>
                <p14:cNvContentPartPr/>
                <p14:nvPr/>
              </p14:nvContentPartPr>
              <p14:xfrm>
                <a:off x="5146181" y="3128531"/>
                <a:ext cx="45360" cy="5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8082E4-1927-4352-8241-B87B04FC73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8181" y="3110891"/>
                  <a:ext cx="81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DD062D-C04F-4426-934F-F86C9C0FCF7F}"/>
                    </a:ext>
                  </a:extLst>
                </p14:cNvPr>
                <p14:cNvContentPartPr/>
                <p14:nvPr/>
              </p14:nvContentPartPr>
              <p14:xfrm>
                <a:off x="5909381" y="3079211"/>
                <a:ext cx="64080" cy="34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DD062D-C04F-4426-934F-F86C9C0FCF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91741" y="3061571"/>
                  <a:ext cx="9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758113-1484-4816-85EC-19128ABD0618}"/>
                    </a:ext>
                  </a:extLst>
                </p14:cNvPr>
                <p14:cNvContentPartPr/>
                <p14:nvPr/>
              </p14:nvContentPartPr>
              <p14:xfrm>
                <a:off x="6049421" y="2702651"/>
                <a:ext cx="64080" cy="39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758113-1484-4816-85EC-19128ABD06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1421" y="2685011"/>
                  <a:ext cx="99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095023-EE3F-4C53-A525-5C429552BD2A}"/>
                    </a:ext>
                  </a:extLst>
                </p14:cNvPr>
                <p14:cNvContentPartPr/>
                <p14:nvPr/>
              </p14:nvContentPartPr>
              <p14:xfrm>
                <a:off x="6448301" y="2543171"/>
                <a:ext cx="89640" cy="9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095023-EE3F-4C53-A525-5C429552BD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30301" y="2525531"/>
                  <a:ext cx="125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E92FF9-F55E-4116-BA61-5DEC7820D4CC}"/>
                    </a:ext>
                  </a:extLst>
                </p14:cNvPr>
                <p14:cNvContentPartPr/>
                <p14:nvPr/>
              </p14:nvContentPartPr>
              <p14:xfrm>
                <a:off x="4479461" y="2257691"/>
                <a:ext cx="2111040" cy="1801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E92FF9-F55E-4116-BA61-5DEC7820D4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1461" y="2239691"/>
                  <a:ext cx="2146680" cy="18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07CD5C-5AAC-4A90-90EF-803E4DB79510}"/>
                    </a:ext>
                  </a:extLst>
                </p14:cNvPr>
                <p14:cNvContentPartPr/>
                <p14:nvPr/>
              </p14:nvContentPartPr>
              <p14:xfrm>
                <a:off x="6850421" y="3653051"/>
                <a:ext cx="111960" cy="87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07CD5C-5AAC-4A90-90EF-803E4DB795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32421" y="3635411"/>
                  <a:ext cx="147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9DB141-ED70-4BE7-8270-FDF4FA526088}"/>
                    </a:ext>
                  </a:extLst>
                </p14:cNvPr>
                <p14:cNvContentPartPr/>
                <p14:nvPr/>
              </p14:nvContentPartPr>
              <p14:xfrm>
                <a:off x="7213301" y="3656291"/>
                <a:ext cx="59760" cy="50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9DB141-ED70-4BE7-8270-FDF4FA5260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95301" y="3638291"/>
                  <a:ext cx="95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DE5362-26AB-4FD9-91A2-51C52C412860}"/>
                    </a:ext>
                  </a:extLst>
                </p14:cNvPr>
                <p14:cNvContentPartPr/>
                <p14:nvPr/>
              </p14:nvContentPartPr>
              <p14:xfrm>
                <a:off x="7744661" y="3646571"/>
                <a:ext cx="45360" cy="69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DE5362-26AB-4FD9-91A2-51C52C4128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6661" y="3628571"/>
                  <a:ext cx="81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F15F572-B749-4806-90B1-DD96BEE59BD0}"/>
                    </a:ext>
                  </a:extLst>
                </p14:cNvPr>
                <p14:cNvContentPartPr/>
                <p14:nvPr/>
              </p14:nvContentPartPr>
              <p14:xfrm>
                <a:off x="7480421" y="3315371"/>
                <a:ext cx="32760" cy="36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F15F572-B749-4806-90B1-DD96BEE59B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62421" y="3297371"/>
                  <a:ext cx="68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D8D6A4-0545-440D-8D46-6C50D91C7D65}"/>
                    </a:ext>
                  </a:extLst>
                </p14:cNvPr>
                <p14:cNvContentPartPr/>
                <p14:nvPr/>
              </p14:nvContentPartPr>
              <p14:xfrm>
                <a:off x="8211581" y="3363251"/>
                <a:ext cx="66240" cy="66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D8D6A4-0545-440D-8D46-6C50D91C7D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93941" y="3345251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96DCC9-C3C1-47F7-8E92-D05F232C0A51}"/>
                    </a:ext>
                  </a:extLst>
                </p14:cNvPr>
                <p14:cNvContentPartPr/>
                <p14:nvPr/>
              </p14:nvContentPartPr>
              <p14:xfrm>
                <a:off x="8222381" y="3498971"/>
                <a:ext cx="116280" cy="66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96DCC9-C3C1-47F7-8E92-D05F232C0A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4381" y="3480971"/>
                  <a:ext cx="151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82A1C4-2877-43F8-B009-80A932A5D38D}"/>
                    </a:ext>
                  </a:extLst>
                </p14:cNvPr>
                <p14:cNvContentPartPr/>
                <p14:nvPr/>
              </p14:nvContentPartPr>
              <p14:xfrm>
                <a:off x="8540621" y="3531731"/>
                <a:ext cx="115920" cy="80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82A1C4-2877-43F8-B009-80A932A5D3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22981" y="3513731"/>
                  <a:ext cx="151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427052-F022-49BA-BA22-72E3A158D6B2}"/>
                    </a:ext>
                  </a:extLst>
                </p14:cNvPr>
                <p14:cNvContentPartPr/>
                <p14:nvPr/>
              </p14:nvContentPartPr>
              <p14:xfrm>
                <a:off x="7134461" y="3344531"/>
                <a:ext cx="44280" cy="5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427052-F022-49BA-BA22-72E3A158D6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16461" y="3326531"/>
                  <a:ext cx="79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5DB94D-AAD9-40F9-8C48-7486572EDB43}"/>
                    </a:ext>
                  </a:extLst>
                </p14:cNvPr>
                <p14:cNvContentPartPr/>
                <p14:nvPr/>
              </p14:nvContentPartPr>
              <p14:xfrm>
                <a:off x="6585821" y="3413651"/>
                <a:ext cx="1870560" cy="102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5DB94D-AAD9-40F9-8C48-7486572EDB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68181" y="3396011"/>
                  <a:ext cx="1906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2D70BC-48EC-4446-9E70-461F1F4FF8C0}"/>
                    </a:ext>
                  </a:extLst>
                </p14:cNvPr>
                <p14:cNvContentPartPr/>
                <p14:nvPr/>
              </p14:nvContentPartPr>
              <p14:xfrm>
                <a:off x="7171541" y="1167251"/>
                <a:ext cx="50400" cy="757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2D70BC-48EC-4446-9E70-461F1F4FF8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53901" y="1149251"/>
                  <a:ext cx="8604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5EF98D0-6328-44E8-9E60-0BDDE6C24A60}"/>
                    </a:ext>
                  </a:extLst>
                </p14:cNvPr>
                <p14:cNvContentPartPr/>
                <p14:nvPr/>
              </p14:nvContentPartPr>
              <p14:xfrm>
                <a:off x="7293221" y="1799771"/>
                <a:ext cx="853560" cy="105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5EF98D0-6328-44E8-9E60-0BDDE6C24A6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75221" y="1782131"/>
                  <a:ext cx="889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7586BC9-AE10-4CCF-8A3E-CDC0C9BF0AD5}"/>
                    </a:ext>
                  </a:extLst>
                </p14:cNvPr>
                <p14:cNvContentPartPr/>
                <p14:nvPr/>
              </p14:nvContentPartPr>
              <p14:xfrm>
                <a:off x="8158301" y="1684211"/>
                <a:ext cx="99720" cy="233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7586BC9-AE10-4CCF-8A3E-CDC0C9BF0A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0661" y="1666571"/>
                  <a:ext cx="135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3047DD-8C18-489A-B30A-483B64A3908C}"/>
                    </a:ext>
                  </a:extLst>
                </p14:cNvPr>
                <p14:cNvContentPartPr/>
                <p14:nvPr/>
              </p14:nvContentPartPr>
              <p14:xfrm>
                <a:off x="7061381" y="1100291"/>
                <a:ext cx="226080" cy="136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3047DD-8C18-489A-B30A-483B64A390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43741" y="1082291"/>
                  <a:ext cx="261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439C94-A5A6-4074-99F6-F61A3396A327}"/>
                    </a:ext>
                  </a:extLst>
                </p14:cNvPr>
                <p14:cNvContentPartPr/>
                <p14:nvPr/>
              </p14:nvContentPartPr>
              <p14:xfrm>
                <a:off x="8324621" y="2049611"/>
                <a:ext cx="142920" cy="10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439C94-A5A6-4074-99F6-F61A3396A3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06621" y="2031971"/>
                  <a:ext cx="178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922A02-35FC-4A73-BD6F-E518BB044C41}"/>
                    </a:ext>
                  </a:extLst>
                </p14:cNvPr>
                <p14:cNvContentPartPr/>
                <p14:nvPr/>
              </p14:nvContentPartPr>
              <p14:xfrm>
                <a:off x="8352701" y="2021171"/>
                <a:ext cx="132840" cy="153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922A02-35FC-4A73-BD6F-E518BB044C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35061" y="2003171"/>
                  <a:ext cx="168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D5A73F0-78F4-4667-953B-1391C5D974A4}"/>
                    </a:ext>
                  </a:extLst>
                </p14:cNvPr>
                <p14:cNvContentPartPr/>
                <p14:nvPr/>
              </p14:nvContentPartPr>
              <p14:xfrm>
                <a:off x="8558261" y="2096051"/>
                <a:ext cx="64440" cy="151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D5A73F0-78F4-4667-953B-1391C5D974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40261" y="2078051"/>
                  <a:ext cx="100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B015C3-5744-4613-B6D9-073DCFEF2F43}"/>
                    </a:ext>
                  </a:extLst>
                </p14:cNvPr>
                <p14:cNvContentPartPr/>
                <p14:nvPr/>
              </p14:nvContentPartPr>
              <p14:xfrm>
                <a:off x="6564941" y="1101011"/>
                <a:ext cx="140040" cy="113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B015C3-5744-4613-B6D9-073DCFEF2F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47301" y="1083011"/>
                  <a:ext cx="175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146580-FC5F-4FEA-B5EF-87C3B3DC0D0D}"/>
                    </a:ext>
                  </a:extLst>
                </p14:cNvPr>
                <p14:cNvContentPartPr/>
                <p14:nvPr/>
              </p14:nvContentPartPr>
              <p14:xfrm>
                <a:off x="6591221" y="1110011"/>
                <a:ext cx="136080" cy="16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146580-FC5F-4FEA-B5EF-87C3B3DC0D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3581" y="1092011"/>
                  <a:ext cx="171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B8890F-9ED1-44FD-9554-9464DB864B1E}"/>
                    </a:ext>
                  </a:extLst>
                </p14:cNvPr>
                <p14:cNvContentPartPr/>
                <p14:nvPr/>
              </p14:nvContentPartPr>
              <p14:xfrm>
                <a:off x="6810101" y="1177331"/>
                <a:ext cx="138240" cy="149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B8890F-9ED1-44FD-9554-9464DB864B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92461" y="1159691"/>
                  <a:ext cx="173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8E75FA-1694-49A4-BB5C-1B25A5265CC4}"/>
                    </a:ext>
                  </a:extLst>
                </p14:cNvPr>
                <p14:cNvContentPartPr/>
                <p14:nvPr/>
              </p14:nvContentPartPr>
              <p14:xfrm>
                <a:off x="7813781" y="1550651"/>
                <a:ext cx="50040" cy="48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8E75FA-1694-49A4-BB5C-1B25A5265C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5781" y="1533011"/>
                  <a:ext cx="85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5698C0-04BF-4260-9B96-95B83F41E7E9}"/>
                    </a:ext>
                  </a:extLst>
                </p14:cNvPr>
                <p14:cNvContentPartPr/>
                <p14:nvPr/>
              </p14:nvContentPartPr>
              <p14:xfrm>
                <a:off x="7849421" y="1548851"/>
                <a:ext cx="9360" cy="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5698C0-04BF-4260-9B96-95B83F41E7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31781" y="1531211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B2263D-9020-4C97-A381-EEBC474D54E5}"/>
                    </a:ext>
                  </a:extLst>
                </p14:cNvPr>
                <p14:cNvContentPartPr/>
                <p14:nvPr/>
              </p14:nvContentPartPr>
              <p14:xfrm>
                <a:off x="7516781" y="1241771"/>
                <a:ext cx="61920" cy="34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B2263D-9020-4C97-A381-EEBC474D54E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98781" y="1224131"/>
                  <a:ext cx="97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D57D0E-9801-4D07-8BD6-C536F11C575D}"/>
                    </a:ext>
                  </a:extLst>
                </p14:cNvPr>
                <p14:cNvContentPartPr/>
                <p14:nvPr/>
              </p14:nvContentPartPr>
              <p14:xfrm>
                <a:off x="7649621" y="1194971"/>
                <a:ext cx="188640" cy="21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D57D0E-9801-4D07-8BD6-C536F11C57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31981" y="1177331"/>
                  <a:ext cx="224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B0FDEC-363C-4E51-B3B5-79D0E88DD25C}"/>
                    </a:ext>
                  </a:extLst>
                </p14:cNvPr>
                <p14:cNvContentPartPr/>
                <p14:nvPr/>
              </p14:nvContentPartPr>
              <p14:xfrm>
                <a:off x="7612541" y="1127651"/>
                <a:ext cx="73800" cy="164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B0FDEC-363C-4E51-B3B5-79D0E88DD2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94901" y="1110011"/>
                  <a:ext cx="109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5F2906-7271-4611-ADE7-B902ABB00B47}"/>
                    </a:ext>
                  </a:extLst>
                </p14:cNvPr>
                <p14:cNvContentPartPr/>
                <p14:nvPr/>
              </p14:nvContentPartPr>
              <p14:xfrm>
                <a:off x="8025821" y="1323491"/>
                <a:ext cx="150840" cy="143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5F2906-7271-4611-ADE7-B902ABB00B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8181" y="1305491"/>
                  <a:ext cx="186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F77A3A-2C99-4B59-BD99-CA652A9DB9CC}"/>
                    </a:ext>
                  </a:extLst>
                </p14:cNvPr>
                <p14:cNvContentPartPr/>
                <p14:nvPr/>
              </p14:nvContentPartPr>
              <p14:xfrm>
                <a:off x="7963901" y="1428611"/>
                <a:ext cx="140760" cy="152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F77A3A-2C99-4B59-BD99-CA652A9DB9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5901" y="1410611"/>
                  <a:ext cx="176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BF1FC79-FB00-48F5-9046-3E03369FE702}"/>
                    </a:ext>
                  </a:extLst>
                </p14:cNvPr>
                <p14:cNvContentPartPr/>
                <p14:nvPr/>
              </p14:nvContentPartPr>
              <p14:xfrm>
                <a:off x="5578181" y="1970051"/>
                <a:ext cx="104400" cy="32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BF1FC79-FB00-48F5-9046-3E03369FE7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60541" y="1952411"/>
                  <a:ext cx="140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C085AF-8EC1-4895-951E-7390A953CBA0}"/>
                    </a:ext>
                  </a:extLst>
                </p14:cNvPr>
                <p14:cNvContentPartPr/>
                <p14:nvPr/>
              </p14:nvContentPartPr>
              <p14:xfrm>
                <a:off x="5523461" y="2097131"/>
                <a:ext cx="182880" cy="200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C085AF-8EC1-4895-951E-7390A953CB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05821" y="2079131"/>
                  <a:ext cx="218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D6ABBC-6305-4EFD-B49D-663077F599BE}"/>
                    </a:ext>
                  </a:extLst>
                </p14:cNvPr>
                <p14:cNvContentPartPr/>
                <p14:nvPr/>
              </p14:nvContentPartPr>
              <p14:xfrm>
                <a:off x="5730101" y="2074091"/>
                <a:ext cx="138960" cy="118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D6ABBC-6305-4EFD-B49D-663077F599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12461" y="2056091"/>
                  <a:ext cx="174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3D8DE2-07DD-4537-A12F-C166B6CB2AC4}"/>
                    </a:ext>
                  </a:extLst>
                </p14:cNvPr>
                <p14:cNvContentPartPr/>
                <p14:nvPr/>
              </p14:nvContentPartPr>
              <p14:xfrm>
                <a:off x="5898581" y="2128451"/>
                <a:ext cx="74520" cy="100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3D8DE2-07DD-4537-A12F-C166B6CB2A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80581" y="2110811"/>
                  <a:ext cx="110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F1B7F18-5A9E-4E76-989D-813935ADE185}"/>
                    </a:ext>
                  </a:extLst>
                </p14:cNvPr>
                <p14:cNvContentPartPr/>
                <p14:nvPr/>
              </p14:nvContentPartPr>
              <p14:xfrm>
                <a:off x="6100901" y="2145011"/>
                <a:ext cx="27360" cy="122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F1B7F18-5A9E-4E76-989D-813935ADE1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83261" y="2127371"/>
                  <a:ext cx="6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EFBF781-F775-426C-AD63-704B95C73401}"/>
                    </a:ext>
                  </a:extLst>
                </p14:cNvPr>
                <p14:cNvContentPartPr/>
                <p14:nvPr/>
              </p14:nvContentPartPr>
              <p14:xfrm>
                <a:off x="6242741" y="2074451"/>
                <a:ext cx="95040" cy="85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EFBF781-F775-426C-AD63-704B95C734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25101" y="2056811"/>
                  <a:ext cx="130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E6B979-CD8B-4E7A-9771-7F8D86AE9721}"/>
                    </a:ext>
                  </a:extLst>
                </p14:cNvPr>
                <p14:cNvContentPartPr/>
                <p14:nvPr/>
              </p14:nvContentPartPr>
              <p14:xfrm>
                <a:off x="6249581" y="2012171"/>
                <a:ext cx="159120" cy="187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E6B979-CD8B-4E7A-9771-7F8D86AE97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31941" y="1994171"/>
                  <a:ext cx="194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8F5EFF-4E73-42C9-A7E8-C365D6854981}"/>
                    </a:ext>
                  </a:extLst>
                </p14:cNvPr>
                <p14:cNvContentPartPr/>
                <p14:nvPr/>
              </p14:nvContentPartPr>
              <p14:xfrm>
                <a:off x="6435341" y="2096771"/>
                <a:ext cx="126720" cy="91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8F5EFF-4E73-42C9-A7E8-C365D68549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17701" y="2078771"/>
                  <a:ext cx="16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6632C7-09E2-4D2A-96C0-972C0F267A62}"/>
                    </a:ext>
                  </a:extLst>
                </p14:cNvPr>
                <p14:cNvContentPartPr/>
                <p14:nvPr/>
              </p14:nvContentPartPr>
              <p14:xfrm>
                <a:off x="6540101" y="1883651"/>
                <a:ext cx="112320" cy="281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6632C7-09E2-4D2A-96C0-972C0F267A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22101" y="1866011"/>
                  <a:ext cx="147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04B994-C418-4132-BCFE-4CF564B5A123}"/>
                    </a:ext>
                  </a:extLst>
                </p14:cNvPr>
                <p14:cNvContentPartPr/>
                <p14:nvPr/>
              </p14:nvContentPartPr>
              <p14:xfrm>
                <a:off x="6748901" y="2130251"/>
                <a:ext cx="24480" cy="33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04B994-C418-4132-BCFE-4CF564B5A1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30901" y="2112611"/>
                  <a:ext cx="60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ECA946C-8DFD-4E33-ACFE-035AA49B29EF}"/>
                    </a:ext>
                  </a:extLst>
                </p14:cNvPr>
                <p14:cNvContentPartPr/>
                <p14:nvPr/>
              </p14:nvContentPartPr>
              <p14:xfrm>
                <a:off x="6976421" y="1848371"/>
                <a:ext cx="99000" cy="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ECA946C-8DFD-4E33-ACFE-035AA49B29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58421" y="1830731"/>
                  <a:ext cx="13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1EC985-2D30-45BE-BCDE-C97983DC5C03}"/>
                    </a:ext>
                  </a:extLst>
                </p14:cNvPr>
                <p14:cNvContentPartPr/>
                <p14:nvPr/>
              </p14:nvContentPartPr>
              <p14:xfrm>
                <a:off x="6935021" y="1940171"/>
                <a:ext cx="140040" cy="510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1EC985-2D30-45BE-BCDE-C97983DC5C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17381" y="1922531"/>
                  <a:ext cx="1756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14904E-7587-49DF-B6C8-BFECB319CE50}"/>
                    </a:ext>
                  </a:extLst>
                </p14:cNvPr>
                <p14:cNvContentPartPr/>
                <p14:nvPr/>
              </p14:nvContentPartPr>
              <p14:xfrm>
                <a:off x="7500581" y="1923251"/>
                <a:ext cx="138600" cy="568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14904E-7587-49DF-B6C8-BFECB319CE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82941" y="1905611"/>
                  <a:ext cx="1742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F13E4A-E64A-49D0-874E-BAD8936091B8}"/>
                    </a:ext>
                  </a:extLst>
                </p14:cNvPr>
                <p14:cNvContentPartPr/>
                <p14:nvPr/>
              </p14:nvContentPartPr>
              <p14:xfrm>
                <a:off x="7108181" y="2133491"/>
                <a:ext cx="136080" cy="3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F13E4A-E64A-49D0-874E-BAD8936091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90181" y="2115851"/>
                  <a:ext cx="171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1E4F98-63B2-41EE-A32C-C64534D42D8E}"/>
                    </a:ext>
                  </a:extLst>
                </p14:cNvPr>
                <p14:cNvContentPartPr/>
                <p14:nvPr/>
              </p14:nvContentPartPr>
              <p14:xfrm>
                <a:off x="7458461" y="2121251"/>
                <a:ext cx="120600" cy="2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1E4F98-63B2-41EE-A32C-C64534D42D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0821" y="2103611"/>
                  <a:ext cx="156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14A95B-DA87-4640-88DA-91DED130AEFA}"/>
                    </a:ext>
                  </a:extLst>
                </p14:cNvPr>
                <p14:cNvContentPartPr/>
                <p14:nvPr/>
              </p14:nvContentPartPr>
              <p14:xfrm>
                <a:off x="7162901" y="2391971"/>
                <a:ext cx="110520" cy="16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14A95B-DA87-4640-88DA-91DED130AE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44901" y="2373971"/>
                  <a:ext cx="14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092F067-38DA-487D-A8E0-C2E2BE02A7A2}"/>
                    </a:ext>
                  </a:extLst>
                </p14:cNvPr>
                <p14:cNvContentPartPr/>
                <p14:nvPr/>
              </p14:nvContentPartPr>
              <p14:xfrm>
                <a:off x="7432901" y="2340131"/>
                <a:ext cx="90720" cy="8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092F067-38DA-487D-A8E0-C2E2BE02A7A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15261" y="2322491"/>
                  <a:ext cx="126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D353A8-EEF6-443D-8408-134FADE255DD}"/>
                    </a:ext>
                  </a:extLst>
                </p14:cNvPr>
                <p14:cNvContentPartPr/>
                <p14:nvPr/>
              </p14:nvContentPartPr>
              <p14:xfrm>
                <a:off x="5144741" y="2163371"/>
                <a:ext cx="184680" cy="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D353A8-EEF6-443D-8408-134FADE255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26741" y="2145371"/>
                  <a:ext cx="220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CD98EF-3E77-4E8C-82F3-DAEA38DE711C}"/>
                    </a:ext>
                  </a:extLst>
                </p14:cNvPr>
                <p14:cNvContentPartPr/>
                <p14:nvPr/>
              </p14:nvContentPartPr>
              <p14:xfrm>
                <a:off x="5144741" y="2261651"/>
                <a:ext cx="171360" cy="4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CD98EF-3E77-4E8C-82F3-DAEA38DE71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26741" y="2244011"/>
                  <a:ext cx="207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356C11-CAF3-47D1-A2AD-5FA7A638D32B}"/>
                    </a:ext>
                  </a:extLst>
                </p14:cNvPr>
                <p14:cNvContentPartPr/>
                <p14:nvPr/>
              </p14:nvContentPartPr>
              <p14:xfrm>
                <a:off x="4226741" y="2104331"/>
                <a:ext cx="92160" cy="3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356C11-CAF3-47D1-A2AD-5FA7A638D3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9101" y="2086691"/>
                  <a:ext cx="127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973829-E953-4882-A546-BA102129F837}"/>
                    </a:ext>
                  </a:extLst>
                </p14:cNvPr>
                <p14:cNvContentPartPr/>
                <p14:nvPr/>
              </p14:nvContentPartPr>
              <p14:xfrm>
                <a:off x="4219181" y="2200451"/>
                <a:ext cx="143640" cy="221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973829-E953-4882-A546-BA102129F83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01541" y="2182451"/>
                  <a:ext cx="179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9A8C48-B352-4911-A642-30FFCD290EF1}"/>
                    </a:ext>
                  </a:extLst>
                </p14:cNvPr>
                <p14:cNvContentPartPr/>
                <p14:nvPr/>
              </p14:nvContentPartPr>
              <p14:xfrm>
                <a:off x="4870781" y="2050331"/>
                <a:ext cx="113760" cy="389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9A8C48-B352-4911-A642-30FFCD290E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53141" y="2032331"/>
                  <a:ext cx="1494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B20A07-5C32-497C-BB68-FD53A94CAE46}"/>
                    </a:ext>
                  </a:extLst>
                </p14:cNvPr>
                <p14:cNvContentPartPr/>
                <p14:nvPr/>
              </p14:nvContentPartPr>
              <p14:xfrm>
                <a:off x="4522661" y="2298731"/>
                <a:ext cx="9720" cy="133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B20A07-5C32-497C-BB68-FD53A94CAE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04661" y="2281091"/>
                  <a:ext cx="45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AED7C4B-0C78-41D2-8AC9-560885BBC78E}"/>
                    </a:ext>
                  </a:extLst>
                </p14:cNvPr>
                <p14:cNvContentPartPr/>
                <p14:nvPr/>
              </p14:nvContentPartPr>
              <p14:xfrm>
                <a:off x="4745501" y="2320691"/>
                <a:ext cx="36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AED7C4B-0C78-41D2-8AC9-560885BBC78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7501" y="2303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4263ED4-309D-4DA1-AAA6-363DF7658E5F}"/>
                    </a:ext>
                  </a:extLst>
                </p14:cNvPr>
                <p14:cNvContentPartPr/>
                <p14:nvPr/>
              </p14:nvContentPartPr>
              <p14:xfrm>
                <a:off x="4440221" y="2301251"/>
                <a:ext cx="32760" cy="56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4263ED4-309D-4DA1-AAA6-363DF7658E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22221" y="2283611"/>
                  <a:ext cx="68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C96B08B-6003-47A4-B44D-51B89D354F9B}"/>
                    </a:ext>
                  </a:extLst>
                </p14:cNvPr>
                <p14:cNvContentPartPr/>
                <p14:nvPr/>
              </p14:nvContentPartPr>
              <p14:xfrm>
                <a:off x="4476581" y="2134211"/>
                <a:ext cx="360" cy="61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C96B08B-6003-47A4-B44D-51B89D354F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58941" y="2116211"/>
                  <a:ext cx="36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9C93F9-F37D-480B-BAC6-916AB760E4E9}"/>
                    </a:ext>
                  </a:extLst>
                </p14:cNvPr>
                <p14:cNvContentPartPr/>
                <p14:nvPr/>
              </p14:nvContentPartPr>
              <p14:xfrm>
                <a:off x="4632821" y="2214851"/>
                <a:ext cx="85320" cy="114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9C93F9-F37D-480B-BAC6-916AB760E4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14821" y="2197211"/>
                  <a:ext cx="120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03F8B4-455A-4BA6-97E5-CC618708F42A}"/>
                    </a:ext>
                  </a:extLst>
                </p14:cNvPr>
                <p14:cNvContentPartPr/>
                <p14:nvPr/>
              </p14:nvContentPartPr>
              <p14:xfrm>
                <a:off x="4757021" y="2268491"/>
                <a:ext cx="95760" cy="119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03F8B4-455A-4BA6-97E5-CC618708F4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39021" y="2250851"/>
                  <a:ext cx="131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B80B95-12B6-4721-B88E-6EEEF7D518D0}"/>
                    </a:ext>
                  </a:extLst>
                </p14:cNvPr>
                <p14:cNvContentPartPr/>
                <p14:nvPr/>
              </p14:nvContentPartPr>
              <p14:xfrm>
                <a:off x="4761701" y="2107931"/>
                <a:ext cx="7200" cy="79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B80B95-12B6-4721-B88E-6EEEF7D518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44061" y="2090291"/>
                  <a:ext cx="42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7D0882-CA28-4DEA-89E6-C0055926DBAA}"/>
                    </a:ext>
                  </a:extLst>
                </p14:cNvPr>
                <p14:cNvContentPartPr/>
                <p14:nvPr/>
              </p14:nvContentPartPr>
              <p14:xfrm>
                <a:off x="4302341" y="2239331"/>
                <a:ext cx="84240" cy="80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7D0882-CA28-4DEA-89E6-C0055926DB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84701" y="2221691"/>
                  <a:ext cx="119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CCC42C-AFCB-4F3C-8CF4-A2EA81CD8F51}"/>
                    </a:ext>
                  </a:extLst>
                </p14:cNvPr>
                <p14:cNvContentPartPr/>
                <p14:nvPr/>
              </p14:nvContentPartPr>
              <p14:xfrm>
                <a:off x="4313141" y="2230331"/>
                <a:ext cx="95040" cy="946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CCC42C-AFCB-4F3C-8CF4-A2EA81CD8F5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95501" y="2212331"/>
                  <a:ext cx="130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F190DF-F502-47D9-B6FC-F5D6C6CA042A}"/>
                    </a:ext>
                  </a:extLst>
                </p14:cNvPr>
                <p14:cNvContentPartPr/>
                <p14:nvPr/>
              </p14:nvContentPartPr>
              <p14:xfrm>
                <a:off x="6954101" y="2565851"/>
                <a:ext cx="743400" cy="198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F190DF-F502-47D9-B6FC-F5D6C6CA04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36101" y="2547851"/>
                  <a:ext cx="779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D21667D-6CC5-4BEF-B65A-F0FB71E6E39E}"/>
                    </a:ext>
                  </a:extLst>
                </p14:cNvPr>
                <p14:cNvContentPartPr/>
                <p14:nvPr/>
              </p14:nvContentPartPr>
              <p14:xfrm>
                <a:off x="7378181" y="2832611"/>
                <a:ext cx="280800" cy="1389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D21667D-6CC5-4BEF-B65A-F0FB71E6E39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60541" y="2814611"/>
                  <a:ext cx="316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D2519D0-CF46-4FF7-8CD6-160CF57F335D}"/>
                    </a:ext>
                  </a:extLst>
                </p14:cNvPr>
                <p14:cNvContentPartPr/>
                <p14:nvPr/>
              </p14:nvContentPartPr>
              <p14:xfrm>
                <a:off x="7589501" y="2859251"/>
                <a:ext cx="104040" cy="211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D2519D0-CF46-4FF7-8CD6-160CF57F33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71861" y="2841611"/>
                  <a:ext cx="139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8BDE9D1-BC7D-4AE0-9175-411AF8904682}"/>
                    </a:ext>
                  </a:extLst>
                </p14:cNvPr>
                <p14:cNvContentPartPr/>
                <p14:nvPr/>
              </p14:nvContentPartPr>
              <p14:xfrm>
                <a:off x="7854461" y="2844131"/>
                <a:ext cx="15840" cy="122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8BDE9D1-BC7D-4AE0-9175-411AF89046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36461" y="2826491"/>
                  <a:ext cx="51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F960BF-67CC-4D03-954C-434FF08198B4}"/>
                    </a:ext>
                  </a:extLst>
                </p14:cNvPr>
                <p14:cNvContentPartPr/>
                <p14:nvPr/>
              </p14:nvContentPartPr>
              <p14:xfrm>
                <a:off x="7867061" y="2736851"/>
                <a:ext cx="145800" cy="160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F960BF-67CC-4D03-954C-434FF08198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49061" y="2719211"/>
                  <a:ext cx="181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9EBDE5-B2D1-4FCB-AB21-8E1F6EA300B1}"/>
                    </a:ext>
                  </a:extLst>
                </p14:cNvPr>
                <p14:cNvContentPartPr/>
                <p14:nvPr/>
              </p14:nvContentPartPr>
              <p14:xfrm>
                <a:off x="8047421" y="2856731"/>
                <a:ext cx="105840" cy="91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9EBDE5-B2D1-4FCB-AB21-8E1F6EA300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29781" y="2839091"/>
                  <a:ext cx="141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71A6607-B001-43B2-8A72-ECBED25D35E7}"/>
                    </a:ext>
                  </a:extLst>
                </p14:cNvPr>
                <p14:cNvContentPartPr/>
                <p14:nvPr/>
              </p14:nvContentPartPr>
              <p14:xfrm>
                <a:off x="8254781" y="2688611"/>
                <a:ext cx="9720" cy="212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71A6607-B001-43B2-8A72-ECBED25D35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37141" y="2670611"/>
                  <a:ext cx="45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D3D281-3E03-465B-B28D-6E5966DD0A77}"/>
                    </a:ext>
                  </a:extLst>
                </p14:cNvPr>
                <p14:cNvContentPartPr/>
                <p14:nvPr/>
              </p14:nvContentPartPr>
              <p14:xfrm>
                <a:off x="8214101" y="2723531"/>
                <a:ext cx="423360" cy="190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D3D281-3E03-465B-B28D-6E5966DD0A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96461" y="2705531"/>
                  <a:ext cx="459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72FEE7-2A1E-450E-B636-F5E2AC1BB12F}"/>
                    </a:ext>
                  </a:extLst>
                </p14:cNvPr>
                <p14:cNvContentPartPr/>
                <p14:nvPr/>
              </p14:nvContentPartPr>
              <p14:xfrm>
                <a:off x="8655461" y="2745131"/>
                <a:ext cx="14400" cy="10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72FEE7-2A1E-450E-B636-F5E2AC1BB1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37461" y="2727131"/>
                  <a:ext cx="50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68D767-7037-438F-9875-2286B69805C2}"/>
                    </a:ext>
                  </a:extLst>
                </p14:cNvPr>
                <p14:cNvContentPartPr/>
                <p14:nvPr/>
              </p14:nvContentPartPr>
              <p14:xfrm>
                <a:off x="8716661" y="2838011"/>
                <a:ext cx="223560" cy="94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68D767-7037-438F-9875-2286B69805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99021" y="2820371"/>
                  <a:ext cx="259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6C4D8A-3816-4278-824F-08AFBF684E58}"/>
                    </a:ext>
                  </a:extLst>
                </p14:cNvPr>
                <p14:cNvContentPartPr/>
                <p14:nvPr/>
              </p14:nvContentPartPr>
              <p14:xfrm>
                <a:off x="7944101" y="3103691"/>
                <a:ext cx="242640" cy="86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6C4D8A-3816-4278-824F-08AFBF684E5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6461" y="3086051"/>
                  <a:ext cx="27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25807E0-07CD-4938-B756-D59D50F27502}"/>
                    </a:ext>
                  </a:extLst>
                </p14:cNvPr>
                <p14:cNvContentPartPr/>
                <p14:nvPr/>
              </p14:nvContentPartPr>
              <p14:xfrm>
                <a:off x="8194661" y="3147611"/>
                <a:ext cx="44280" cy="4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25807E0-07CD-4938-B756-D59D50F275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77021" y="3129611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5A059C4-5CBD-441C-9407-5BB8C5048999}"/>
                    </a:ext>
                  </a:extLst>
                </p14:cNvPr>
                <p14:cNvContentPartPr/>
                <p14:nvPr/>
              </p14:nvContentPartPr>
              <p14:xfrm>
                <a:off x="8299421" y="3030251"/>
                <a:ext cx="1080" cy="203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5A059C4-5CBD-441C-9407-5BB8C504899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81421" y="3012251"/>
                  <a:ext cx="36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3501E57-CCD9-45EE-8655-F52D188938A8}"/>
                    </a:ext>
                  </a:extLst>
                </p14:cNvPr>
                <p14:cNvContentPartPr/>
                <p14:nvPr/>
              </p14:nvContentPartPr>
              <p14:xfrm>
                <a:off x="8246141" y="3136091"/>
                <a:ext cx="232200" cy="55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3501E57-CCD9-45EE-8655-F52D188938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8501" y="3118091"/>
                  <a:ext cx="267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560537A-0BAD-4E6D-91EA-387BCEC8287E}"/>
                    </a:ext>
                  </a:extLst>
                </p14:cNvPr>
                <p14:cNvContentPartPr/>
                <p14:nvPr/>
              </p14:nvContentPartPr>
              <p14:xfrm>
                <a:off x="8484461" y="3089651"/>
                <a:ext cx="61920" cy="144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560537A-0BAD-4E6D-91EA-387BCEC828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66821" y="3072011"/>
                  <a:ext cx="97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1B1D7EB-F240-418A-A293-FB0EFF70F653}"/>
                    </a:ext>
                  </a:extLst>
                </p14:cNvPr>
                <p14:cNvContentPartPr/>
                <p14:nvPr/>
              </p14:nvContentPartPr>
              <p14:xfrm>
                <a:off x="8623061" y="3173171"/>
                <a:ext cx="106200" cy="70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1B1D7EB-F240-418A-A293-FB0EFF70F6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05421" y="3155171"/>
                  <a:ext cx="141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BA40C3-042E-4A3F-8DE8-1C3E87431402}"/>
                    </a:ext>
                  </a:extLst>
                </p14:cNvPr>
                <p14:cNvContentPartPr/>
                <p14:nvPr/>
              </p14:nvContentPartPr>
              <p14:xfrm>
                <a:off x="8643221" y="3132131"/>
                <a:ext cx="83520" cy="123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BA40C3-042E-4A3F-8DE8-1C3E8743140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25581" y="3114491"/>
                  <a:ext cx="1191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A20A662-D68B-4B9B-9271-E9E58D870451}"/>
                  </a:ext>
                </a:extLst>
              </p14:cNvPr>
              <p14:cNvContentPartPr/>
              <p14:nvPr/>
            </p14:nvContentPartPr>
            <p14:xfrm>
              <a:off x="6472421" y="1569731"/>
              <a:ext cx="61920" cy="579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A20A662-D68B-4B9B-9271-E9E58D87045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454781" y="1551731"/>
                <a:ext cx="9756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95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C673-DDD6-41D4-ADD8-ED53FA78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to data rotation</a:t>
            </a:r>
            <a:endParaRPr lang="en-AU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9EF54982-56A8-42C2-B831-72494322F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2706" r="9751"/>
          <a:stretch/>
        </p:blipFill>
        <p:spPr>
          <a:xfrm>
            <a:off x="56332" y="1419622"/>
            <a:ext cx="9031336" cy="316163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F50D4F-07DF-4E0F-BF09-4F02AB116D8B}"/>
                  </a:ext>
                </a:extLst>
              </p14:cNvPr>
              <p14:cNvContentPartPr/>
              <p14:nvPr/>
            </p14:nvContentPartPr>
            <p14:xfrm>
              <a:off x="5374781" y="1476131"/>
              <a:ext cx="374040" cy="34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F50D4F-07DF-4E0F-BF09-4F02AB116D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781" y="1458491"/>
                <a:ext cx="4096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FAC1B2-2CE8-40F8-9825-E50BABEB5245}"/>
                  </a:ext>
                </a:extLst>
              </p14:cNvPr>
              <p14:cNvContentPartPr/>
              <p14:nvPr/>
            </p14:nvContentPartPr>
            <p14:xfrm>
              <a:off x="8534141" y="1497731"/>
              <a:ext cx="275040" cy="31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FAC1B2-2CE8-40F8-9825-E50BABEB52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6141" y="1480091"/>
                <a:ext cx="31068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35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C7BA-B895-4C1D-BD1C-4769383B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AU" dirty="0"/>
              <a:t>Instable</a:t>
            </a:r>
            <a:r>
              <a:rPr lang="en-US" dirty="0"/>
              <a:t>” output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F830-81B1-4240-84B2-33ED8B050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training, </a:t>
            </a:r>
            <a:r>
              <a:rPr lang="en-US" b="1" dirty="0"/>
              <a:t>features are randomly selected </a:t>
            </a:r>
            <a:r>
              <a:rPr lang="en-US" dirty="0"/>
              <a:t>to evaluate at each node.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Output models </a:t>
            </a:r>
            <a:r>
              <a:rPr lang="en-US" b="1" dirty="0"/>
              <a:t>changed from one train to another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strike="sngStrike" dirty="0">
                <a:sym typeface="Wingdings" panose="05000000000000000000" pitchFamily="2" charset="2"/>
              </a:rPr>
              <a:t>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F9D7E-0F1B-404E-BCC4-26F9FD6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6063D0-38D3-4D09-A86A-AD797D54D8CD}"/>
                  </a:ext>
                </a:extLst>
              </p14:cNvPr>
              <p14:cNvContentPartPr/>
              <p14:nvPr/>
            </p14:nvContentPartPr>
            <p14:xfrm>
              <a:off x="720701" y="709331"/>
              <a:ext cx="1392480" cy="7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6063D0-38D3-4D09-A86A-AD797D54D8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061" y="691691"/>
                <a:ext cx="1428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4EA16E-C130-4F1A-B0CE-413E93FC998B}"/>
                  </a:ext>
                </a:extLst>
              </p14:cNvPr>
              <p14:cNvContentPartPr/>
              <p14:nvPr/>
            </p14:nvContentPartPr>
            <p14:xfrm>
              <a:off x="814661" y="1567571"/>
              <a:ext cx="688680" cy="66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4EA16E-C130-4F1A-B0CE-413E93FC9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661" y="1549571"/>
                <a:ext cx="724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00B70F-DAF1-4258-96CA-9FB137DC8148}"/>
                  </a:ext>
                </a:extLst>
              </p14:cNvPr>
              <p14:cNvContentPartPr/>
              <p14:nvPr/>
            </p14:nvContentPartPr>
            <p14:xfrm>
              <a:off x="3471101" y="1541291"/>
              <a:ext cx="1758240" cy="69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00B70F-DAF1-4258-96CA-9FB137DC81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3101" y="1523291"/>
                <a:ext cx="1793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76BE4B-FC59-480D-B86D-3A96E1A3BE13}"/>
                  </a:ext>
                </a:extLst>
              </p14:cNvPr>
              <p14:cNvContentPartPr/>
              <p14:nvPr/>
            </p14:nvContentPartPr>
            <p14:xfrm>
              <a:off x="1158461" y="1938371"/>
              <a:ext cx="956880" cy="12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76BE4B-FC59-480D-B86D-3A96E1A3BE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0461" y="1920731"/>
                <a:ext cx="9925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241824-720E-493E-8AB4-7E702F340D7A}"/>
                  </a:ext>
                </a:extLst>
              </p14:cNvPr>
              <p14:cNvContentPartPr/>
              <p14:nvPr/>
            </p14:nvContentPartPr>
            <p14:xfrm>
              <a:off x="5016941" y="1952411"/>
              <a:ext cx="1181520" cy="113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241824-720E-493E-8AB4-7E702F340D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99301" y="1934771"/>
                <a:ext cx="121716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7BE1678-E507-4643-9B63-827F85D6268E}"/>
              </a:ext>
            </a:extLst>
          </p:cNvPr>
          <p:cNvGrpSpPr/>
          <p:nvPr/>
        </p:nvGrpSpPr>
        <p:grpSpPr>
          <a:xfrm>
            <a:off x="1148381" y="2974451"/>
            <a:ext cx="1576800" cy="360000"/>
            <a:chOff x="1148381" y="2974451"/>
            <a:chExt cx="157680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F2F87A-5F8B-4BA7-912D-DD4D8BC2AFA6}"/>
                    </a:ext>
                  </a:extLst>
                </p14:cNvPr>
                <p14:cNvContentPartPr/>
                <p14:nvPr/>
              </p14:nvContentPartPr>
              <p14:xfrm>
                <a:off x="1148381" y="3045011"/>
                <a:ext cx="184320" cy="268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F2F87A-5F8B-4BA7-912D-DD4D8BC2AF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0741" y="3027371"/>
                  <a:ext cx="219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1E9A4C-EE95-47CF-812C-1C593E831F76}"/>
                    </a:ext>
                  </a:extLst>
                </p14:cNvPr>
                <p14:cNvContentPartPr/>
                <p14:nvPr/>
              </p14:nvContentPartPr>
              <p14:xfrm>
                <a:off x="1320821" y="3264611"/>
                <a:ext cx="114840" cy="69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1E9A4C-EE95-47CF-812C-1C593E831F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2821" y="3246971"/>
                  <a:ext cx="15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24A592-9D0D-4208-B9F5-9B06E3A28D76}"/>
                    </a:ext>
                  </a:extLst>
                </p14:cNvPr>
                <p14:cNvContentPartPr/>
                <p14:nvPr/>
              </p14:nvContentPartPr>
              <p14:xfrm>
                <a:off x="1641221" y="2993531"/>
                <a:ext cx="21240" cy="15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24A592-9D0D-4208-B9F5-9B06E3A28D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3581" y="2975891"/>
                  <a:ext cx="56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2619B5-70B2-4A3C-B772-73FD420E7BD6}"/>
                    </a:ext>
                  </a:extLst>
                </p14:cNvPr>
                <p14:cNvContentPartPr/>
                <p14:nvPr/>
              </p14:nvContentPartPr>
              <p14:xfrm>
                <a:off x="1558781" y="2974451"/>
                <a:ext cx="228600" cy="34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2619B5-70B2-4A3C-B772-73FD420E7B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41141" y="2956451"/>
                  <a:ext cx="264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0EA2A2-ED3F-4979-8C2E-4F417416A197}"/>
                    </a:ext>
                  </a:extLst>
                </p14:cNvPr>
                <p14:cNvContentPartPr/>
                <p14:nvPr/>
              </p14:nvContentPartPr>
              <p14:xfrm>
                <a:off x="1818701" y="3158411"/>
                <a:ext cx="375480" cy="16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0EA2A2-ED3F-4979-8C2E-4F417416A1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1061" y="3140411"/>
                  <a:ext cx="41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8DF81A-FD35-42F5-A811-EC6B77AE44DA}"/>
                    </a:ext>
                  </a:extLst>
                </p14:cNvPr>
                <p14:cNvContentPartPr/>
                <p14:nvPr/>
              </p14:nvContentPartPr>
              <p14:xfrm>
                <a:off x="2217581" y="3161291"/>
                <a:ext cx="34920" cy="86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8DF81A-FD35-42F5-A811-EC6B77AE44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9581" y="3143651"/>
                  <a:ext cx="70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88B8D8-1CE5-4469-BF51-B8A974F1A91A}"/>
                    </a:ext>
                  </a:extLst>
                </p14:cNvPr>
                <p14:cNvContentPartPr/>
                <p14:nvPr/>
              </p14:nvContentPartPr>
              <p14:xfrm>
                <a:off x="2312621" y="3227531"/>
                <a:ext cx="199080" cy="72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88B8D8-1CE5-4469-BF51-B8A974F1A9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4621" y="3209891"/>
                  <a:ext cx="234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C88CA0-3EBD-4D44-A3B7-0C730300E387}"/>
                    </a:ext>
                  </a:extLst>
                </p14:cNvPr>
                <p14:cNvContentPartPr/>
                <p14:nvPr/>
              </p14:nvContentPartPr>
              <p14:xfrm>
                <a:off x="2686301" y="3197291"/>
                <a:ext cx="38880" cy="79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C88CA0-3EBD-4D44-A3B7-0C730300E3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68301" y="3179651"/>
                  <a:ext cx="745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A45C2C-2F14-4352-9DE4-CEA6E6B9BF01}"/>
              </a:ext>
            </a:extLst>
          </p:cNvPr>
          <p:cNvGrpSpPr/>
          <p:nvPr/>
        </p:nvGrpSpPr>
        <p:grpSpPr>
          <a:xfrm>
            <a:off x="3320261" y="3007571"/>
            <a:ext cx="2914200" cy="393120"/>
            <a:chOff x="3320261" y="3007571"/>
            <a:chExt cx="29142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0C8E12-3285-4D8C-90D2-85AD9CFBA8D2}"/>
                    </a:ext>
                  </a:extLst>
                </p14:cNvPr>
                <p14:cNvContentPartPr/>
                <p14:nvPr/>
              </p14:nvContentPartPr>
              <p14:xfrm>
                <a:off x="3320261" y="3007571"/>
                <a:ext cx="224640" cy="279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0C8E12-3285-4D8C-90D2-85AD9CFBA8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02621" y="2989571"/>
                  <a:ext cx="260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9F70B7-B69B-44AA-B23A-B787A6326BC2}"/>
                    </a:ext>
                  </a:extLst>
                </p14:cNvPr>
                <p14:cNvContentPartPr/>
                <p14:nvPr/>
              </p14:nvContentPartPr>
              <p14:xfrm>
                <a:off x="3593861" y="3186851"/>
                <a:ext cx="235800" cy="111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9F70B7-B69B-44AA-B23A-B787A6326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6221" y="3169211"/>
                  <a:ext cx="271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B187A8-9380-4B8B-8D6D-4899DE74319B}"/>
                    </a:ext>
                  </a:extLst>
                </p14:cNvPr>
                <p14:cNvContentPartPr/>
                <p14:nvPr/>
              </p14:nvContentPartPr>
              <p14:xfrm>
                <a:off x="3864221" y="3217811"/>
                <a:ext cx="82800" cy="81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B187A8-9380-4B8B-8D6D-4899DE7431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6221" y="3200171"/>
                  <a:ext cx="118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214EA1-3567-4192-8A0E-6A101931C35A}"/>
                    </a:ext>
                  </a:extLst>
                </p14:cNvPr>
                <p14:cNvContentPartPr/>
                <p14:nvPr/>
              </p14:nvContentPartPr>
              <p14:xfrm>
                <a:off x="4002461" y="3070211"/>
                <a:ext cx="574560" cy="275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214EA1-3567-4192-8A0E-6A101931C3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4821" y="3052571"/>
                  <a:ext cx="610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1B635E-F723-4EF9-9E3A-FFF90697F26B}"/>
                    </a:ext>
                  </a:extLst>
                </p14:cNvPr>
                <p14:cNvContentPartPr/>
                <p14:nvPr/>
              </p14:nvContentPartPr>
              <p14:xfrm>
                <a:off x="5008301" y="3077411"/>
                <a:ext cx="20520" cy="20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1B635E-F723-4EF9-9E3A-FFF90697F2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0301" y="3059771"/>
                  <a:ext cx="56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0F13C3-9255-49EB-B3CC-89DE074D54F4}"/>
                    </a:ext>
                  </a:extLst>
                </p14:cNvPr>
                <p14:cNvContentPartPr/>
                <p14:nvPr/>
              </p14:nvContentPartPr>
              <p14:xfrm>
                <a:off x="5030621" y="3065891"/>
                <a:ext cx="136080" cy="9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0F13C3-9255-49EB-B3CC-89DE074D54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2621" y="3048251"/>
                  <a:ext cx="17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3D32E42-C2A0-4622-A020-0DF94AE74D20}"/>
                    </a:ext>
                  </a:extLst>
                </p14:cNvPr>
                <p14:cNvContentPartPr/>
                <p14:nvPr/>
              </p14:nvContentPartPr>
              <p14:xfrm>
                <a:off x="5056901" y="3200171"/>
                <a:ext cx="279360" cy="90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3D32E42-C2A0-4622-A020-0DF94AE74D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8901" y="3182171"/>
                  <a:ext cx="31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BB6C58-AD98-4BAA-9EDE-E4D2C83D6475}"/>
                    </a:ext>
                  </a:extLst>
                </p14:cNvPr>
                <p14:cNvContentPartPr/>
                <p14:nvPr/>
              </p14:nvContentPartPr>
              <p14:xfrm>
                <a:off x="5487101" y="3205211"/>
                <a:ext cx="111960" cy="127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BB6C58-AD98-4BAA-9EDE-E4D2C83D64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69101" y="3187211"/>
                  <a:ext cx="147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493005-AEB5-4B43-8AC2-7D758E61D71C}"/>
                    </a:ext>
                  </a:extLst>
                </p14:cNvPr>
                <p14:cNvContentPartPr/>
                <p14:nvPr/>
              </p14:nvContentPartPr>
              <p14:xfrm>
                <a:off x="5662781" y="3103331"/>
                <a:ext cx="571680" cy="29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493005-AEB5-4B43-8AC2-7D758E61D7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44781" y="3085691"/>
                  <a:ext cx="607320" cy="33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074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7304-B5BA-4FC6-908C-08DA4C8E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6585-97EB-479E-85CD-1ED831F7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and visualizing a Decision Tree.</a:t>
            </a:r>
          </a:p>
          <a:p>
            <a:endParaRPr lang="en-US" dirty="0"/>
          </a:p>
          <a:p>
            <a:r>
              <a:rPr lang="en-US" dirty="0"/>
              <a:t>&gt;&gt; Code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11081-D523-47BB-B082-AEA00296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>
            <a:extLst>
              <a:ext uri="{FF2B5EF4-FFF2-40B4-BE49-F238E27FC236}">
                <a16:creationId xmlns:a16="http://schemas.microsoft.com/office/drawing/2014/main" id="{E5B38A20-17DD-4898-8DA5-75560CFF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33" y="1097657"/>
            <a:ext cx="5127178" cy="3974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3EAA2-AD40-456E-BD96-86D6D97D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Making predictions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A4F330-B429-4EFA-BA73-CAB53DDA28BB}"/>
                  </a:ext>
                </a:extLst>
              </p14:cNvPr>
              <p14:cNvContentPartPr/>
              <p14:nvPr/>
            </p14:nvContentPartPr>
            <p14:xfrm>
              <a:off x="2678021" y="1356611"/>
              <a:ext cx="1718640" cy="5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A4F330-B429-4EFA-BA73-CAB53DDA28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4381" y="1248611"/>
                <a:ext cx="1826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7D4519-D74E-49A1-A501-2D166C28EE83}"/>
                  </a:ext>
                </a:extLst>
              </p14:cNvPr>
              <p14:cNvContentPartPr/>
              <p14:nvPr/>
            </p14:nvContentPartPr>
            <p14:xfrm>
              <a:off x="1642661" y="84371"/>
              <a:ext cx="105840" cy="155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7D4519-D74E-49A1-A501-2D166C28EE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661" y="-23269"/>
                <a:ext cx="2134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9AD46F-EFD9-484D-A0D3-166D0ED62FD1}"/>
                  </a:ext>
                </a:extLst>
              </p14:cNvPr>
              <p14:cNvContentPartPr/>
              <p14:nvPr/>
            </p14:nvContentPartPr>
            <p14:xfrm>
              <a:off x="4368581" y="127067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9AD46F-EFD9-484D-A0D3-166D0ED62F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0941" y="12526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6E1B705-57FD-4196-9E56-994F47BC3E53}"/>
              </a:ext>
            </a:extLst>
          </p:cNvPr>
          <p:cNvGrpSpPr/>
          <p:nvPr/>
        </p:nvGrpSpPr>
        <p:grpSpPr>
          <a:xfrm>
            <a:off x="2082581" y="2443196"/>
            <a:ext cx="739800" cy="1575720"/>
            <a:chOff x="2082581" y="2443196"/>
            <a:chExt cx="739800" cy="15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A84D86-06E3-42FD-B9F3-AC3399A33492}"/>
                    </a:ext>
                  </a:extLst>
                </p14:cNvPr>
                <p14:cNvContentPartPr/>
                <p14:nvPr/>
              </p14:nvContentPartPr>
              <p14:xfrm>
                <a:off x="2686661" y="2493596"/>
                <a:ext cx="117360" cy="6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A84D86-06E3-42FD-B9F3-AC3399A334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021" y="2475956"/>
                  <a:ext cx="153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A9D5DC-AAEF-4BFD-83DE-864CAC55AF2F}"/>
                    </a:ext>
                  </a:extLst>
                </p14:cNvPr>
                <p14:cNvContentPartPr/>
                <p14:nvPr/>
              </p14:nvContentPartPr>
              <p14:xfrm>
                <a:off x="2230181" y="2443196"/>
                <a:ext cx="556560" cy="1213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A9D5DC-AAEF-4BFD-83DE-864CAC55A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12541" y="2425196"/>
                  <a:ext cx="59220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BD2CB7-8D7E-4286-98C7-C5B8C2074CBE}"/>
                    </a:ext>
                  </a:extLst>
                </p14:cNvPr>
                <p14:cNvContentPartPr/>
                <p14:nvPr/>
              </p14:nvContentPartPr>
              <p14:xfrm>
                <a:off x="2082581" y="3488636"/>
                <a:ext cx="225000" cy="32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BD2CB7-8D7E-4286-98C7-C5B8C2074C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64941" y="3470996"/>
                  <a:ext cx="260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ACB10C-A1AD-4DB2-9082-867579503D78}"/>
                    </a:ext>
                  </a:extLst>
                </p14:cNvPr>
                <p14:cNvContentPartPr/>
                <p14:nvPr/>
              </p14:nvContentPartPr>
              <p14:xfrm>
                <a:off x="2378861" y="3683396"/>
                <a:ext cx="443520" cy="335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ACB10C-A1AD-4DB2-9082-867579503D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60861" y="3665396"/>
                  <a:ext cx="4791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CC6DD-F32A-4F48-BA8F-9CA06DDB226F}"/>
              </a:ext>
            </a:extLst>
          </p:cNvPr>
          <p:cNvGrpSpPr/>
          <p:nvPr/>
        </p:nvGrpSpPr>
        <p:grpSpPr>
          <a:xfrm>
            <a:off x="3905981" y="2166716"/>
            <a:ext cx="838440" cy="374760"/>
            <a:chOff x="3905981" y="2166716"/>
            <a:chExt cx="83844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83DB99-3CD7-4F1D-B602-45BACFC71CD8}"/>
                    </a:ext>
                  </a:extLst>
                </p14:cNvPr>
                <p14:cNvContentPartPr/>
                <p14:nvPr/>
              </p14:nvContentPartPr>
              <p14:xfrm>
                <a:off x="3905981" y="2166716"/>
                <a:ext cx="488880" cy="343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83DB99-3CD7-4F1D-B602-45BACFC71C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87981" y="2149076"/>
                  <a:ext cx="5245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CBFC94-5644-4C1D-B026-1EBE3EAC60FE}"/>
                    </a:ext>
                  </a:extLst>
                </p14:cNvPr>
                <p14:cNvContentPartPr/>
                <p14:nvPr/>
              </p14:nvContentPartPr>
              <p14:xfrm>
                <a:off x="4467941" y="2260676"/>
                <a:ext cx="140400" cy="230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CBFC94-5644-4C1D-B026-1EBE3EAC60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49941" y="2243036"/>
                  <a:ext cx="176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002B65-2AB3-4DEA-A408-8E7A185E26C9}"/>
                    </a:ext>
                  </a:extLst>
                </p14:cNvPr>
                <p14:cNvContentPartPr/>
                <p14:nvPr/>
              </p14:nvContentPartPr>
              <p14:xfrm>
                <a:off x="4542101" y="2403596"/>
                <a:ext cx="202320" cy="137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002B65-2AB3-4DEA-A408-8E7A185E26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4461" y="2385956"/>
                  <a:ext cx="23796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367864-46B7-4B84-AACF-55213D08A84F}"/>
                  </a:ext>
                </a:extLst>
              </p14:cNvPr>
              <p14:cNvContentPartPr/>
              <p14:nvPr/>
            </p14:nvContentPartPr>
            <p14:xfrm>
              <a:off x="3560381" y="2882756"/>
              <a:ext cx="1638000" cy="26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367864-46B7-4B84-AACF-55213D08A84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06741" y="2774756"/>
                <a:ext cx="174564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115C006-EE36-4497-B5D1-D31233EF0BA8}"/>
              </a:ext>
            </a:extLst>
          </p:cNvPr>
          <p:cNvGrpSpPr/>
          <p:nvPr/>
        </p:nvGrpSpPr>
        <p:grpSpPr>
          <a:xfrm>
            <a:off x="3857381" y="3760436"/>
            <a:ext cx="471600" cy="201240"/>
            <a:chOff x="3857381" y="3760436"/>
            <a:chExt cx="47160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067356-8B6D-4481-83FE-5FBF124BD845}"/>
                    </a:ext>
                  </a:extLst>
                </p14:cNvPr>
                <p14:cNvContentPartPr/>
                <p14:nvPr/>
              </p14:nvContentPartPr>
              <p14:xfrm>
                <a:off x="3909941" y="3848996"/>
                <a:ext cx="16560" cy="90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067356-8B6D-4481-83FE-5FBF124BD8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92301" y="3831356"/>
                  <a:ext cx="52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D3A732-6A7B-4144-A9F0-EBF4E2574349}"/>
                    </a:ext>
                  </a:extLst>
                </p14:cNvPr>
                <p14:cNvContentPartPr/>
                <p14:nvPr/>
              </p14:nvContentPartPr>
              <p14:xfrm>
                <a:off x="3857381" y="3760436"/>
                <a:ext cx="124560" cy="45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D3A732-6A7B-4144-A9F0-EBF4E25743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39381" y="3742436"/>
                  <a:ext cx="160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1C2F7D-48E6-425B-B155-60C6AB4372EF}"/>
                    </a:ext>
                  </a:extLst>
                </p14:cNvPr>
                <p14:cNvContentPartPr/>
                <p14:nvPr/>
              </p14:nvContentPartPr>
              <p14:xfrm>
                <a:off x="3988781" y="3849716"/>
                <a:ext cx="194040" cy="10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1C2F7D-48E6-425B-B155-60C6AB4372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70781" y="3832076"/>
                  <a:ext cx="229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BAC79D-25E1-4844-830C-3178FF0DB122}"/>
                    </a:ext>
                  </a:extLst>
                </p14:cNvPr>
                <p14:cNvContentPartPr/>
                <p14:nvPr/>
              </p14:nvContentPartPr>
              <p14:xfrm>
                <a:off x="4221341" y="3879956"/>
                <a:ext cx="107640" cy="8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BAC79D-25E1-4844-830C-3178FF0DB1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03701" y="3862316"/>
                  <a:ext cx="1432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495B3E-891B-428C-9912-2495F3C393E5}"/>
              </a:ext>
            </a:extLst>
          </p:cNvPr>
          <p:cNvGrpSpPr/>
          <p:nvPr/>
        </p:nvGrpSpPr>
        <p:grpSpPr>
          <a:xfrm>
            <a:off x="5710661" y="3712916"/>
            <a:ext cx="732240" cy="253800"/>
            <a:chOff x="5710661" y="3712916"/>
            <a:chExt cx="73224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2C92C2-EEE0-4678-B7F2-ADA05398C7FB}"/>
                    </a:ext>
                  </a:extLst>
                </p14:cNvPr>
                <p14:cNvContentPartPr/>
                <p14:nvPr/>
              </p14:nvContentPartPr>
              <p14:xfrm>
                <a:off x="5710661" y="3834596"/>
                <a:ext cx="9720" cy="128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2C92C2-EEE0-4678-B7F2-ADA05398C7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92661" y="3816596"/>
                  <a:ext cx="45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A2EEAA-02BF-4055-9328-ACD14D540D0D}"/>
                    </a:ext>
                  </a:extLst>
                </p14:cNvPr>
                <p14:cNvContentPartPr/>
                <p14:nvPr/>
              </p14:nvContentPartPr>
              <p14:xfrm>
                <a:off x="5722901" y="3773036"/>
                <a:ext cx="123120" cy="129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A2EEAA-02BF-4055-9328-ACD14D540D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04901" y="3755396"/>
                  <a:ext cx="158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7644A5-BEBA-4790-8B3A-3DA7E9645515}"/>
                    </a:ext>
                  </a:extLst>
                </p14:cNvPr>
                <p14:cNvContentPartPr/>
                <p14:nvPr/>
              </p14:nvContentPartPr>
              <p14:xfrm>
                <a:off x="5914061" y="3906956"/>
                <a:ext cx="83160" cy="59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7644A5-BEBA-4790-8B3A-3DA7E96455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96421" y="3888956"/>
                  <a:ext cx="118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09380B-E238-4307-B652-3A06ED29CC03}"/>
                    </a:ext>
                  </a:extLst>
                </p14:cNvPr>
                <p14:cNvContentPartPr/>
                <p14:nvPr/>
              </p14:nvContentPartPr>
              <p14:xfrm>
                <a:off x="6083261" y="3712916"/>
                <a:ext cx="61920" cy="24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09380B-E238-4307-B652-3A06ED29CC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65621" y="3695276"/>
                  <a:ext cx="97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9FF696-C7F8-42C9-8F4A-D8B6EE6C32DD}"/>
                    </a:ext>
                  </a:extLst>
                </p14:cNvPr>
                <p14:cNvContentPartPr/>
                <p14:nvPr/>
              </p14:nvContentPartPr>
              <p14:xfrm>
                <a:off x="6186581" y="3855836"/>
                <a:ext cx="31680" cy="87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9FF696-C7F8-42C9-8F4A-D8B6EE6C32D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68941" y="3838196"/>
                  <a:ext cx="67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2A3555-4F3B-49FB-B448-53CF0225077D}"/>
                    </a:ext>
                  </a:extLst>
                </p14:cNvPr>
                <p14:cNvContentPartPr/>
                <p14:nvPr/>
              </p14:nvContentPartPr>
              <p14:xfrm>
                <a:off x="6254261" y="3859436"/>
                <a:ext cx="188640" cy="79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2A3555-4F3B-49FB-B448-53CF022507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6621" y="3841796"/>
                  <a:ext cx="2242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F8A8BB-8336-4DB8-88E4-A49AA0FDC07F}"/>
              </a:ext>
            </a:extLst>
          </p:cNvPr>
          <p:cNvGrpSpPr/>
          <p:nvPr/>
        </p:nvGrpSpPr>
        <p:grpSpPr>
          <a:xfrm>
            <a:off x="638981" y="1110116"/>
            <a:ext cx="1822680" cy="271800"/>
            <a:chOff x="638981" y="1110116"/>
            <a:chExt cx="18226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120D7D-5C18-44B3-BA26-5ED71BE3B857}"/>
                    </a:ext>
                  </a:extLst>
                </p14:cNvPr>
                <p14:cNvContentPartPr/>
                <p14:nvPr/>
              </p14:nvContentPartPr>
              <p14:xfrm>
                <a:off x="1903301" y="1236116"/>
                <a:ext cx="534240" cy="38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120D7D-5C18-44B3-BA26-5ED71BE3B8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85661" y="1218116"/>
                  <a:ext cx="569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4AE8A0-4EB2-4B6A-AD6C-E3A3B9CCF8B1}"/>
                    </a:ext>
                  </a:extLst>
                </p14:cNvPr>
                <p14:cNvContentPartPr/>
                <p14:nvPr/>
              </p14:nvContentPartPr>
              <p14:xfrm>
                <a:off x="2388221" y="1215956"/>
                <a:ext cx="73440" cy="11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4AE8A0-4EB2-4B6A-AD6C-E3A3B9CCF8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70581" y="1198316"/>
                  <a:ext cx="109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3193F4-366E-4670-B4D2-3A742BE97E73}"/>
                    </a:ext>
                  </a:extLst>
                </p14:cNvPr>
                <p14:cNvContentPartPr/>
                <p14:nvPr/>
              </p14:nvContentPartPr>
              <p14:xfrm>
                <a:off x="638981" y="1215236"/>
                <a:ext cx="96120" cy="13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3193F4-366E-4670-B4D2-3A742BE97E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1341" y="1197236"/>
                  <a:ext cx="131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9E579D-3D81-4A1D-B414-B80C31FCF2A7}"/>
                    </a:ext>
                  </a:extLst>
                </p14:cNvPr>
                <p14:cNvContentPartPr/>
                <p14:nvPr/>
              </p14:nvContentPartPr>
              <p14:xfrm>
                <a:off x="746981" y="1222076"/>
                <a:ext cx="86760" cy="91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9E579D-3D81-4A1D-B414-B80C31FCF2A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9341" y="1204076"/>
                  <a:ext cx="122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5B8EA0-2732-4C4B-ADF4-9A947D8E4E51}"/>
                    </a:ext>
                  </a:extLst>
                </p14:cNvPr>
                <p14:cNvContentPartPr/>
                <p14:nvPr/>
              </p14:nvContentPartPr>
              <p14:xfrm>
                <a:off x="927701" y="1220996"/>
                <a:ext cx="87480" cy="102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5B8EA0-2732-4C4B-ADF4-9A947D8E4E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0061" y="1202996"/>
                  <a:ext cx="123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7E4CE6-60D2-4872-9C27-18C11ECE4AB5}"/>
                    </a:ext>
                  </a:extLst>
                </p14:cNvPr>
                <p14:cNvContentPartPr/>
                <p14:nvPr/>
              </p14:nvContentPartPr>
              <p14:xfrm>
                <a:off x="1072421" y="1125956"/>
                <a:ext cx="145440" cy="218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7E4CE6-60D2-4872-9C27-18C11ECE4A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4781" y="1108316"/>
                  <a:ext cx="181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B74C51-7DB5-4A6A-93E5-5D12F781EFB0}"/>
                    </a:ext>
                  </a:extLst>
                </p14:cNvPr>
                <p14:cNvContentPartPr/>
                <p14:nvPr/>
              </p14:nvContentPartPr>
              <p14:xfrm>
                <a:off x="1350341" y="1183916"/>
                <a:ext cx="233640" cy="10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B74C51-7DB5-4A6A-93E5-5D12F781EFB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32341" y="1165916"/>
                  <a:ext cx="269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7A6CAA-0176-435A-8EB9-080666852EA8}"/>
                    </a:ext>
                  </a:extLst>
                </p14:cNvPr>
                <p14:cNvContentPartPr/>
                <p14:nvPr/>
              </p14:nvContentPartPr>
              <p14:xfrm>
                <a:off x="1634021" y="1110116"/>
                <a:ext cx="147960" cy="183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7A6CAA-0176-435A-8EB9-080666852E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16381" y="1092476"/>
                  <a:ext cx="183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BEB271-BF77-49B0-81A1-CE3FB8AF56A7}"/>
                    </a:ext>
                  </a:extLst>
                </p14:cNvPr>
                <p14:cNvContentPartPr/>
                <p14:nvPr/>
              </p14:nvContentPartPr>
              <p14:xfrm>
                <a:off x="1794941" y="1241876"/>
                <a:ext cx="16920" cy="37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BEB271-BF77-49B0-81A1-CE3FB8AF56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76941" y="1224236"/>
                  <a:ext cx="52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74BC11-C171-42DA-BDFF-9107090A7A69}"/>
                    </a:ext>
                  </a:extLst>
                </p14:cNvPr>
                <p14:cNvContentPartPr/>
                <p14:nvPr/>
              </p14:nvContentPartPr>
              <p14:xfrm>
                <a:off x="1799261" y="1206956"/>
                <a:ext cx="87840" cy="174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74BC11-C171-42DA-BDFF-9107090A7A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81261" y="1188956"/>
                  <a:ext cx="1234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772DFE6-CF45-4642-A79E-35C98D08C20F}"/>
              </a:ext>
            </a:extLst>
          </p:cNvPr>
          <p:cNvGrpSpPr/>
          <p:nvPr/>
        </p:nvGrpSpPr>
        <p:grpSpPr>
          <a:xfrm>
            <a:off x="244061" y="4439396"/>
            <a:ext cx="465120" cy="338400"/>
            <a:chOff x="244061" y="4439396"/>
            <a:chExt cx="46512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8A23190-78DE-4C23-A433-33DFCC310C15}"/>
                    </a:ext>
                  </a:extLst>
                </p14:cNvPr>
                <p14:cNvContentPartPr/>
                <p14:nvPr/>
              </p14:nvContentPartPr>
              <p14:xfrm>
                <a:off x="244061" y="4439396"/>
                <a:ext cx="51480" cy="242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8A23190-78DE-4C23-A433-33DFCC310C1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6421" y="4421756"/>
                  <a:ext cx="87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01D25D-883D-4C22-AA90-92EEF2995AFA}"/>
                    </a:ext>
                  </a:extLst>
                </p14:cNvPr>
                <p14:cNvContentPartPr/>
                <p14:nvPr/>
              </p14:nvContentPartPr>
              <p14:xfrm>
                <a:off x="341261" y="4575836"/>
                <a:ext cx="95040" cy="10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01D25D-883D-4C22-AA90-92EEF2995AF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3261" y="4557836"/>
                  <a:ext cx="130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4EA71E-D4FF-498C-B500-866A11B66834}"/>
                    </a:ext>
                  </a:extLst>
                </p14:cNvPr>
                <p14:cNvContentPartPr/>
                <p14:nvPr/>
              </p14:nvContentPartPr>
              <p14:xfrm>
                <a:off x="476261" y="4647476"/>
                <a:ext cx="90720" cy="56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4EA71E-D4FF-498C-B500-866A11B668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8261" y="4629476"/>
                  <a:ext cx="126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E22D81-48AB-43CC-9C01-575069EB6E85}"/>
                    </a:ext>
                  </a:extLst>
                </p14:cNvPr>
                <p14:cNvContentPartPr/>
                <p14:nvPr/>
              </p14:nvContentPartPr>
              <p14:xfrm>
                <a:off x="622781" y="4457036"/>
                <a:ext cx="86400" cy="320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E22D81-48AB-43CC-9C01-575069EB6E8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4781" y="4439036"/>
                  <a:ext cx="12204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425AE98-9743-4435-BA49-8B95BB90675E}"/>
              </a:ext>
            </a:extLst>
          </p:cNvPr>
          <p:cNvGrpSpPr/>
          <p:nvPr/>
        </p:nvGrpSpPr>
        <p:grpSpPr>
          <a:xfrm>
            <a:off x="943541" y="4442996"/>
            <a:ext cx="707760" cy="256320"/>
            <a:chOff x="943541" y="4442996"/>
            <a:chExt cx="7077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2AEAB38-51AF-4CAC-A9F0-F09F27E73330}"/>
                    </a:ext>
                  </a:extLst>
                </p14:cNvPr>
                <p14:cNvContentPartPr/>
                <p14:nvPr/>
              </p14:nvContentPartPr>
              <p14:xfrm>
                <a:off x="943541" y="4587716"/>
                <a:ext cx="267480" cy="107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2AEAB38-51AF-4CAC-A9F0-F09F27E733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5901" y="4569716"/>
                  <a:ext cx="303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D96FDD-2C14-4AF3-AD77-BD3B16853745}"/>
                    </a:ext>
                  </a:extLst>
                </p14:cNvPr>
                <p14:cNvContentPartPr/>
                <p14:nvPr/>
              </p14:nvContentPartPr>
              <p14:xfrm>
                <a:off x="1258901" y="4631636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D96FDD-2C14-4AF3-AD77-BD3B168537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41261" y="4613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0123DC-543F-47A3-B929-BCAF6026373E}"/>
                    </a:ext>
                  </a:extLst>
                </p14:cNvPr>
                <p14:cNvContentPartPr/>
                <p14:nvPr/>
              </p14:nvContentPartPr>
              <p14:xfrm>
                <a:off x="1283021" y="4442996"/>
                <a:ext cx="67320" cy="256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0123DC-543F-47A3-B929-BCAF602637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65021" y="4424996"/>
                  <a:ext cx="1029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F6DF17-4812-4937-8909-936A93065E36}"/>
                    </a:ext>
                  </a:extLst>
                </p14:cNvPr>
                <p14:cNvContentPartPr/>
                <p14:nvPr/>
              </p14:nvContentPartPr>
              <p14:xfrm>
                <a:off x="1411541" y="4575476"/>
                <a:ext cx="78120" cy="118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F6DF17-4812-4937-8909-936A93065E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93901" y="4557836"/>
                  <a:ext cx="113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9609C44-508C-4C18-A0BC-CF4E5528B291}"/>
                    </a:ext>
                  </a:extLst>
                </p14:cNvPr>
                <p14:cNvContentPartPr/>
                <p14:nvPr/>
              </p14:nvContentPartPr>
              <p14:xfrm>
                <a:off x="1584701" y="4578356"/>
                <a:ext cx="66600" cy="99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9609C44-508C-4C18-A0BC-CF4E5528B2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66701" y="4560716"/>
                  <a:ext cx="1022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65FFEA5-8282-4C11-9243-19CF4992B211}"/>
              </a:ext>
            </a:extLst>
          </p:cNvPr>
          <p:cNvGrpSpPr/>
          <p:nvPr/>
        </p:nvGrpSpPr>
        <p:grpSpPr>
          <a:xfrm>
            <a:off x="255221" y="1261676"/>
            <a:ext cx="217440" cy="108720"/>
            <a:chOff x="255221" y="1261676"/>
            <a:chExt cx="21744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0747201-0FF5-40BB-A98A-6EAFE4C4F235}"/>
                    </a:ext>
                  </a:extLst>
                </p14:cNvPr>
                <p14:cNvContentPartPr/>
                <p14:nvPr/>
              </p14:nvContentPartPr>
              <p14:xfrm>
                <a:off x="255221" y="1313876"/>
                <a:ext cx="153000" cy="5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0747201-0FF5-40BB-A98A-6EAFE4C4F2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581" y="1295876"/>
                  <a:ext cx="188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A775BE-AF4B-4D41-A964-356D9A60FD03}"/>
                    </a:ext>
                  </a:extLst>
                </p14:cNvPr>
                <p14:cNvContentPartPr/>
                <p14:nvPr/>
              </p14:nvContentPartPr>
              <p14:xfrm>
                <a:off x="422261" y="1261676"/>
                <a:ext cx="50400" cy="108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A775BE-AF4B-4D41-A964-356D9A60FD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4261" y="1243676"/>
                  <a:ext cx="860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D6E9C72-EF7F-4684-8820-B95D4F8F0FC6}"/>
              </a:ext>
            </a:extLst>
          </p:cNvPr>
          <p:cNvGrpSpPr/>
          <p:nvPr/>
        </p:nvGrpSpPr>
        <p:grpSpPr>
          <a:xfrm>
            <a:off x="1415861" y="1388036"/>
            <a:ext cx="1166760" cy="501120"/>
            <a:chOff x="1415861" y="1388036"/>
            <a:chExt cx="116676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3F8CE7D-5D0B-45E3-9B66-59D160CBDE19}"/>
                    </a:ext>
                  </a:extLst>
                </p14:cNvPr>
                <p14:cNvContentPartPr/>
                <p14:nvPr/>
              </p14:nvContentPartPr>
              <p14:xfrm>
                <a:off x="2062061" y="1451756"/>
                <a:ext cx="505080" cy="240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3F8CE7D-5D0B-45E3-9B66-59D160CBDE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44421" y="1434116"/>
                  <a:ext cx="540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648FD73-CE06-42D2-95B6-645EF3D7FA5A}"/>
                    </a:ext>
                  </a:extLst>
                </p14:cNvPr>
                <p14:cNvContentPartPr/>
                <p14:nvPr/>
              </p14:nvContentPartPr>
              <p14:xfrm>
                <a:off x="2492261" y="1388036"/>
                <a:ext cx="90360" cy="122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648FD73-CE06-42D2-95B6-645EF3D7FA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74621" y="1370036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27A952A-AD75-4515-A1A1-70BA1629F2EB}"/>
                    </a:ext>
                  </a:extLst>
                </p14:cNvPr>
                <p14:cNvContentPartPr/>
                <p14:nvPr/>
              </p14:nvContentPartPr>
              <p14:xfrm>
                <a:off x="1415861" y="1651916"/>
                <a:ext cx="203040" cy="19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27A952A-AD75-4515-A1A1-70BA1629F2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97861" y="1633916"/>
                  <a:ext cx="238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18CF3F7-0B72-4872-A1B9-1C3C69180654}"/>
                    </a:ext>
                  </a:extLst>
                </p14:cNvPr>
                <p14:cNvContentPartPr/>
                <p14:nvPr/>
              </p14:nvContentPartPr>
              <p14:xfrm>
                <a:off x="1665341" y="1764236"/>
                <a:ext cx="48600" cy="124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18CF3F7-0B72-4872-A1B9-1C3C691806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47701" y="1746596"/>
                  <a:ext cx="84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CAC70C9-C9C2-40E5-87FF-1D09660C573C}"/>
                    </a:ext>
                  </a:extLst>
                </p14:cNvPr>
                <p14:cNvContentPartPr/>
                <p14:nvPr/>
              </p14:nvContentPartPr>
              <p14:xfrm>
                <a:off x="1837061" y="1625636"/>
                <a:ext cx="51840" cy="243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CAC70C9-C9C2-40E5-87FF-1D09660C57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19421" y="1607636"/>
                  <a:ext cx="87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E1AEAF-A024-4817-AAAF-ACE52B5A2ACC}"/>
                    </a:ext>
                  </a:extLst>
                </p14:cNvPr>
                <p14:cNvContentPartPr/>
                <p14:nvPr/>
              </p14:nvContentPartPr>
              <p14:xfrm>
                <a:off x="1865501" y="1798796"/>
                <a:ext cx="96480" cy="84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E1AEAF-A024-4817-AAAF-ACE52B5A2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47501" y="1781156"/>
                  <a:ext cx="1321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C806B81-EE84-481F-9FB7-DD3C3F0D1BE6}"/>
              </a:ext>
            </a:extLst>
          </p:cNvPr>
          <p:cNvGrpSpPr/>
          <p:nvPr/>
        </p:nvGrpSpPr>
        <p:grpSpPr>
          <a:xfrm>
            <a:off x="491021" y="3616796"/>
            <a:ext cx="1047240" cy="263160"/>
            <a:chOff x="491021" y="3616796"/>
            <a:chExt cx="104724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F5FD2E-4BBE-4A4C-8AA9-EF5AEC653595}"/>
                    </a:ext>
                  </a:extLst>
                </p14:cNvPr>
                <p14:cNvContentPartPr/>
                <p14:nvPr/>
              </p14:nvContentPartPr>
              <p14:xfrm>
                <a:off x="491021" y="3674396"/>
                <a:ext cx="149760" cy="181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F5FD2E-4BBE-4A4C-8AA9-EF5AEC6535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3381" y="3656756"/>
                  <a:ext cx="185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56704EA-6C07-43C6-913D-87F8B7DF6486}"/>
                    </a:ext>
                  </a:extLst>
                </p14:cNvPr>
                <p14:cNvContentPartPr/>
                <p14:nvPr/>
              </p14:nvContentPartPr>
              <p14:xfrm>
                <a:off x="694421" y="3757556"/>
                <a:ext cx="69840" cy="93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56704EA-6C07-43C6-913D-87F8B7DF64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6421" y="3739556"/>
                  <a:ext cx="105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F897633-B521-487C-9270-1679ADD93D7F}"/>
                    </a:ext>
                  </a:extLst>
                </p14:cNvPr>
                <p14:cNvContentPartPr/>
                <p14:nvPr/>
              </p14:nvContentPartPr>
              <p14:xfrm>
                <a:off x="803141" y="3712556"/>
                <a:ext cx="34200" cy="138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F897633-B521-487C-9270-1679ADD93D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5141" y="3694556"/>
                  <a:ext cx="6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F213F5A-0FA0-42DF-BBEC-173BE1981FC9}"/>
                    </a:ext>
                  </a:extLst>
                </p14:cNvPr>
                <p14:cNvContentPartPr/>
                <p14:nvPr/>
              </p14:nvContentPartPr>
              <p14:xfrm>
                <a:off x="926981" y="3642716"/>
                <a:ext cx="227880" cy="217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F213F5A-0FA0-42DF-BBEC-173BE1981F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8981" y="3624716"/>
                  <a:ext cx="263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9F8AF15-DC2C-428E-8B0F-6B1EAFD228E2}"/>
                    </a:ext>
                  </a:extLst>
                </p14:cNvPr>
                <p14:cNvContentPartPr/>
                <p14:nvPr/>
              </p14:nvContentPartPr>
              <p14:xfrm>
                <a:off x="1246301" y="3785276"/>
                <a:ext cx="6480" cy="3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9F8AF15-DC2C-428E-8B0F-6B1EAFD228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28301" y="3767636"/>
                  <a:ext cx="42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E9080F7-DC4E-42D1-9A24-504C5B4224D8}"/>
                    </a:ext>
                  </a:extLst>
                </p14:cNvPr>
                <p14:cNvContentPartPr/>
                <p14:nvPr/>
              </p14:nvContentPartPr>
              <p14:xfrm>
                <a:off x="1142261" y="3682676"/>
                <a:ext cx="19440" cy="18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E9080F7-DC4E-42D1-9A24-504C5B4224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4261" y="3664676"/>
                  <a:ext cx="55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A488077-F468-4F7B-9E83-0DF82F375A02}"/>
                    </a:ext>
                  </a:extLst>
                </p14:cNvPr>
                <p14:cNvContentPartPr/>
                <p14:nvPr/>
              </p14:nvContentPartPr>
              <p14:xfrm>
                <a:off x="1214261" y="3779876"/>
                <a:ext cx="127440" cy="100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A488077-F468-4F7B-9E83-0DF82F375A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96621" y="3761876"/>
                  <a:ext cx="163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5880B45-9A8D-40DB-8F66-AFC6F9EC83D6}"/>
                    </a:ext>
                  </a:extLst>
                </p14:cNvPr>
                <p14:cNvContentPartPr/>
                <p14:nvPr/>
              </p14:nvContentPartPr>
              <p14:xfrm>
                <a:off x="1383821" y="3616796"/>
                <a:ext cx="154440" cy="253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5880B45-9A8D-40DB-8F66-AFC6F9EC83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66181" y="3599156"/>
                  <a:ext cx="19008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DEB8867-90D5-4654-BE4B-7A744C582FDD}"/>
              </a:ext>
            </a:extLst>
          </p:cNvPr>
          <p:cNvGrpSpPr/>
          <p:nvPr/>
        </p:nvGrpSpPr>
        <p:grpSpPr>
          <a:xfrm>
            <a:off x="1601621" y="3727676"/>
            <a:ext cx="1815480" cy="1344240"/>
            <a:chOff x="1601621" y="3727676"/>
            <a:chExt cx="1815480" cy="13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D4D7F12-7987-4DAC-B62C-973A85DFA030}"/>
                    </a:ext>
                  </a:extLst>
                </p14:cNvPr>
                <p14:cNvContentPartPr/>
                <p14:nvPr/>
              </p14:nvContentPartPr>
              <p14:xfrm>
                <a:off x="1752821" y="4908476"/>
                <a:ext cx="199800" cy="91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D4D7F12-7987-4DAC-B62C-973A85DFA0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34821" y="4890836"/>
                  <a:ext cx="235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A582DA-B04C-49B7-BBA7-78CE76EBB815}"/>
                    </a:ext>
                  </a:extLst>
                </p14:cNvPr>
                <p14:cNvContentPartPr/>
                <p14:nvPr/>
              </p14:nvContentPartPr>
              <p14:xfrm>
                <a:off x="1915541" y="4874276"/>
                <a:ext cx="65880" cy="129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A582DA-B04C-49B7-BBA7-78CE76EBB8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97541" y="4856276"/>
                  <a:ext cx="101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A219AA1-E723-4E08-912B-B15A7350B2D7}"/>
                    </a:ext>
                  </a:extLst>
                </p14:cNvPr>
                <p14:cNvContentPartPr/>
                <p14:nvPr/>
              </p14:nvContentPartPr>
              <p14:xfrm>
                <a:off x="2077541" y="4954916"/>
                <a:ext cx="1339560" cy="44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A219AA1-E723-4E08-912B-B15A7350B2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59901" y="4936916"/>
                  <a:ext cx="1375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893B52-2A4B-4A62-BB2A-9E12EFD8E283}"/>
                    </a:ext>
                  </a:extLst>
                </p14:cNvPr>
                <p14:cNvContentPartPr/>
                <p14:nvPr/>
              </p14:nvContentPartPr>
              <p14:xfrm>
                <a:off x="1601621" y="3727676"/>
                <a:ext cx="304200" cy="1344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893B52-2A4B-4A62-BB2A-9E12EFD8E2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83621" y="3710036"/>
                  <a:ext cx="339840" cy="13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D42769E-23D4-485F-97AA-99326519B9D7}"/>
              </a:ext>
            </a:extLst>
          </p:cNvPr>
          <p:cNvGrpSpPr/>
          <p:nvPr/>
        </p:nvGrpSpPr>
        <p:grpSpPr>
          <a:xfrm>
            <a:off x="5933141" y="1125236"/>
            <a:ext cx="948600" cy="395280"/>
            <a:chOff x="5933141" y="1125236"/>
            <a:chExt cx="94860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DBCB3FB-550C-4A13-9149-8F93D878CAA1}"/>
                    </a:ext>
                  </a:extLst>
                </p14:cNvPr>
                <p14:cNvContentPartPr/>
                <p14:nvPr/>
              </p14:nvContentPartPr>
              <p14:xfrm>
                <a:off x="5933141" y="1198676"/>
                <a:ext cx="86760" cy="127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DBCB3FB-550C-4A13-9149-8F93D878CA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15141" y="1180676"/>
                  <a:ext cx="122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209A8E-28C1-4C2E-B6D8-3B77F4647BF2}"/>
                    </a:ext>
                  </a:extLst>
                </p14:cNvPr>
                <p14:cNvContentPartPr/>
                <p14:nvPr/>
              </p14:nvContentPartPr>
              <p14:xfrm>
                <a:off x="6063101" y="1263476"/>
                <a:ext cx="524880" cy="257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209A8E-28C1-4C2E-B6D8-3B77F4647B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45101" y="1245836"/>
                  <a:ext cx="560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D2D0CE5-E0F9-497F-83CB-988AB84E5FAD}"/>
                    </a:ext>
                  </a:extLst>
                </p14:cNvPr>
                <p14:cNvContentPartPr/>
                <p14:nvPr/>
              </p14:nvContentPartPr>
              <p14:xfrm>
                <a:off x="6670421" y="1125236"/>
                <a:ext cx="99720" cy="271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D2D0CE5-E0F9-497F-83CB-988AB84E5F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52421" y="1107596"/>
                  <a:ext cx="135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22F51C-D3B6-47D4-B35B-ECFA54566248}"/>
                    </a:ext>
                  </a:extLst>
                </p14:cNvPr>
                <p14:cNvContentPartPr/>
                <p14:nvPr/>
              </p14:nvContentPartPr>
              <p14:xfrm>
                <a:off x="6803621" y="1280756"/>
                <a:ext cx="78120" cy="92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22F51C-D3B6-47D4-B35B-ECFA545662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5621" y="1263116"/>
                  <a:ext cx="1137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C189006-9F4E-49C2-BD5C-38BF4B2D97A2}"/>
              </a:ext>
            </a:extLst>
          </p:cNvPr>
          <p:cNvGrpSpPr/>
          <p:nvPr/>
        </p:nvGrpSpPr>
        <p:grpSpPr>
          <a:xfrm>
            <a:off x="8594621" y="1221716"/>
            <a:ext cx="283680" cy="371520"/>
            <a:chOff x="8594621" y="1221716"/>
            <a:chExt cx="28368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38A00F5-5E1C-424E-A47F-A7A1AE2B61D9}"/>
                    </a:ext>
                  </a:extLst>
                </p14:cNvPr>
                <p14:cNvContentPartPr/>
                <p14:nvPr/>
              </p14:nvContentPartPr>
              <p14:xfrm>
                <a:off x="8594621" y="1294076"/>
                <a:ext cx="85320" cy="1951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38A00F5-5E1C-424E-A47F-A7A1AE2B61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6981" y="1276436"/>
                  <a:ext cx="12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2317FC7-01AD-40C2-8F3E-71984970D512}"/>
                    </a:ext>
                  </a:extLst>
                </p14:cNvPr>
                <p14:cNvContentPartPr/>
                <p14:nvPr/>
              </p14:nvContentPartPr>
              <p14:xfrm>
                <a:off x="8774981" y="1221716"/>
                <a:ext cx="103320" cy="371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2317FC7-01AD-40C2-8F3E-71984970D5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57341" y="1204076"/>
                  <a:ext cx="138960" cy="40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FF3B8A9-99FD-4228-8DFB-F9E39DF96083}"/>
              </a:ext>
            </a:extLst>
          </p:cNvPr>
          <p:cNvGrpSpPr/>
          <p:nvPr/>
        </p:nvGrpSpPr>
        <p:grpSpPr>
          <a:xfrm>
            <a:off x="4678181" y="1060796"/>
            <a:ext cx="1126080" cy="214920"/>
            <a:chOff x="4678181" y="1060796"/>
            <a:chExt cx="112608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F0B0D9B-8312-47EB-83BC-6CD087A15974}"/>
                    </a:ext>
                  </a:extLst>
                </p14:cNvPr>
                <p14:cNvContentPartPr/>
                <p14:nvPr/>
              </p14:nvContentPartPr>
              <p14:xfrm>
                <a:off x="4680701" y="1104716"/>
                <a:ext cx="1123560" cy="171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F0B0D9B-8312-47EB-83BC-6CD087A159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62701" y="1087076"/>
                  <a:ext cx="1159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4153273-112A-443C-9770-286F5234010A}"/>
                    </a:ext>
                  </a:extLst>
                </p14:cNvPr>
                <p14:cNvContentPartPr/>
                <p14:nvPr/>
              </p14:nvContentPartPr>
              <p14:xfrm>
                <a:off x="4678181" y="1060796"/>
                <a:ext cx="131760" cy="214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4153273-112A-443C-9770-286F523401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60541" y="1043156"/>
                  <a:ext cx="1674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D136D3E-F612-4532-BBE3-E4445670CFD3}"/>
              </a:ext>
            </a:extLst>
          </p:cNvPr>
          <p:cNvGrpSpPr/>
          <p:nvPr/>
        </p:nvGrpSpPr>
        <p:grpSpPr>
          <a:xfrm>
            <a:off x="7119701" y="1170956"/>
            <a:ext cx="1195200" cy="419760"/>
            <a:chOff x="7119701" y="1170956"/>
            <a:chExt cx="119520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8B5A253-7478-4902-BF44-75FA8628E3F5}"/>
                    </a:ext>
                  </a:extLst>
                </p14:cNvPr>
                <p14:cNvContentPartPr/>
                <p14:nvPr/>
              </p14:nvContentPartPr>
              <p14:xfrm>
                <a:off x="7119701" y="1290836"/>
                <a:ext cx="113760" cy="112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8B5A253-7478-4902-BF44-75FA8628E3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1701" y="1272836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666A4AC-48DE-462E-ACC0-5B3F9408CCA1}"/>
                    </a:ext>
                  </a:extLst>
                </p14:cNvPr>
                <p14:cNvContentPartPr/>
                <p14:nvPr/>
              </p14:nvContentPartPr>
              <p14:xfrm>
                <a:off x="7139141" y="1307756"/>
                <a:ext cx="72000" cy="103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666A4AC-48DE-462E-ACC0-5B3F9408CC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21501" y="1289756"/>
                  <a:ext cx="10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D9CB6D-9F05-4343-A617-AE886F099297}"/>
                    </a:ext>
                  </a:extLst>
                </p14:cNvPr>
                <p14:cNvContentPartPr/>
                <p14:nvPr/>
              </p14:nvContentPartPr>
              <p14:xfrm>
                <a:off x="7442981" y="1274276"/>
                <a:ext cx="91440" cy="20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D9CB6D-9F05-4343-A617-AE886F0992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25341" y="1256636"/>
                  <a:ext cx="12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4AEE3-B1FB-49D2-801E-159058A644B8}"/>
                    </a:ext>
                  </a:extLst>
                </p14:cNvPr>
                <p14:cNvContentPartPr/>
                <p14:nvPr/>
              </p14:nvContentPartPr>
              <p14:xfrm>
                <a:off x="7489781" y="1328996"/>
                <a:ext cx="88200" cy="1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4AEE3-B1FB-49D2-801E-159058A644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71781" y="1311356"/>
                  <a:ext cx="123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F1377A1-B179-493A-AF61-D15BF6E8A2AF}"/>
                    </a:ext>
                  </a:extLst>
                </p14:cNvPr>
                <p14:cNvContentPartPr/>
                <p14:nvPr/>
              </p14:nvContentPartPr>
              <p14:xfrm>
                <a:off x="7655741" y="1170956"/>
                <a:ext cx="96480" cy="322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F1377A1-B179-493A-AF61-D15BF6E8A2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8101" y="1153316"/>
                  <a:ext cx="132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B4FACBE-054A-42D9-BA47-96760C15238F}"/>
                    </a:ext>
                  </a:extLst>
                </p14:cNvPr>
                <p14:cNvContentPartPr/>
                <p14:nvPr/>
              </p14:nvContentPartPr>
              <p14:xfrm>
                <a:off x="8092781" y="1427636"/>
                <a:ext cx="360" cy="8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B4FACBE-054A-42D9-BA47-96760C1523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75141" y="1409636"/>
                  <a:ext cx="36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FA11AD-4FDA-4B84-9BB3-5EC1CD6128C6}"/>
                    </a:ext>
                  </a:extLst>
                </p14:cNvPr>
                <p14:cNvContentPartPr/>
                <p14:nvPr/>
              </p14:nvContentPartPr>
              <p14:xfrm>
                <a:off x="8221301" y="1274636"/>
                <a:ext cx="93600" cy="196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FA11AD-4FDA-4B84-9BB3-5EC1CD6128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03301" y="1256636"/>
                  <a:ext cx="12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CB59407-367E-45E9-A3D3-8C205604AFC6}"/>
                    </a:ext>
                  </a:extLst>
                </p14:cNvPr>
                <p14:cNvContentPartPr/>
                <p14:nvPr/>
              </p14:nvContentPartPr>
              <p14:xfrm>
                <a:off x="7967141" y="1544996"/>
                <a:ext cx="303120" cy="45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CB59407-367E-45E9-A3D3-8C205604AF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9501" y="1527356"/>
                  <a:ext cx="33876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39A4269-B7BE-461F-91E1-81C59CA6B136}"/>
                  </a:ext>
                </a:extLst>
              </p14:cNvPr>
              <p14:cNvContentPartPr/>
              <p14:nvPr/>
            </p14:nvContentPartPr>
            <p14:xfrm>
              <a:off x="7834661" y="1271396"/>
              <a:ext cx="114840" cy="169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39A4269-B7BE-461F-91E1-81C59CA6B13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17021" y="1253396"/>
                <a:ext cx="150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4B3B4DC-BC12-4EE3-B69C-D2E081F52CCB}"/>
                  </a:ext>
                </a:extLst>
              </p14:cNvPr>
              <p14:cNvContentPartPr/>
              <p14:nvPr/>
            </p14:nvContentPartPr>
            <p14:xfrm>
              <a:off x="4070861" y="1545356"/>
              <a:ext cx="279000" cy="504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4B3B4DC-BC12-4EE3-B69C-D2E081F52C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52861" y="1527356"/>
                <a:ext cx="3146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2AD6C10-51C9-4FD8-B7AB-74FF759862D4}"/>
              </a:ext>
            </a:extLst>
          </p:cNvPr>
          <p:cNvGrpSpPr/>
          <p:nvPr/>
        </p:nvGrpSpPr>
        <p:grpSpPr>
          <a:xfrm>
            <a:off x="6568901" y="3101996"/>
            <a:ext cx="283320" cy="331200"/>
            <a:chOff x="6568901" y="3101996"/>
            <a:chExt cx="28332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CCFD687-B0D3-4EAA-B22E-F1A76080C98D}"/>
                    </a:ext>
                  </a:extLst>
                </p14:cNvPr>
                <p14:cNvContentPartPr/>
                <p14:nvPr/>
              </p14:nvContentPartPr>
              <p14:xfrm>
                <a:off x="6641981" y="3101996"/>
                <a:ext cx="19440" cy="2678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CCFD687-B0D3-4EAA-B22E-F1A76080C9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4341" y="3084356"/>
                  <a:ext cx="55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5F26F11-507D-4E8E-BAD1-BE1AAE154D8D}"/>
                    </a:ext>
                  </a:extLst>
                </p14:cNvPr>
                <p14:cNvContentPartPr/>
                <p14:nvPr/>
              </p14:nvContentPartPr>
              <p14:xfrm>
                <a:off x="6568901" y="3209276"/>
                <a:ext cx="283320" cy="223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5F26F11-507D-4E8E-BAD1-BE1AAE154D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51261" y="3191276"/>
                  <a:ext cx="3189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0318972-2B06-4566-B4FD-C70CFC1C4490}"/>
              </a:ext>
            </a:extLst>
          </p:cNvPr>
          <p:cNvGrpSpPr/>
          <p:nvPr/>
        </p:nvGrpSpPr>
        <p:grpSpPr>
          <a:xfrm>
            <a:off x="6028541" y="4767356"/>
            <a:ext cx="1229760" cy="296280"/>
            <a:chOff x="6028541" y="4767356"/>
            <a:chExt cx="122976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72E70CE-7FA3-42CA-9E46-6AC730F4DDAC}"/>
                    </a:ext>
                  </a:extLst>
                </p14:cNvPr>
                <p14:cNvContentPartPr/>
                <p14:nvPr/>
              </p14:nvContentPartPr>
              <p14:xfrm>
                <a:off x="7018901" y="4827116"/>
                <a:ext cx="48240" cy="18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72E70CE-7FA3-42CA-9E46-6AC730F4DD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01261" y="4809476"/>
                  <a:ext cx="83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C8C9C3-7629-4F08-995B-9F91470DDDE5}"/>
                    </a:ext>
                  </a:extLst>
                </p14:cNvPr>
                <p14:cNvContentPartPr/>
                <p14:nvPr/>
              </p14:nvContentPartPr>
              <p14:xfrm>
                <a:off x="6028541" y="4767356"/>
                <a:ext cx="1229760" cy="296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C8C9C3-7629-4F08-995B-9F91470DDD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10541" y="4749716"/>
                  <a:ext cx="126540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032C914-878C-4DE2-84A1-C308EA2903EB}"/>
              </a:ext>
            </a:extLst>
          </p:cNvPr>
          <p:cNvGrpSpPr/>
          <p:nvPr/>
        </p:nvGrpSpPr>
        <p:grpSpPr>
          <a:xfrm>
            <a:off x="610901" y="2414036"/>
            <a:ext cx="1335960" cy="319680"/>
            <a:chOff x="610901" y="2414036"/>
            <a:chExt cx="13359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EF2A5D3-3A99-4B0E-80B9-C8D180321AEA}"/>
                    </a:ext>
                  </a:extLst>
                </p14:cNvPr>
                <p14:cNvContentPartPr/>
                <p14:nvPr/>
              </p14:nvContentPartPr>
              <p14:xfrm>
                <a:off x="610901" y="2414036"/>
                <a:ext cx="156600" cy="257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EF2A5D3-3A99-4B0E-80B9-C8D180321A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3261" y="2396396"/>
                  <a:ext cx="192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298FDFE-F7A6-4C4E-B0DB-4D7D01549DC1}"/>
                    </a:ext>
                  </a:extLst>
                </p14:cNvPr>
                <p14:cNvContentPartPr/>
                <p14:nvPr/>
              </p14:nvContentPartPr>
              <p14:xfrm>
                <a:off x="840941" y="2559476"/>
                <a:ext cx="133920" cy="152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298FDFE-F7A6-4C4E-B0DB-4D7D01549D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2941" y="2541476"/>
                  <a:ext cx="169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3F0302-2AF6-42EF-B7F4-B03F9A0ED6BD}"/>
                    </a:ext>
                  </a:extLst>
                </p14:cNvPr>
                <p14:cNvContentPartPr/>
                <p14:nvPr/>
              </p14:nvContentPartPr>
              <p14:xfrm>
                <a:off x="1105181" y="2580716"/>
                <a:ext cx="64440" cy="127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3F0302-2AF6-42EF-B7F4-B03F9A0ED6B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7181" y="2562716"/>
                  <a:ext cx="100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95A64A8-D0A9-4685-A0C9-2491504F6215}"/>
                    </a:ext>
                  </a:extLst>
                </p14:cNvPr>
                <p14:cNvContentPartPr/>
                <p14:nvPr/>
              </p14:nvContentPartPr>
              <p14:xfrm>
                <a:off x="1210301" y="2544716"/>
                <a:ext cx="32040" cy="151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95A64A8-D0A9-4685-A0C9-2491504F62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92661" y="2527076"/>
                  <a:ext cx="67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B568335-59E3-4B2F-9868-B9A010411CB5}"/>
                    </a:ext>
                  </a:extLst>
                </p14:cNvPr>
                <p14:cNvContentPartPr/>
                <p14:nvPr/>
              </p14:nvContentPartPr>
              <p14:xfrm>
                <a:off x="1370861" y="2552636"/>
                <a:ext cx="108360" cy="181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B568335-59E3-4B2F-9868-B9A010411C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53221" y="2534996"/>
                  <a:ext cx="144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CD9563-DC98-4F13-A071-86B6C91A2F8D}"/>
                    </a:ext>
                  </a:extLst>
                </p14:cNvPr>
                <p14:cNvContentPartPr/>
                <p14:nvPr/>
              </p14:nvContentPartPr>
              <p14:xfrm>
                <a:off x="1540781" y="2547596"/>
                <a:ext cx="45000" cy="145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CD9563-DC98-4F13-A071-86B6C91A2F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22781" y="2529956"/>
                  <a:ext cx="80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33080EF-2711-4D7F-BD84-61A425F4FCA2}"/>
                    </a:ext>
                  </a:extLst>
                </p14:cNvPr>
                <p14:cNvContentPartPr/>
                <p14:nvPr/>
              </p14:nvContentPartPr>
              <p14:xfrm>
                <a:off x="1681181" y="2610956"/>
                <a:ext cx="360" cy="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33080EF-2711-4D7F-BD84-61A425F4FC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63181" y="2593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E667766-7031-4D69-8EBD-76E3543C635F}"/>
                    </a:ext>
                  </a:extLst>
                </p14:cNvPr>
                <p14:cNvContentPartPr/>
                <p14:nvPr/>
              </p14:nvContentPartPr>
              <p14:xfrm>
                <a:off x="1681181" y="2595116"/>
                <a:ext cx="265680" cy="96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E667766-7031-4D69-8EBD-76E3543C63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63181" y="2577476"/>
                  <a:ext cx="3013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A591958-7DC4-4DB7-BE2F-2CC2150B00A7}"/>
              </a:ext>
            </a:extLst>
          </p:cNvPr>
          <p:cNvGrpSpPr/>
          <p:nvPr/>
        </p:nvGrpSpPr>
        <p:grpSpPr>
          <a:xfrm>
            <a:off x="983501" y="2963036"/>
            <a:ext cx="824400" cy="205560"/>
            <a:chOff x="983501" y="2963036"/>
            <a:chExt cx="82440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B69B82-1621-4FBA-958D-AEA6851927D4}"/>
                    </a:ext>
                  </a:extLst>
                </p14:cNvPr>
                <p14:cNvContentPartPr/>
                <p14:nvPr/>
              </p14:nvContentPartPr>
              <p14:xfrm>
                <a:off x="1045061" y="2963036"/>
                <a:ext cx="28800" cy="193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B69B82-1621-4FBA-958D-AEA6851927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7061" y="2945036"/>
                  <a:ext cx="64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220B87E-4989-4275-A0D8-1E26FFD35E09}"/>
                    </a:ext>
                  </a:extLst>
                </p14:cNvPr>
                <p14:cNvContentPartPr/>
                <p14:nvPr/>
              </p14:nvContentPartPr>
              <p14:xfrm>
                <a:off x="983501" y="3034676"/>
                <a:ext cx="159840" cy="59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220B87E-4989-4275-A0D8-1E26FFD35E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5501" y="3016676"/>
                  <a:ext cx="195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4AD07BF-F8E1-463C-BF31-E8C9489C22F5}"/>
                    </a:ext>
                  </a:extLst>
                </p14:cNvPr>
                <p14:cNvContentPartPr/>
                <p14:nvPr/>
              </p14:nvContentPartPr>
              <p14:xfrm>
                <a:off x="1204901" y="2986076"/>
                <a:ext cx="140040" cy="142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4AD07BF-F8E1-463C-BF31-E8C9489C22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87261" y="2968076"/>
                  <a:ext cx="175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DD506B0-D43B-47C6-9A7A-CDA176152763}"/>
                    </a:ext>
                  </a:extLst>
                </p14:cNvPr>
                <p14:cNvContentPartPr/>
                <p14:nvPr/>
              </p14:nvContentPartPr>
              <p14:xfrm>
                <a:off x="1384541" y="2983916"/>
                <a:ext cx="138240" cy="160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DD506B0-D43B-47C6-9A7A-CDA1761527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66901" y="2965916"/>
                  <a:ext cx="173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C7198E1-3A8F-4A7B-9DB0-DC6320EF3908}"/>
                    </a:ext>
                  </a:extLst>
                </p14:cNvPr>
                <p14:cNvContentPartPr/>
                <p14:nvPr/>
              </p14:nvContentPartPr>
              <p14:xfrm>
                <a:off x="1568501" y="2995796"/>
                <a:ext cx="239400" cy="172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C7198E1-3A8F-4A7B-9DB0-DC6320EF39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50501" y="2977796"/>
                  <a:ext cx="2750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A2B4102-EF5C-45AD-886C-B15D48D3CC5E}"/>
              </a:ext>
            </a:extLst>
          </p:cNvPr>
          <p:cNvGrpSpPr/>
          <p:nvPr/>
        </p:nvGrpSpPr>
        <p:grpSpPr>
          <a:xfrm>
            <a:off x="5285141" y="2591156"/>
            <a:ext cx="1186560" cy="366480"/>
            <a:chOff x="5285141" y="2591156"/>
            <a:chExt cx="118656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F533EDE-BE3A-4DAA-9D8D-497B16FDCDBC}"/>
                    </a:ext>
                  </a:extLst>
                </p14:cNvPr>
                <p14:cNvContentPartPr/>
                <p14:nvPr/>
              </p14:nvContentPartPr>
              <p14:xfrm>
                <a:off x="5321501" y="2758556"/>
                <a:ext cx="411840" cy="123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F533EDE-BE3A-4DAA-9D8D-497B16FDCD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03861" y="2740916"/>
                  <a:ext cx="447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A5F888F-A018-45B5-A46D-A9A3AAE78A5C}"/>
                    </a:ext>
                  </a:extLst>
                </p14:cNvPr>
                <p14:cNvContentPartPr/>
                <p14:nvPr/>
              </p14:nvContentPartPr>
              <p14:xfrm>
                <a:off x="5285141" y="2795636"/>
                <a:ext cx="128160" cy="162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A5F888F-A018-45B5-A46D-A9A3AAE78A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67141" y="2777996"/>
                  <a:ext cx="163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8481E45-DE9A-43F5-8739-2DE165C95DFA}"/>
                    </a:ext>
                  </a:extLst>
                </p14:cNvPr>
                <p14:cNvContentPartPr/>
                <p14:nvPr/>
              </p14:nvContentPartPr>
              <p14:xfrm>
                <a:off x="5970581" y="2602316"/>
                <a:ext cx="287280" cy="259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8481E45-DE9A-43F5-8739-2DE165C95D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2941" y="2584316"/>
                  <a:ext cx="322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8CB0EFD-497D-4E9E-988D-F615764992CF}"/>
                    </a:ext>
                  </a:extLst>
                </p14:cNvPr>
                <p14:cNvContentPartPr/>
                <p14:nvPr/>
              </p14:nvContentPartPr>
              <p14:xfrm>
                <a:off x="6350381" y="2591156"/>
                <a:ext cx="121320" cy="265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8CB0EFD-497D-4E9E-988D-F615764992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32381" y="2573156"/>
                  <a:ext cx="15696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985F5A6-10C4-42E0-9944-C9AD09109C21}"/>
              </a:ext>
            </a:extLst>
          </p:cNvPr>
          <p:cNvGrpSpPr/>
          <p:nvPr/>
        </p:nvGrpSpPr>
        <p:grpSpPr>
          <a:xfrm>
            <a:off x="5986781" y="1821836"/>
            <a:ext cx="550440" cy="339120"/>
            <a:chOff x="5986781" y="1821836"/>
            <a:chExt cx="55044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92C368-BE89-44AC-9A71-C0CDC0E4FA1C}"/>
                    </a:ext>
                  </a:extLst>
                </p14:cNvPr>
                <p14:cNvContentPartPr/>
                <p14:nvPr/>
              </p14:nvContentPartPr>
              <p14:xfrm>
                <a:off x="5994341" y="1821836"/>
                <a:ext cx="18720" cy="236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92C368-BE89-44AC-9A71-C0CDC0E4FA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76341" y="1804196"/>
                  <a:ext cx="54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9A248D9-8A7A-4497-ACFB-7F8710E18EF4}"/>
                    </a:ext>
                  </a:extLst>
                </p14:cNvPr>
                <p14:cNvContentPartPr/>
                <p14:nvPr/>
              </p14:nvContentPartPr>
              <p14:xfrm>
                <a:off x="5986781" y="1857116"/>
                <a:ext cx="137520" cy="222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9A248D9-8A7A-4497-ACFB-7F8710E18E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69141" y="1839476"/>
                  <a:ext cx="17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A9C07CB-08DD-4445-9CE7-0F48F78C35DE}"/>
                    </a:ext>
                  </a:extLst>
                </p14:cNvPr>
                <p14:cNvContentPartPr/>
                <p14:nvPr/>
              </p14:nvContentPartPr>
              <p14:xfrm>
                <a:off x="6179381" y="1992116"/>
                <a:ext cx="135000" cy="117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A9C07CB-08DD-4445-9CE7-0F48F78C35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61741" y="1974476"/>
                  <a:ext cx="170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6677E6D-7126-4995-A2E2-598B77786180}"/>
                    </a:ext>
                  </a:extLst>
                </p14:cNvPr>
                <p14:cNvContentPartPr/>
                <p14:nvPr/>
              </p14:nvContentPartPr>
              <p14:xfrm>
                <a:off x="6392501" y="1870796"/>
                <a:ext cx="144720" cy="231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6677E6D-7126-4995-A2E2-598B777861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74501" y="1852796"/>
                  <a:ext cx="180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1F67537-A915-4BD2-8100-F33BBAAB7065}"/>
                    </a:ext>
                  </a:extLst>
                </p14:cNvPr>
                <p14:cNvContentPartPr/>
                <p14:nvPr/>
              </p14:nvContentPartPr>
              <p14:xfrm>
                <a:off x="6028181" y="2136116"/>
                <a:ext cx="498240" cy="24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1F67537-A915-4BD2-8100-F33BBAAB70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10181" y="2118476"/>
                  <a:ext cx="5338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C3269A7-6AA6-4389-B87E-03B8BEA03E5C}"/>
              </a:ext>
            </a:extLst>
          </p:cNvPr>
          <p:cNvGrpSpPr/>
          <p:nvPr/>
        </p:nvGrpSpPr>
        <p:grpSpPr>
          <a:xfrm>
            <a:off x="6755021" y="1975196"/>
            <a:ext cx="2190600" cy="873000"/>
            <a:chOff x="6755021" y="1975196"/>
            <a:chExt cx="2190600" cy="87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C2714A-C300-4CAD-B023-A6391E3D58A9}"/>
                    </a:ext>
                  </a:extLst>
                </p14:cNvPr>
                <p14:cNvContentPartPr/>
                <p14:nvPr/>
              </p14:nvContentPartPr>
              <p14:xfrm>
                <a:off x="6864101" y="1983116"/>
                <a:ext cx="122040" cy="140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C2714A-C300-4CAD-B023-A6391E3D58A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46461" y="1965116"/>
                  <a:ext cx="157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CB240C-05DC-45BD-9AB9-73CA470C0BB0}"/>
                    </a:ext>
                  </a:extLst>
                </p14:cNvPr>
                <p14:cNvContentPartPr/>
                <p14:nvPr/>
              </p14:nvContentPartPr>
              <p14:xfrm>
                <a:off x="7068941" y="1999316"/>
                <a:ext cx="94320" cy="125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CB240C-05DC-45BD-9AB9-73CA470C0B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50941" y="1981316"/>
                  <a:ext cx="129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CD073BC-F918-41C7-B23B-2CEB36E583C1}"/>
                    </a:ext>
                  </a:extLst>
                </p14:cNvPr>
                <p14:cNvContentPartPr/>
                <p14:nvPr/>
              </p14:nvContentPartPr>
              <p14:xfrm>
                <a:off x="7220141" y="2035316"/>
                <a:ext cx="104760" cy="2271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CD073BC-F918-41C7-B23B-2CEB36E583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02141" y="2017316"/>
                  <a:ext cx="140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BA02449-48D8-4D1E-9993-CC1DD583515B}"/>
                    </a:ext>
                  </a:extLst>
                </p14:cNvPr>
                <p14:cNvContentPartPr/>
                <p14:nvPr/>
              </p14:nvContentPartPr>
              <p14:xfrm>
                <a:off x="7432181" y="2097956"/>
                <a:ext cx="85320" cy="77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BA02449-48D8-4D1E-9993-CC1DD58351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14541" y="2079956"/>
                  <a:ext cx="120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A0D21B-9ECC-4A9C-AE5C-6E353B462D6E}"/>
                    </a:ext>
                  </a:extLst>
                </p14:cNvPr>
                <p14:cNvContentPartPr/>
                <p14:nvPr/>
              </p14:nvContentPartPr>
              <p14:xfrm>
                <a:off x="7526861" y="2074916"/>
                <a:ext cx="7920" cy="67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A0D21B-9ECC-4A9C-AE5C-6E353B462D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08861" y="2056916"/>
                  <a:ext cx="43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7A9C891-F947-4452-929B-51F39C665833}"/>
                    </a:ext>
                  </a:extLst>
                </p14:cNvPr>
                <p14:cNvContentPartPr/>
                <p14:nvPr/>
              </p14:nvContentPartPr>
              <p14:xfrm>
                <a:off x="7656461" y="2041436"/>
                <a:ext cx="18000" cy="12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7A9C891-F947-4452-929B-51F39C6658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38821" y="2023436"/>
                  <a:ext cx="53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72A7AEA-A1CF-480E-A800-64ABC211860E}"/>
                    </a:ext>
                  </a:extLst>
                </p14:cNvPr>
                <p14:cNvContentPartPr/>
                <p14:nvPr/>
              </p14:nvContentPartPr>
              <p14:xfrm>
                <a:off x="7693541" y="1975196"/>
                <a:ext cx="4320" cy="15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72A7AEA-A1CF-480E-A800-64ABC21186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75901" y="1957196"/>
                  <a:ext cx="39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112DEBC-36A4-4559-ADE4-55E042FBB4F0}"/>
                    </a:ext>
                  </a:extLst>
                </p14:cNvPr>
                <p14:cNvContentPartPr/>
                <p14:nvPr/>
              </p14:nvContentPartPr>
              <p14:xfrm>
                <a:off x="7732061" y="2073476"/>
                <a:ext cx="306360" cy="138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112DEBC-36A4-4559-ADE4-55E042FBB4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14421" y="2055836"/>
                  <a:ext cx="342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8C66E36-C9C9-4D74-9E05-0C9256B065C2}"/>
                    </a:ext>
                  </a:extLst>
                </p14:cNvPr>
                <p14:cNvContentPartPr/>
                <p14:nvPr/>
              </p14:nvContentPartPr>
              <p14:xfrm>
                <a:off x="6755021" y="2282636"/>
                <a:ext cx="227880" cy="328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8C66E36-C9C9-4D74-9E05-0C9256B065C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37021" y="2264996"/>
                  <a:ext cx="2635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5D52E73-E1E2-467E-B5B1-1834A50289D0}"/>
                    </a:ext>
                  </a:extLst>
                </p14:cNvPr>
                <p14:cNvContentPartPr/>
                <p14:nvPr/>
              </p14:nvContentPartPr>
              <p14:xfrm>
                <a:off x="7030421" y="2432036"/>
                <a:ext cx="102240" cy="111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5D52E73-E1E2-467E-B5B1-1834A50289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12421" y="2414036"/>
                  <a:ext cx="13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9743760-5DE4-4431-A5AD-6C6AC4F65411}"/>
                    </a:ext>
                  </a:extLst>
                </p14:cNvPr>
                <p14:cNvContentPartPr/>
                <p14:nvPr/>
              </p14:nvContentPartPr>
              <p14:xfrm>
                <a:off x="7176221" y="2335196"/>
                <a:ext cx="435600" cy="264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9743760-5DE4-4431-A5AD-6C6AC4F6541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58221" y="2317196"/>
                  <a:ext cx="471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F839DF5-3D6A-4701-BF06-E9720F84A3BE}"/>
                    </a:ext>
                  </a:extLst>
                </p14:cNvPr>
                <p14:cNvContentPartPr/>
                <p14:nvPr/>
              </p14:nvContentPartPr>
              <p14:xfrm>
                <a:off x="7609661" y="2497916"/>
                <a:ext cx="149760" cy="107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F839DF5-3D6A-4701-BF06-E9720F84A3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92021" y="2479916"/>
                  <a:ext cx="185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EA4803A-62C6-409C-B515-73377C8044FD}"/>
                    </a:ext>
                  </a:extLst>
                </p14:cNvPr>
                <p14:cNvContentPartPr/>
                <p14:nvPr/>
              </p14:nvContentPartPr>
              <p14:xfrm>
                <a:off x="7718021" y="2448956"/>
                <a:ext cx="132840" cy="129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EA4803A-62C6-409C-B515-73377C8044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00021" y="2430956"/>
                  <a:ext cx="168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57FCA8A-06CF-4906-BEA8-B72ACCBBD4CD}"/>
                    </a:ext>
                  </a:extLst>
                </p14:cNvPr>
                <p14:cNvContentPartPr/>
                <p14:nvPr/>
              </p14:nvContentPartPr>
              <p14:xfrm>
                <a:off x="8043101" y="2485676"/>
                <a:ext cx="59760" cy="129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57FCA8A-06CF-4906-BEA8-B72ACCBBD4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25101" y="2467676"/>
                  <a:ext cx="95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B1ADCF-0D04-4808-8E49-2B74FCA3520E}"/>
                    </a:ext>
                  </a:extLst>
                </p14:cNvPr>
                <p14:cNvContentPartPr/>
                <p14:nvPr/>
              </p14:nvContentPartPr>
              <p14:xfrm>
                <a:off x="8167661" y="2515556"/>
                <a:ext cx="69120" cy="95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B1ADCF-0D04-4808-8E49-2B74FCA352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50021" y="2497556"/>
                  <a:ext cx="104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E6E3DFD-590A-44DB-B1B1-89E1FD2442C4}"/>
                    </a:ext>
                  </a:extLst>
                </p14:cNvPr>
                <p14:cNvContentPartPr/>
                <p14:nvPr/>
              </p14:nvContentPartPr>
              <p14:xfrm>
                <a:off x="8245421" y="2529596"/>
                <a:ext cx="107640" cy="91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E6E3DFD-590A-44DB-B1B1-89E1FD2442C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27781" y="2511596"/>
                  <a:ext cx="143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DDA39FB-BBC0-4487-918C-15FEA4AA93D3}"/>
                    </a:ext>
                  </a:extLst>
                </p14:cNvPr>
                <p14:cNvContentPartPr/>
                <p14:nvPr/>
              </p14:nvContentPartPr>
              <p14:xfrm>
                <a:off x="8390861" y="2339876"/>
                <a:ext cx="122760" cy="308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DDA39FB-BBC0-4487-918C-15FEA4AA93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72861" y="2322236"/>
                  <a:ext cx="158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7AA2ACD-B6EA-4362-8CE5-0644522D07CD}"/>
                    </a:ext>
                  </a:extLst>
                </p14:cNvPr>
                <p14:cNvContentPartPr/>
                <p14:nvPr/>
              </p14:nvContentPartPr>
              <p14:xfrm>
                <a:off x="8560781" y="2463356"/>
                <a:ext cx="46800" cy="169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7AA2ACD-B6EA-4362-8CE5-0644522D07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43141" y="2445356"/>
                  <a:ext cx="82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EF4FD7F-F290-41B7-8A24-05F0C6FA285D}"/>
                    </a:ext>
                  </a:extLst>
                </p14:cNvPr>
                <p14:cNvContentPartPr/>
                <p14:nvPr/>
              </p14:nvContentPartPr>
              <p14:xfrm>
                <a:off x="8633141" y="2513756"/>
                <a:ext cx="312480" cy="334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EF4FD7F-F290-41B7-8A24-05F0C6FA28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15501" y="2495756"/>
                  <a:ext cx="348120" cy="37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AF48BD7-6976-4C75-BA58-332F90032468}"/>
                  </a:ext>
                </a:extLst>
              </p14:cNvPr>
              <p14:cNvContentPartPr/>
              <p14:nvPr/>
            </p14:nvContentPartPr>
            <p14:xfrm>
              <a:off x="6828461" y="2796716"/>
              <a:ext cx="1850400" cy="1029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AF48BD7-6976-4C75-BA58-332F900324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10821" y="2778716"/>
                <a:ext cx="188604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7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CB60-BBA6-48B6-A93D-9B324BD4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0F5D2-040D-4D61-A9B5-0C5E3276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Estimating class probabilities: </a:t>
            </a:r>
            <a:br>
              <a:rPr lang="en-AU" dirty="0"/>
            </a:br>
            <a:endParaRPr lang="en-US" strike="sngStri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99302-A986-4286-9135-F02B3A76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01" y="1203598"/>
            <a:ext cx="4346818" cy="3369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1DB20C-0BD7-4249-B26C-3F8A5D3B3D43}"/>
                  </a:ext>
                </a:extLst>
              </p14:cNvPr>
              <p14:cNvContentPartPr/>
              <p14:nvPr/>
            </p14:nvContentPartPr>
            <p14:xfrm>
              <a:off x="1963781" y="1696091"/>
              <a:ext cx="1835280" cy="61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1DB20C-0BD7-4249-B26C-3F8A5D3B3D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781" y="1678091"/>
                <a:ext cx="187092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6241B0B-6CB6-4E16-AC4F-9A792EB5A314}"/>
              </a:ext>
            </a:extLst>
          </p:cNvPr>
          <p:cNvGrpSpPr/>
          <p:nvPr/>
        </p:nvGrpSpPr>
        <p:grpSpPr>
          <a:xfrm>
            <a:off x="607301" y="1699691"/>
            <a:ext cx="3648960" cy="594720"/>
            <a:chOff x="607301" y="1699691"/>
            <a:chExt cx="364896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48B93-1746-4095-8302-9C29C2A3F5D0}"/>
                    </a:ext>
                  </a:extLst>
                </p14:cNvPr>
                <p14:cNvContentPartPr/>
                <p14:nvPr/>
              </p14:nvContentPartPr>
              <p14:xfrm>
                <a:off x="607301" y="1864931"/>
                <a:ext cx="155160" cy="140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48B93-1746-4095-8302-9C29C2A3F5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301" y="1847291"/>
                  <a:ext cx="190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DE1B67-D195-42A0-9382-02367728FBA8}"/>
                    </a:ext>
                  </a:extLst>
                </p14:cNvPr>
                <p14:cNvContentPartPr/>
                <p14:nvPr/>
              </p14:nvContentPartPr>
              <p14:xfrm>
                <a:off x="1106261" y="1822451"/>
                <a:ext cx="81000" cy="13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DE1B67-D195-42A0-9382-02367728FB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8261" y="1804811"/>
                  <a:ext cx="116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A9E4A6-3ED0-427F-8AC7-432BD404F95D}"/>
                    </a:ext>
                  </a:extLst>
                </p14:cNvPr>
                <p14:cNvContentPartPr/>
                <p14:nvPr/>
              </p14:nvContentPartPr>
              <p14:xfrm>
                <a:off x="1251701" y="1878971"/>
                <a:ext cx="483840" cy="22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A9E4A6-3ED0-427F-8AC7-432BD404F9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34061" y="1861331"/>
                  <a:ext cx="519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7725E9-E612-4A0D-A178-52B787EDF320}"/>
                    </a:ext>
                  </a:extLst>
                </p14:cNvPr>
                <p14:cNvContentPartPr/>
                <p14:nvPr/>
              </p14:nvContentPartPr>
              <p14:xfrm>
                <a:off x="1854701" y="1754051"/>
                <a:ext cx="288000" cy="270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7725E9-E612-4A0D-A178-52B787EDF3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37061" y="1736411"/>
                  <a:ext cx="323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12984E-7EB1-4EA4-95C7-C0EC16067D20}"/>
                    </a:ext>
                  </a:extLst>
                </p14:cNvPr>
                <p14:cNvContentPartPr/>
                <p14:nvPr/>
              </p14:nvContentPartPr>
              <p14:xfrm>
                <a:off x="2513141" y="1699691"/>
                <a:ext cx="147600" cy="27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12984E-7EB1-4EA4-95C7-C0EC16067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95501" y="1681691"/>
                  <a:ext cx="183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CC6ABE-13A2-4BCD-B831-662CF8E3CC0B}"/>
                    </a:ext>
                  </a:extLst>
                </p14:cNvPr>
                <p14:cNvContentPartPr/>
                <p14:nvPr/>
              </p14:nvContentPartPr>
              <p14:xfrm>
                <a:off x="2677301" y="1896251"/>
                <a:ext cx="183240" cy="131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CC6ABE-13A2-4BCD-B831-662CF8E3CC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59661" y="1878611"/>
                  <a:ext cx="218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7F2B48-6670-409E-BFBE-643B3F12AB5E}"/>
                    </a:ext>
                  </a:extLst>
                </p14:cNvPr>
                <p14:cNvContentPartPr/>
                <p14:nvPr/>
              </p14:nvContentPartPr>
              <p14:xfrm>
                <a:off x="2913101" y="1724891"/>
                <a:ext cx="183240" cy="285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7F2B48-6670-409E-BFBE-643B3F12AB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95101" y="1707251"/>
                  <a:ext cx="218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50E836-03CB-4C52-A6ED-22872D92DD6B}"/>
                    </a:ext>
                  </a:extLst>
                </p14:cNvPr>
                <p14:cNvContentPartPr/>
                <p14:nvPr/>
              </p14:nvContentPartPr>
              <p14:xfrm>
                <a:off x="3146741" y="1927931"/>
                <a:ext cx="375480" cy="36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50E836-03CB-4C52-A6ED-22872D92DD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28741" y="1909931"/>
                  <a:ext cx="4111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E9B0AA-F4AF-4869-A770-3FE0E63F7468}"/>
                    </a:ext>
                  </a:extLst>
                </p14:cNvPr>
                <p14:cNvContentPartPr/>
                <p14:nvPr/>
              </p14:nvContentPartPr>
              <p14:xfrm>
                <a:off x="3630221" y="1873211"/>
                <a:ext cx="97200" cy="149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E9B0AA-F4AF-4869-A770-3FE0E63F74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2581" y="1855571"/>
                  <a:ext cx="132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F35E45-8A4F-4498-93BE-369E2C98076C}"/>
                    </a:ext>
                  </a:extLst>
                </p14:cNvPr>
                <p14:cNvContentPartPr/>
                <p14:nvPr/>
              </p14:nvContentPartPr>
              <p14:xfrm>
                <a:off x="3986261" y="1790771"/>
                <a:ext cx="270000" cy="211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F35E45-8A4F-4498-93BE-369E2C9807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68621" y="1772771"/>
                  <a:ext cx="305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5C4755-E75E-4A53-A8BA-5D05D3C2017B}"/>
              </a:ext>
            </a:extLst>
          </p:cNvPr>
          <p:cNvGrpSpPr/>
          <p:nvPr/>
        </p:nvGrpSpPr>
        <p:grpSpPr>
          <a:xfrm>
            <a:off x="2580821" y="2219171"/>
            <a:ext cx="945000" cy="375480"/>
            <a:chOff x="2580821" y="2219171"/>
            <a:chExt cx="94500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C97812-0DC5-46A8-91F7-A16755627BCF}"/>
                    </a:ext>
                  </a:extLst>
                </p14:cNvPr>
                <p14:cNvContentPartPr/>
                <p14:nvPr/>
              </p14:nvContentPartPr>
              <p14:xfrm>
                <a:off x="2580821" y="2373611"/>
                <a:ext cx="81360" cy="132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C97812-0DC5-46A8-91F7-A16755627BC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62821" y="2355971"/>
                  <a:ext cx="117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515E372-1512-4456-A788-321F4D3FCBC3}"/>
                    </a:ext>
                  </a:extLst>
                </p14:cNvPr>
                <p14:cNvContentPartPr/>
                <p14:nvPr/>
              </p14:nvContentPartPr>
              <p14:xfrm>
                <a:off x="2775941" y="2219171"/>
                <a:ext cx="217440" cy="309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515E372-1512-4456-A788-321F4D3FCBC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57941" y="2201531"/>
                  <a:ext cx="253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C16575-AC6B-44B2-8078-CE94E897E0AF}"/>
                    </a:ext>
                  </a:extLst>
                </p14:cNvPr>
                <p14:cNvContentPartPr/>
                <p14:nvPr/>
              </p14:nvContentPartPr>
              <p14:xfrm>
                <a:off x="2920301" y="2395571"/>
                <a:ext cx="142560" cy="9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9C16575-AC6B-44B2-8078-CE94E897E0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02301" y="2377931"/>
                  <a:ext cx="178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DA91B0-85F1-4D1A-B7C9-11ED2789CA0A}"/>
                    </a:ext>
                  </a:extLst>
                </p14:cNvPr>
                <p14:cNvContentPartPr/>
                <p14:nvPr/>
              </p14:nvContentPartPr>
              <p14:xfrm>
                <a:off x="3088781" y="2398451"/>
                <a:ext cx="57960" cy="144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DA91B0-85F1-4D1A-B7C9-11ED2789CA0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70781" y="2380811"/>
                  <a:ext cx="93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0D5386-CCD9-4B3D-857E-BD7928048529}"/>
                    </a:ext>
                  </a:extLst>
                </p14:cNvPr>
                <p14:cNvContentPartPr/>
                <p14:nvPr/>
              </p14:nvContentPartPr>
              <p14:xfrm>
                <a:off x="3233861" y="2380811"/>
                <a:ext cx="93600" cy="169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0D5386-CCD9-4B3D-857E-BD79280485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16221" y="2363171"/>
                  <a:ext cx="129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D36973-62D9-4E69-8D12-F659F8B45E5D}"/>
                    </a:ext>
                  </a:extLst>
                </p14:cNvPr>
                <p14:cNvContentPartPr/>
                <p14:nvPr/>
              </p14:nvContentPartPr>
              <p14:xfrm>
                <a:off x="3288581" y="2448131"/>
                <a:ext cx="116280" cy="8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D36973-62D9-4E69-8D12-F659F8B45E5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70941" y="2430131"/>
                  <a:ext cx="151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A61DA5-233B-40E0-9E67-BD8169130515}"/>
                    </a:ext>
                  </a:extLst>
                </p14:cNvPr>
                <p14:cNvContentPartPr/>
                <p14:nvPr/>
              </p14:nvContentPartPr>
              <p14:xfrm>
                <a:off x="3461021" y="2431931"/>
                <a:ext cx="64800" cy="162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A61DA5-233B-40E0-9E67-BD81691305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43021" y="2413931"/>
                  <a:ext cx="10044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D49F70-B689-4695-9FF2-B78BD9B3AE36}"/>
                  </a:ext>
                </a:extLst>
              </p14:cNvPr>
              <p14:cNvContentPartPr/>
              <p14:nvPr/>
            </p14:nvContentPartPr>
            <p14:xfrm>
              <a:off x="4132781" y="4272611"/>
              <a:ext cx="334440" cy="132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D49F70-B689-4695-9FF2-B78BD9B3AE3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15141" y="4254971"/>
                <a:ext cx="37008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06124-34FD-453F-AE46-2CED9FDF171C}"/>
              </a:ext>
            </a:extLst>
          </p:cNvPr>
          <p:cNvGrpSpPr/>
          <p:nvPr/>
        </p:nvGrpSpPr>
        <p:grpSpPr>
          <a:xfrm>
            <a:off x="6283781" y="1794371"/>
            <a:ext cx="545040" cy="168120"/>
            <a:chOff x="6283781" y="1794371"/>
            <a:chExt cx="54504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51B027-4629-4CFF-A1A8-834654D27B94}"/>
                    </a:ext>
                  </a:extLst>
                </p14:cNvPr>
                <p14:cNvContentPartPr/>
                <p14:nvPr/>
              </p14:nvContentPartPr>
              <p14:xfrm>
                <a:off x="6298901" y="1794371"/>
                <a:ext cx="52992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51B027-4629-4CFF-A1A8-834654D27B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1261" y="1776731"/>
                  <a:ext cx="56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AC1D6D-05AF-4193-9EF5-8CA634D09802}"/>
                    </a:ext>
                  </a:extLst>
                </p14:cNvPr>
                <p14:cNvContentPartPr/>
                <p14:nvPr/>
              </p14:nvContentPartPr>
              <p14:xfrm>
                <a:off x="6283781" y="1818851"/>
                <a:ext cx="108000" cy="143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AC1D6D-05AF-4193-9EF5-8CA634D098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65781" y="1800851"/>
                  <a:ext cx="14364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565D97A-56AE-4314-81A7-07D972AE3CC2}"/>
                  </a:ext>
                </a:extLst>
              </p14:cNvPr>
              <p14:cNvContentPartPr/>
              <p14:nvPr/>
            </p14:nvContentPartPr>
            <p14:xfrm>
              <a:off x="4948181" y="4511291"/>
              <a:ext cx="506880" cy="29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565D97A-56AE-4314-81A7-07D972AE3CC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30181" y="4493291"/>
                <a:ext cx="542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32A3CB6-F3D0-4564-AF94-C4A52C48857B}"/>
                  </a:ext>
                </a:extLst>
              </p14:cNvPr>
              <p14:cNvContentPartPr/>
              <p14:nvPr/>
            </p14:nvContentPartPr>
            <p14:xfrm>
              <a:off x="4923341" y="4192331"/>
              <a:ext cx="203400" cy="213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32A3CB6-F3D0-4564-AF94-C4A52C4885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05701" y="4174331"/>
                <a:ext cx="23904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F9E3393-1B0E-4358-8B33-EB55D256D64E}"/>
              </a:ext>
            </a:extLst>
          </p:cNvPr>
          <p:cNvGrpSpPr/>
          <p:nvPr/>
        </p:nvGrpSpPr>
        <p:grpSpPr>
          <a:xfrm>
            <a:off x="4754141" y="4649891"/>
            <a:ext cx="587880" cy="244080"/>
            <a:chOff x="4754141" y="4649891"/>
            <a:chExt cx="5878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6FB00E-4AA2-4ACD-BF60-52D2B2617CA7}"/>
                    </a:ext>
                  </a:extLst>
                </p14:cNvPr>
                <p14:cNvContentPartPr/>
                <p14:nvPr/>
              </p14:nvContentPartPr>
              <p14:xfrm>
                <a:off x="4754141" y="4688411"/>
                <a:ext cx="128520" cy="138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6FB00E-4AA2-4ACD-BF60-52D2B2617CA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6501" y="4670411"/>
                  <a:ext cx="164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8762BD-6AEA-41F2-8EE1-61BE7B2A3162}"/>
                    </a:ext>
                  </a:extLst>
                </p14:cNvPr>
                <p14:cNvContentPartPr/>
                <p14:nvPr/>
              </p14:nvContentPartPr>
              <p14:xfrm>
                <a:off x="4910381" y="4719011"/>
                <a:ext cx="63360" cy="87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8762BD-6AEA-41F2-8EE1-61BE7B2A31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2381" y="4701011"/>
                  <a:ext cx="99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71E6E0-853E-4AA3-B3BE-913434B140E3}"/>
                    </a:ext>
                  </a:extLst>
                </p14:cNvPr>
                <p14:cNvContentPartPr/>
                <p14:nvPr/>
              </p14:nvContentPartPr>
              <p14:xfrm>
                <a:off x="5018381" y="4730891"/>
                <a:ext cx="68760" cy="130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71E6E0-853E-4AA3-B3BE-913434B140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00381" y="4712891"/>
                  <a:ext cx="104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ABAF93-E26E-45A3-A47B-C17692FD7B10}"/>
                    </a:ext>
                  </a:extLst>
                </p14:cNvPr>
                <p14:cNvContentPartPr/>
                <p14:nvPr/>
              </p14:nvContentPartPr>
              <p14:xfrm>
                <a:off x="5180381" y="4670051"/>
                <a:ext cx="88920" cy="19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ABAF93-E26E-45A3-A47B-C17692FD7B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62741" y="4652411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7633CE-DB43-4686-B487-4AB489AC5C1B}"/>
                    </a:ext>
                  </a:extLst>
                </p14:cNvPr>
                <p14:cNvContentPartPr/>
                <p14:nvPr/>
              </p14:nvContentPartPr>
              <p14:xfrm>
                <a:off x="5136101" y="4649891"/>
                <a:ext cx="205920" cy="244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7633CE-DB43-4686-B487-4AB489AC5C1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18461" y="4632251"/>
                  <a:ext cx="24156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AE0258D-EF82-4145-B861-61412636EDFF}"/>
                  </a:ext>
                </a:extLst>
              </p14:cNvPr>
              <p14:cNvContentPartPr/>
              <p14:nvPr/>
            </p14:nvContentPartPr>
            <p14:xfrm>
              <a:off x="6231941" y="4487171"/>
              <a:ext cx="884520" cy="44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AE0258D-EF82-4145-B861-61412636EDF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214301" y="4469171"/>
                <a:ext cx="9201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2CC6074-93F5-47B6-83C4-553DFCA5CAAF}"/>
                  </a:ext>
                </a:extLst>
              </p14:cNvPr>
              <p14:cNvContentPartPr/>
              <p14:nvPr/>
            </p14:nvContentPartPr>
            <p14:xfrm>
              <a:off x="6559541" y="4211771"/>
              <a:ext cx="216360" cy="189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2CC6074-93F5-47B6-83C4-553DFCA5CAA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541901" y="4193771"/>
                <a:ext cx="2520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9DC9F9C-38F9-49D6-8A7D-EF223853E18E}"/>
              </a:ext>
            </a:extLst>
          </p:cNvPr>
          <p:cNvGrpSpPr/>
          <p:nvPr/>
        </p:nvGrpSpPr>
        <p:grpSpPr>
          <a:xfrm>
            <a:off x="1074581" y="2634611"/>
            <a:ext cx="968760" cy="471240"/>
            <a:chOff x="1074581" y="2634611"/>
            <a:chExt cx="96876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605BFE-6A7C-4C8C-86E7-4D5883463AF3}"/>
                    </a:ext>
                  </a:extLst>
                </p14:cNvPr>
                <p14:cNvContentPartPr/>
                <p14:nvPr/>
              </p14:nvContentPartPr>
              <p14:xfrm>
                <a:off x="1074581" y="2634611"/>
                <a:ext cx="91440" cy="384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605BFE-6A7C-4C8C-86E7-4D5883463AF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6581" y="2616611"/>
                  <a:ext cx="127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5F8937-E64E-4382-AA40-9C740716917E}"/>
                    </a:ext>
                  </a:extLst>
                </p14:cNvPr>
                <p14:cNvContentPartPr/>
                <p14:nvPr/>
              </p14:nvContentPartPr>
              <p14:xfrm>
                <a:off x="1205621" y="2746211"/>
                <a:ext cx="97560" cy="236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5F8937-E64E-4382-AA40-9C74071691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87981" y="2728571"/>
                  <a:ext cx="133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81F4BA3-F734-4C50-AA31-C2C23BA6DE4E}"/>
                    </a:ext>
                  </a:extLst>
                </p14:cNvPr>
                <p14:cNvContentPartPr/>
                <p14:nvPr/>
              </p14:nvContentPartPr>
              <p14:xfrm>
                <a:off x="1353581" y="2850251"/>
                <a:ext cx="100440" cy="83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81F4BA3-F734-4C50-AA31-C2C23BA6DE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35581" y="2832251"/>
                  <a:ext cx="136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695CD5E-40B1-4B5E-AA7F-DDEA0A62FA87}"/>
                    </a:ext>
                  </a:extLst>
                </p14:cNvPr>
                <p14:cNvContentPartPr/>
                <p14:nvPr/>
              </p14:nvContentPartPr>
              <p14:xfrm>
                <a:off x="1536101" y="2830811"/>
                <a:ext cx="173520" cy="8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695CD5E-40B1-4B5E-AA7F-DDEA0A62FA8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18461" y="2812811"/>
                  <a:ext cx="20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09B8E1-691C-477B-8157-A1013EB4FC96}"/>
                    </a:ext>
                  </a:extLst>
                </p14:cNvPr>
                <p14:cNvContentPartPr/>
                <p14:nvPr/>
              </p14:nvContentPartPr>
              <p14:xfrm>
                <a:off x="1733741" y="2775011"/>
                <a:ext cx="3600" cy="19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09B8E1-691C-477B-8157-A1013EB4FC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16101" y="2757011"/>
                  <a:ext cx="39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39E3D31-2610-48FA-9196-14A79FC085DD}"/>
                    </a:ext>
                  </a:extLst>
                </p14:cNvPr>
                <p14:cNvContentPartPr/>
                <p14:nvPr/>
              </p14:nvContentPartPr>
              <p14:xfrm>
                <a:off x="1733741" y="2794451"/>
                <a:ext cx="309600" cy="31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39E3D31-2610-48FA-9196-14A79FC085D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16101" y="2776451"/>
                  <a:ext cx="34524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27D3620-2333-486B-A0AC-C0A69F322E36}"/>
              </a:ext>
            </a:extLst>
          </p:cNvPr>
          <p:cNvGrpSpPr/>
          <p:nvPr/>
        </p:nvGrpSpPr>
        <p:grpSpPr>
          <a:xfrm>
            <a:off x="2337461" y="2677451"/>
            <a:ext cx="1688760" cy="1677600"/>
            <a:chOff x="2337461" y="2677451"/>
            <a:chExt cx="1688760" cy="167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793795-0793-4698-B954-C163F8AFE153}"/>
                    </a:ext>
                  </a:extLst>
                </p14:cNvPr>
                <p14:cNvContentPartPr/>
                <p14:nvPr/>
              </p14:nvContentPartPr>
              <p14:xfrm>
                <a:off x="2337461" y="2677451"/>
                <a:ext cx="320760" cy="28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793795-0793-4698-B954-C163F8AFE15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19461" y="2659811"/>
                  <a:ext cx="356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2875BF-2E55-429D-898D-EA58435222D0}"/>
                    </a:ext>
                  </a:extLst>
                </p14:cNvPr>
                <p14:cNvContentPartPr/>
                <p14:nvPr/>
              </p14:nvContentPartPr>
              <p14:xfrm>
                <a:off x="2737421" y="2753051"/>
                <a:ext cx="15120" cy="232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2875BF-2E55-429D-898D-EA58435222D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19781" y="2735051"/>
                  <a:ext cx="50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9B2B0C-08B9-459D-92E4-FA52F84AF963}"/>
                    </a:ext>
                  </a:extLst>
                </p14:cNvPr>
                <p14:cNvContentPartPr/>
                <p14:nvPr/>
              </p14:nvContentPartPr>
              <p14:xfrm>
                <a:off x="2689541" y="2863571"/>
                <a:ext cx="276480" cy="70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9B2B0C-08B9-459D-92E4-FA52F84AF9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71541" y="2845931"/>
                  <a:ext cx="312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E1AD15-EDE9-48B1-BCAE-1D283D415FCA}"/>
                    </a:ext>
                  </a:extLst>
                </p14:cNvPr>
                <p14:cNvContentPartPr/>
                <p14:nvPr/>
              </p14:nvContentPartPr>
              <p14:xfrm>
                <a:off x="3007061" y="2714891"/>
                <a:ext cx="81720" cy="313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E1AD15-EDE9-48B1-BCAE-1D283D415F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89061" y="2697251"/>
                  <a:ext cx="117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033EB9-9474-4548-BEC6-CE87AFCF2C42}"/>
                    </a:ext>
                  </a:extLst>
                </p14:cNvPr>
                <p14:cNvContentPartPr/>
                <p14:nvPr/>
              </p14:nvContentPartPr>
              <p14:xfrm>
                <a:off x="3226661" y="2914691"/>
                <a:ext cx="746640" cy="1378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033EB9-9474-4548-BEC6-CE87AFCF2C4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08661" y="2896691"/>
                  <a:ext cx="782280" cy="1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7D64E2-DB07-4AA4-BF6F-C8E2F0B71FA4}"/>
                    </a:ext>
                  </a:extLst>
                </p14:cNvPr>
                <p14:cNvContentPartPr/>
                <p14:nvPr/>
              </p14:nvContentPartPr>
              <p14:xfrm>
                <a:off x="3943781" y="4205651"/>
                <a:ext cx="82440" cy="149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7D64E2-DB07-4AA4-BF6F-C8E2F0B71F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25781" y="4188011"/>
                  <a:ext cx="11808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64363B-9DCD-4737-B28F-0C94CF1C2216}"/>
              </a:ext>
            </a:extLst>
          </p:cNvPr>
          <p:cNvGrpSpPr/>
          <p:nvPr/>
        </p:nvGrpSpPr>
        <p:grpSpPr>
          <a:xfrm>
            <a:off x="6029981" y="4632611"/>
            <a:ext cx="447120" cy="304560"/>
            <a:chOff x="6029981" y="4632611"/>
            <a:chExt cx="4471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0829B0-D5B0-4BAA-B3CF-48E21AEDB023}"/>
                    </a:ext>
                  </a:extLst>
                </p14:cNvPr>
                <p14:cNvContentPartPr/>
                <p14:nvPr/>
              </p14:nvContentPartPr>
              <p14:xfrm>
                <a:off x="6029981" y="4632611"/>
                <a:ext cx="98640" cy="203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0829B0-D5B0-4BAA-B3CF-48E21AEDB0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12341" y="4614611"/>
                  <a:ext cx="134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239E8A-8181-43E5-82BD-1C95C022F2A0}"/>
                    </a:ext>
                  </a:extLst>
                </p14:cNvPr>
                <p14:cNvContentPartPr/>
                <p14:nvPr/>
              </p14:nvContentPartPr>
              <p14:xfrm>
                <a:off x="6183701" y="4717211"/>
                <a:ext cx="99360" cy="126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239E8A-8181-43E5-82BD-1C95C022F2A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65701" y="4699211"/>
                  <a:ext cx="135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378762-ACE0-499F-BEBA-E9B52D34428B}"/>
                    </a:ext>
                  </a:extLst>
                </p14:cNvPr>
                <p14:cNvContentPartPr/>
                <p14:nvPr/>
              </p14:nvContentPartPr>
              <p14:xfrm>
                <a:off x="6391421" y="4666451"/>
                <a:ext cx="85680" cy="270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378762-ACE0-499F-BEBA-E9B52D34428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73421" y="4648811"/>
                  <a:ext cx="12132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80D5CE8-3B90-4848-A2D6-5016C50C6B59}"/>
              </a:ext>
            </a:extLst>
          </p:cNvPr>
          <p:cNvGrpSpPr/>
          <p:nvPr/>
        </p:nvGrpSpPr>
        <p:grpSpPr>
          <a:xfrm>
            <a:off x="5784101" y="4109171"/>
            <a:ext cx="208080" cy="131040"/>
            <a:chOff x="5784101" y="4109171"/>
            <a:chExt cx="2080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8AE2ED-0A0D-4820-B479-272E3DB86FA8}"/>
                    </a:ext>
                  </a:extLst>
                </p14:cNvPr>
                <p14:cNvContentPartPr/>
                <p14:nvPr/>
              </p14:nvContentPartPr>
              <p14:xfrm>
                <a:off x="5784101" y="4155971"/>
                <a:ext cx="195480" cy="19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8AE2ED-0A0D-4820-B479-272E3DB86FA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66461" y="4137971"/>
                  <a:ext cx="231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7468176-0C03-46BE-9D2C-CCA5C4B9EFA4}"/>
                    </a:ext>
                  </a:extLst>
                </p14:cNvPr>
                <p14:cNvContentPartPr/>
                <p14:nvPr/>
              </p14:nvContentPartPr>
              <p14:xfrm>
                <a:off x="5948261" y="4109171"/>
                <a:ext cx="43920" cy="13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7468176-0C03-46BE-9D2C-CCA5C4B9EFA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30621" y="4091171"/>
                  <a:ext cx="795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EFF21-C663-4919-A1E2-53C703B90293}"/>
              </a:ext>
            </a:extLst>
          </p:cNvPr>
          <p:cNvGrpSpPr/>
          <p:nvPr/>
        </p:nvGrpSpPr>
        <p:grpSpPr>
          <a:xfrm>
            <a:off x="6612101" y="4711811"/>
            <a:ext cx="532800" cy="208080"/>
            <a:chOff x="6612101" y="4711811"/>
            <a:chExt cx="53280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595023-411A-4855-87D5-D2AB97AFAE2A}"/>
                    </a:ext>
                  </a:extLst>
                </p14:cNvPr>
                <p14:cNvContentPartPr/>
                <p14:nvPr/>
              </p14:nvContentPartPr>
              <p14:xfrm>
                <a:off x="6612101" y="4711811"/>
                <a:ext cx="290520" cy="208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595023-411A-4855-87D5-D2AB97AFAE2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94101" y="4693811"/>
                  <a:ext cx="326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A6FE939-20AC-4F88-923A-8B487FA9F085}"/>
                    </a:ext>
                  </a:extLst>
                </p14:cNvPr>
                <p14:cNvContentPartPr/>
                <p14:nvPr/>
              </p14:nvContentPartPr>
              <p14:xfrm>
                <a:off x="7043381" y="4774811"/>
                <a:ext cx="101520" cy="51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A6FE939-20AC-4F88-923A-8B487FA9F08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25381" y="4756811"/>
                  <a:ext cx="1371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24E6DA8-59C2-4286-B60C-C38751C2CA32}"/>
              </a:ext>
            </a:extLst>
          </p:cNvPr>
          <p:cNvGrpSpPr/>
          <p:nvPr/>
        </p:nvGrpSpPr>
        <p:grpSpPr>
          <a:xfrm>
            <a:off x="7289621" y="4796051"/>
            <a:ext cx="413640" cy="215280"/>
            <a:chOff x="7289621" y="4796051"/>
            <a:chExt cx="41364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1E2EC8-03DE-46E1-B8F7-C1B83687D4BE}"/>
                    </a:ext>
                  </a:extLst>
                </p14:cNvPr>
                <p14:cNvContentPartPr/>
                <p14:nvPr/>
              </p14:nvContentPartPr>
              <p14:xfrm>
                <a:off x="7289621" y="4817291"/>
                <a:ext cx="98640" cy="14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1E2EC8-03DE-46E1-B8F7-C1B83687D4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71981" y="4799291"/>
                  <a:ext cx="134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758F86-87E8-4977-AC5D-E4B5324812C4}"/>
                    </a:ext>
                  </a:extLst>
                </p14:cNvPr>
                <p14:cNvContentPartPr/>
                <p14:nvPr/>
              </p14:nvContentPartPr>
              <p14:xfrm>
                <a:off x="7469261" y="4830971"/>
                <a:ext cx="57600" cy="146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758F86-87E8-4977-AC5D-E4B5324812C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51621" y="4813331"/>
                  <a:ext cx="93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E66CE4-5049-4BB4-9D3D-9764A67016FA}"/>
                    </a:ext>
                  </a:extLst>
                </p14:cNvPr>
                <p14:cNvContentPartPr/>
                <p14:nvPr/>
              </p14:nvContentPartPr>
              <p14:xfrm>
                <a:off x="7615421" y="4801451"/>
                <a:ext cx="72720" cy="138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E66CE4-5049-4BB4-9D3D-9764A67016F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97421" y="4783451"/>
                  <a:ext cx="108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4E9DB4-FD83-4ED9-AA74-A443F3FFFD9A}"/>
                    </a:ext>
                  </a:extLst>
                </p14:cNvPr>
                <p14:cNvContentPartPr/>
                <p14:nvPr/>
              </p14:nvContentPartPr>
              <p14:xfrm>
                <a:off x="7569341" y="4796051"/>
                <a:ext cx="41040" cy="54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4E9DB4-FD83-4ED9-AA74-A443F3FFFD9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51341" y="4778051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57CF23-59E6-4B69-BD16-8AB2DD5CBDBF}"/>
                    </a:ext>
                  </a:extLst>
                </p14:cNvPr>
                <p14:cNvContentPartPr/>
                <p14:nvPr/>
              </p14:nvContentPartPr>
              <p14:xfrm>
                <a:off x="7645661" y="4953371"/>
                <a:ext cx="57600" cy="57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57CF23-59E6-4B69-BD16-8AB2DD5CBDB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28021" y="4935731"/>
                  <a:ext cx="9324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2314835-CFBE-46D8-A89B-B33177A0D162}"/>
                  </a:ext>
                </a:extLst>
              </p14:cNvPr>
              <p14:cNvContentPartPr/>
              <p14:nvPr/>
            </p14:nvContentPartPr>
            <p14:xfrm>
              <a:off x="8041661" y="4510931"/>
              <a:ext cx="548640" cy="37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2314835-CFBE-46D8-A89B-B33177A0D16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023661" y="4492931"/>
                <a:ext cx="58428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7A6CAD6-71ED-4A1B-8337-8D2B3272AA26}"/>
              </a:ext>
            </a:extLst>
          </p:cNvPr>
          <p:cNvGrpSpPr/>
          <p:nvPr/>
        </p:nvGrpSpPr>
        <p:grpSpPr>
          <a:xfrm>
            <a:off x="8011061" y="4681211"/>
            <a:ext cx="838800" cy="393120"/>
            <a:chOff x="8011061" y="4681211"/>
            <a:chExt cx="8388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A7197F4-C487-4562-BDC2-464AC070E4C3}"/>
                    </a:ext>
                  </a:extLst>
                </p14:cNvPr>
                <p14:cNvContentPartPr/>
                <p14:nvPr/>
              </p14:nvContentPartPr>
              <p14:xfrm>
                <a:off x="8011061" y="4696331"/>
                <a:ext cx="65160" cy="116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A7197F4-C487-4562-BDC2-464AC070E4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93421" y="4678331"/>
                  <a:ext cx="100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D9A98D-0D67-40D8-A7D7-F8614F89C95C}"/>
                    </a:ext>
                  </a:extLst>
                </p14:cNvPr>
                <p14:cNvContentPartPr/>
                <p14:nvPr/>
              </p14:nvContentPartPr>
              <p14:xfrm>
                <a:off x="8075861" y="4753931"/>
                <a:ext cx="18720" cy="124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D9A98D-0D67-40D8-A7D7-F8614F89C9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58221" y="4736291"/>
                  <a:ext cx="5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D72A9BF-8B3B-4580-8FAA-F8EFD8DC64C3}"/>
                    </a:ext>
                  </a:extLst>
                </p14:cNvPr>
                <p14:cNvContentPartPr/>
                <p14:nvPr/>
              </p14:nvContentPartPr>
              <p14:xfrm>
                <a:off x="8159741" y="4710731"/>
                <a:ext cx="86400" cy="163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D72A9BF-8B3B-4580-8FAA-F8EFD8DC64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41741" y="4693091"/>
                  <a:ext cx="122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CE0B2D-C8CD-4E98-ABE0-252967F923F4}"/>
                    </a:ext>
                  </a:extLst>
                </p14:cNvPr>
                <p14:cNvContentPartPr/>
                <p14:nvPr/>
              </p14:nvContentPartPr>
              <p14:xfrm>
                <a:off x="8285381" y="4685171"/>
                <a:ext cx="18000" cy="201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CE0B2D-C8CD-4E98-ABE0-252967F923F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67381" y="4667531"/>
                  <a:ext cx="53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59B8C3-850F-4AE3-AF30-F6D18E7950DC}"/>
                    </a:ext>
                  </a:extLst>
                </p14:cNvPr>
                <p14:cNvContentPartPr/>
                <p14:nvPr/>
              </p14:nvContentPartPr>
              <p14:xfrm>
                <a:off x="8454221" y="4681211"/>
                <a:ext cx="50040" cy="100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59B8C3-850F-4AE3-AF30-F6D18E7950D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36581" y="4663211"/>
                  <a:ext cx="85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DFC60F-319B-479B-9F70-707328AA9D7C}"/>
                    </a:ext>
                  </a:extLst>
                </p14:cNvPr>
                <p14:cNvContentPartPr/>
                <p14:nvPr/>
              </p14:nvContentPartPr>
              <p14:xfrm>
                <a:off x="8506781" y="4730891"/>
                <a:ext cx="2520" cy="110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DFC60F-319B-479B-9F70-707328AA9D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89141" y="4713251"/>
                  <a:ext cx="3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DFE517D-CEEE-491E-A9C9-319608606732}"/>
                    </a:ext>
                  </a:extLst>
                </p14:cNvPr>
                <p14:cNvContentPartPr/>
                <p14:nvPr/>
              </p14:nvContentPartPr>
              <p14:xfrm>
                <a:off x="8620181" y="4692011"/>
                <a:ext cx="73080" cy="176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DFE517D-CEEE-491E-A9C9-31960860673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02181" y="4674011"/>
                  <a:ext cx="108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00E945-5B55-47E4-B415-89FFEFB9D5A9}"/>
                    </a:ext>
                  </a:extLst>
                </p14:cNvPr>
                <p14:cNvContentPartPr/>
                <p14:nvPr/>
              </p14:nvContentPartPr>
              <p14:xfrm>
                <a:off x="8771741" y="4775891"/>
                <a:ext cx="78120" cy="4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00E945-5B55-47E4-B415-89FFEFB9D5A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53741" y="4757891"/>
                  <a:ext cx="113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09C980-B449-4476-BB72-DDF6CFB0F6A5}"/>
                    </a:ext>
                  </a:extLst>
                </p14:cNvPr>
                <p14:cNvContentPartPr/>
                <p14:nvPr/>
              </p14:nvContentPartPr>
              <p14:xfrm>
                <a:off x="8802701" y="4834211"/>
                <a:ext cx="36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09C980-B449-4476-BB72-DDF6CFB0F6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84701" y="4816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F46C59E-8283-4D38-AAE0-397075757B18}"/>
                    </a:ext>
                  </a:extLst>
                </p14:cNvPr>
                <p14:cNvContentPartPr/>
                <p14:nvPr/>
              </p14:nvContentPartPr>
              <p14:xfrm>
                <a:off x="8314901" y="4947971"/>
                <a:ext cx="77040" cy="126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F46C59E-8283-4D38-AAE0-397075757B1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97261" y="4929971"/>
                  <a:ext cx="11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AF52DD-FDF7-42FF-8962-47BA683FFD77}"/>
                    </a:ext>
                  </a:extLst>
                </p14:cNvPr>
                <p14:cNvContentPartPr/>
                <p14:nvPr/>
              </p14:nvContentPartPr>
              <p14:xfrm>
                <a:off x="8477981" y="4922411"/>
                <a:ext cx="67320" cy="149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AF52DD-FDF7-42FF-8962-47BA683FFD7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60341" y="4904411"/>
                  <a:ext cx="10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49CAC5-BBB7-4097-A620-D90DE65D32BB}"/>
                    </a:ext>
                  </a:extLst>
                </p14:cNvPr>
                <p14:cNvContentPartPr/>
                <p14:nvPr/>
              </p14:nvContentPartPr>
              <p14:xfrm>
                <a:off x="8622341" y="4942571"/>
                <a:ext cx="57600" cy="109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49CAC5-BBB7-4097-A620-D90DE65D32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04701" y="4924571"/>
                  <a:ext cx="93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C73353E-1DBE-45A7-B472-F34B7FBEEFC5}"/>
                    </a:ext>
                  </a:extLst>
                </p14:cNvPr>
                <p14:cNvContentPartPr/>
                <p14:nvPr/>
              </p14:nvContentPartPr>
              <p14:xfrm>
                <a:off x="8606501" y="4920251"/>
                <a:ext cx="17640" cy="4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C73353E-1DBE-45A7-B472-F34B7FBEEF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88861" y="4902251"/>
                  <a:ext cx="53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495A159-C137-461D-AEC9-7968D561C4EB}"/>
                    </a:ext>
                  </a:extLst>
                </p14:cNvPr>
                <p14:cNvContentPartPr/>
                <p14:nvPr/>
              </p14:nvContentPartPr>
              <p14:xfrm>
                <a:off x="8670221" y="5034011"/>
                <a:ext cx="32040" cy="31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495A159-C137-461D-AEC9-7968D561C4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52581" y="5016371"/>
                  <a:ext cx="67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5BFE056-9B80-496D-9378-A5C8666C1748}"/>
                    </a:ext>
                  </a:extLst>
                </p14:cNvPr>
                <p14:cNvContentPartPr/>
                <p14:nvPr/>
              </p14:nvContentPartPr>
              <p14:xfrm>
                <a:off x="8742581" y="4834211"/>
                <a:ext cx="87480" cy="18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5BFE056-9B80-496D-9378-A5C8666C17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24941" y="4816571"/>
                  <a:ext cx="1231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486B80-B5F6-42A7-9587-304C7AF24AC0}"/>
                  </a:ext>
                </a:extLst>
              </p14:cNvPr>
              <p14:cNvContentPartPr/>
              <p14:nvPr/>
            </p14:nvContentPartPr>
            <p14:xfrm>
              <a:off x="4848821" y="4962371"/>
              <a:ext cx="487440" cy="106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486B80-B5F6-42A7-9587-304C7AF24AC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831181" y="4944731"/>
                <a:ext cx="5230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824B8AF-E136-4BF3-8149-BEB1C7CE8B22}"/>
                  </a:ext>
                </a:extLst>
              </p14:cNvPr>
              <p14:cNvContentPartPr/>
              <p14:nvPr/>
            </p14:nvContentPartPr>
            <p14:xfrm>
              <a:off x="7262621" y="5057411"/>
              <a:ext cx="382680" cy="61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824B8AF-E136-4BF3-8149-BEB1C7CE8B2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244981" y="5039411"/>
                <a:ext cx="4183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4CA5718-1C9F-4EBF-88AA-64FF3ADD829E}"/>
                  </a:ext>
                </a:extLst>
              </p14:cNvPr>
              <p14:cNvContentPartPr/>
              <p14:nvPr/>
            </p14:nvContentPartPr>
            <p14:xfrm>
              <a:off x="8254781" y="5093771"/>
              <a:ext cx="517680" cy="19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4CA5718-1C9F-4EBF-88AA-64FF3ADD829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237141" y="5076131"/>
                <a:ext cx="5533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813CFE-FF07-499C-AE83-1E88EE3167CD}"/>
              </a:ext>
            </a:extLst>
          </p:cNvPr>
          <p:cNvGrpSpPr/>
          <p:nvPr/>
        </p:nvGrpSpPr>
        <p:grpSpPr>
          <a:xfrm>
            <a:off x="6523181" y="4962011"/>
            <a:ext cx="501120" cy="183960"/>
            <a:chOff x="6523181" y="4962011"/>
            <a:chExt cx="50112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FBA52C-BCCA-400D-8526-C4E804A047FF}"/>
                    </a:ext>
                  </a:extLst>
                </p14:cNvPr>
                <p14:cNvContentPartPr/>
                <p14:nvPr/>
              </p14:nvContentPartPr>
              <p14:xfrm>
                <a:off x="6523181" y="4968131"/>
                <a:ext cx="178560" cy="164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FBA52C-BCCA-400D-8526-C4E804A047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05541" y="4950131"/>
                  <a:ext cx="214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68D4D6-CD29-4C71-8ADF-7CB5F110AAAC}"/>
                    </a:ext>
                  </a:extLst>
                </p14:cNvPr>
                <p14:cNvContentPartPr/>
                <p14:nvPr/>
              </p14:nvContentPartPr>
              <p14:xfrm>
                <a:off x="6728741" y="4984331"/>
                <a:ext cx="57600" cy="87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68D4D6-CD29-4C71-8ADF-7CB5F110AAA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11101" y="4966691"/>
                  <a:ext cx="93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7EF33A8-2D57-40CE-97B1-01972D86452A}"/>
                    </a:ext>
                  </a:extLst>
                </p14:cNvPr>
                <p14:cNvContentPartPr/>
                <p14:nvPr/>
              </p14:nvContentPartPr>
              <p14:xfrm>
                <a:off x="6923861" y="5014211"/>
                <a:ext cx="42120" cy="86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7EF33A8-2D57-40CE-97B1-01972D86452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905861" y="4996211"/>
                  <a:ext cx="77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4402935-04B6-47FA-A394-41D2F4AAA64F}"/>
                    </a:ext>
                  </a:extLst>
                </p14:cNvPr>
                <p14:cNvContentPartPr/>
                <p14:nvPr/>
              </p14:nvContentPartPr>
              <p14:xfrm>
                <a:off x="6861221" y="4962011"/>
                <a:ext cx="163080" cy="183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4402935-04B6-47FA-A394-41D2F4AAA64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43581" y="4944011"/>
                  <a:ext cx="198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7749C61-E09E-428D-B11B-51D9D70719E0}"/>
              </a:ext>
            </a:extLst>
          </p:cNvPr>
          <p:cNvGrpSpPr/>
          <p:nvPr/>
        </p:nvGrpSpPr>
        <p:grpSpPr>
          <a:xfrm>
            <a:off x="7189181" y="1646771"/>
            <a:ext cx="1189080" cy="488520"/>
            <a:chOff x="7189181" y="1646771"/>
            <a:chExt cx="118908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776608-9E1D-4F8C-A34F-035B384725E5}"/>
                    </a:ext>
                  </a:extLst>
                </p14:cNvPr>
                <p14:cNvContentPartPr/>
                <p14:nvPr/>
              </p14:nvContentPartPr>
              <p14:xfrm>
                <a:off x="7708661" y="1646771"/>
                <a:ext cx="253800" cy="375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776608-9E1D-4F8C-A34F-035B384725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90661" y="1629131"/>
                  <a:ext cx="289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0C33592-CBD7-4FA4-885F-35EC04AC12D0}"/>
                    </a:ext>
                  </a:extLst>
                </p14:cNvPr>
                <p14:cNvContentPartPr/>
                <p14:nvPr/>
              </p14:nvContentPartPr>
              <p14:xfrm>
                <a:off x="7195301" y="1844771"/>
                <a:ext cx="131400" cy="290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0C33592-CBD7-4FA4-885F-35EC04AC12D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77301" y="1827131"/>
                  <a:ext cx="167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F9C861-57E0-4ADB-8CAC-D82FDB3C4C62}"/>
                    </a:ext>
                  </a:extLst>
                </p14:cNvPr>
                <p14:cNvContentPartPr/>
                <p14:nvPr/>
              </p14:nvContentPartPr>
              <p14:xfrm>
                <a:off x="7189181" y="1675931"/>
                <a:ext cx="179280" cy="77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F9C861-57E0-4ADB-8CAC-D82FDB3C4C6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71181" y="1657931"/>
                  <a:ext cx="214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A766A36-00E5-4ECF-8E9A-67C7391E0AC3}"/>
                    </a:ext>
                  </a:extLst>
                </p14:cNvPr>
                <p14:cNvContentPartPr/>
                <p14:nvPr/>
              </p14:nvContentPartPr>
              <p14:xfrm>
                <a:off x="7532261" y="1775651"/>
                <a:ext cx="86040" cy="22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A766A36-00E5-4ECF-8E9A-67C7391E0AC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14261" y="1757651"/>
                  <a:ext cx="121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B3D81F-D6AA-4897-BACA-096EACAB2B95}"/>
                    </a:ext>
                  </a:extLst>
                </p14:cNvPr>
                <p14:cNvContentPartPr/>
                <p14:nvPr/>
              </p14:nvContentPartPr>
              <p14:xfrm>
                <a:off x="7503821" y="1881491"/>
                <a:ext cx="123840" cy="9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B3D81F-D6AA-4897-BACA-096EACAB2B9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86181" y="1863491"/>
                  <a:ext cx="15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EA7BFFB-6C1D-4FC0-8A71-CDC611C1976F}"/>
                    </a:ext>
                  </a:extLst>
                </p14:cNvPr>
                <p14:cNvContentPartPr/>
                <p14:nvPr/>
              </p14:nvContentPartPr>
              <p14:xfrm>
                <a:off x="8103581" y="1700051"/>
                <a:ext cx="57600" cy="312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EA7BFFB-6C1D-4FC0-8A71-CDC611C1976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85941" y="1682411"/>
                  <a:ext cx="93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6F4BDB-4B76-461F-ACAC-6852C9B59155}"/>
                    </a:ext>
                  </a:extLst>
                </p14:cNvPr>
                <p14:cNvContentPartPr/>
                <p14:nvPr/>
              </p14:nvContentPartPr>
              <p14:xfrm>
                <a:off x="8306261" y="1778531"/>
                <a:ext cx="72000" cy="333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6F4BDB-4B76-461F-ACAC-6852C9B5915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88621" y="1760891"/>
                  <a:ext cx="107640" cy="36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158C4D9-2A19-4896-BCA6-59B776699F53}"/>
                  </a:ext>
                </a:extLst>
              </p14:cNvPr>
              <p14:cNvContentPartPr/>
              <p14:nvPr/>
            </p14:nvContentPartPr>
            <p14:xfrm>
              <a:off x="2224781" y="107771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158C4D9-2A19-4896-BCA6-59B776699F5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207141" y="897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0B4E108-C565-4BB2-828F-970616446E43}"/>
                  </a:ext>
                </a:extLst>
              </p14:cNvPr>
              <p14:cNvContentPartPr/>
              <p14:nvPr/>
            </p14:nvContentPartPr>
            <p14:xfrm>
              <a:off x="4965821" y="1522211"/>
              <a:ext cx="920160" cy="284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0B4E108-C565-4BB2-828F-970616446E4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47821" y="1504211"/>
                <a:ext cx="955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F130554-5EE6-4191-8B17-013836BF2702}"/>
                  </a:ext>
                </a:extLst>
              </p14:cNvPr>
              <p14:cNvContentPartPr/>
              <p14:nvPr/>
            </p14:nvContentPartPr>
            <p14:xfrm>
              <a:off x="6136901" y="1548851"/>
              <a:ext cx="334080" cy="198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F130554-5EE6-4191-8B17-013836BF270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18901" y="1530851"/>
                <a:ext cx="369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8C38B0-96E1-4F62-A5AB-FA7B3A69764A}"/>
                  </a:ext>
                </a:extLst>
              </p14:cNvPr>
              <p14:cNvContentPartPr/>
              <p14:nvPr/>
            </p14:nvContentPartPr>
            <p14:xfrm>
              <a:off x="5830901" y="2785811"/>
              <a:ext cx="707400" cy="367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8C38B0-96E1-4F62-A5AB-FA7B3A69764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12901" y="2767811"/>
                <a:ext cx="743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6D5F87B-0593-42FF-8228-978B726E0865}"/>
                  </a:ext>
                </a:extLst>
              </p14:cNvPr>
              <p14:cNvContentPartPr/>
              <p14:nvPr/>
            </p14:nvContentPartPr>
            <p14:xfrm>
              <a:off x="6895421" y="2790131"/>
              <a:ext cx="324000" cy="17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6D5F87B-0593-42FF-8228-978B726E086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77421" y="2772131"/>
                <a:ext cx="35964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95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3F3C-F477-425A-91BB-4F121EEA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2692-AD67-4179-8C53-DE30BB5C7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decision tree: </a:t>
            </a:r>
            <a:r>
              <a:rPr lang="en-AU" strike="sngStrike" dirty="0"/>
              <a:t> </a:t>
            </a:r>
            <a:endParaRPr lang="en-AU" dirty="0"/>
          </a:p>
          <a:p>
            <a:endParaRPr lang="en-US" dirty="0"/>
          </a:p>
          <a:p>
            <a:r>
              <a:rPr lang="en-US" dirty="0"/>
              <a:t>Training algorithm used to create the tree:</a:t>
            </a:r>
          </a:p>
          <a:p>
            <a:endParaRPr lang="en-AU" strike="sngStri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FB11-13FD-40AC-AD94-F6FF04A5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890CEF-4A17-4EBE-94C6-9E6BEE3A7F5C}"/>
                  </a:ext>
                </a:extLst>
              </p14:cNvPr>
              <p14:cNvContentPartPr/>
              <p14:nvPr/>
            </p14:nvContentPartPr>
            <p14:xfrm>
              <a:off x="5772941" y="1432571"/>
              <a:ext cx="337320" cy="265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890CEF-4A17-4EBE-94C6-9E6BEE3A7F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4941" y="1414931"/>
                <a:ext cx="37296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AE450D6-8220-4436-831F-13A06BEA3FC3}"/>
              </a:ext>
            </a:extLst>
          </p:cNvPr>
          <p:cNvGrpSpPr/>
          <p:nvPr/>
        </p:nvGrpSpPr>
        <p:grpSpPr>
          <a:xfrm>
            <a:off x="6325901" y="1179131"/>
            <a:ext cx="1682280" cy="536760"/>
            <a:chOff x="6325901" y="1179131"/>
            <a:chExt cx="168228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7CF24F-EE50-4363-90BB-B640D884D5C5}"/>
                    </a:ext>
                  </a:extLst>
                </p14:cNvPr>
                <p14:cNvContentPartPr/>
                <p14:nvPr/>
              </p14:nvContentPartPr>
              <p14:xfrm>
                <a:off x="6325901" y="1276331"/>
                <a:ext cx="199800" cy="181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7CF24F-EE50-4363-90BB-B640D884D5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7901" y="1258691"/>
                  <a:ext cx="235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A888B9-36F0-4C08-870A-88888A7F22C2}"/>
                    </a:ext>
                  </a:extLst>
                </p14:cNvPr>
                <p14:cNvContentPartPr/>
                <p14:nvPr/>
              </p14:nvContentPartPr>
              <p14:xfrm>
                <a:off x="6527861" y="1264811"/>
                <a:ext cx="18000" cy="178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A888B9-36F0-4C08-870A-88888A7F22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09861" y="1247171"/>
                  <a:ext cx="53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A217CE-A5B6-47F7-93B4-1A3D9A2FB704}"/>
                    </a:ext>
                  </a:extLst>
                </p14:cNvPr>
                <p14:cNvContentPartPr/>
                <p14:nvPr/>
              </p14:nvContentPartPr>
              <p14:xfrm>
                <a:off x="6575381" y="1369571"/>
                <a:ext cx="131400" cy="34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A217CE-A5B6-47F7-93B4-1A3D9A2FB7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57381" y="1351571"/>
                  <a:ext cx="167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0186FA-B337-4DC5-845E-F3FE40684C8E}"/>
                    </a:ext>
                  </a:extLst>
                </p14:cNvPr>
                <p14:cNvContentPartPr/>
                <p14:nvPr/>
              </p14:nvContentPartPr>
              <p14:xfrm>
                <a:off x="6787781" y="1368131"/>
                <a:ext cx="137520" cy="195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0186FA-B337-4DC5-845E-F3FE40684C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69781" y="1350491"/>
                  <a:ext cx="173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E1F510-F686-4776-91CF-333408E42FA1}"/>
                    </a:ext>
                  </a:extLst>
                </p14:cNvPr>
                <p14:cNvContentPartPr/>
                <p14:nvPr/>
              </p14:nvContentPartPr>
              <p14:xfrm>
                <a:off x="6896141" y="1376051"/>
                <a:ext cx="173160" cy="119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E1F510-F686-4776-91CF-333408E42F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78141" y="1358411"/>
                  <a:ext cx="208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14B6DC-ED3B-42A9-A010-5F53214F7385}"/>
                    </a:ext>
                  </a:extLst>
                </p14:cNvPr>
                <p14:cNvContentPartPr/>
                <p14:nvPr/>
              </p14:nvContentPartPr>
              <p14:xfrm>
                <a:off x="7191701" y="1212611"/>
                <a:ext cx="32040" cy="252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14B6DC-ED3B-42A9-A010-5F53214F73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74061" y="1194971"/>
                  <a:ext cx="67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50D3AC-C02E-445F-AC7F-A0DE0E0A7AAC}"/>
                    </a:ext>
                  </a:extLst>
                </p14:cNvPr>
                <p14:cNvContentPartPr/>
                <p14:nvPr/>
              </p14:nvContentPartPr>
              <p14:xfrm>
                <a:off x="7156421" y="1179131"/>
                <a:ext cx="453960" cy="319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50D3AC-C02E-445F-AC7F-A0DE0E0A7A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8781" y="1161491"/>
                  <a:ext cx="489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D81117-5D98-4691-A99C-8266FE01273E}"/>
                    </a:ext>
                  </a:extLst>
                </p14:cNvPr>
                <p14:cNvContentPartPr/>
                <p14:nvPr/>
              </p14:nvContentPartPr>
              <p14:xfrm>
                <a:off x="7676261" y="1354091"/>
                <a:ext cx="149400" cy="192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D81117-5D98-4691-A99C-8266FE0127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58621" y="1336091"/>
                  <a:ext cx="185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08E6B0-9A36-4FED-9AF6-98F048A0DCDE}"/>
                    </a:ext>
                  </a:extLst>
                </p14:cNvPr>
                <p14:cNvContentPartPr/>
                <p14:nvPr/>
              </p14:nvContentPartPr>
              <p14:xfrm>
                <a:off x="7854461" y="1356611"/>
                <a:ext cx="12600" cy="37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08E6B0-9A36-4FED-9AF6-98F048A0DC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6461" y="1338971"/>
                  <a:ext cx="48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3109D5-5A82-461C-AB15-022A820B7A67}"/>
                    </a:ext>
                  </a:extLst>
                </p14:cNvPr>
                <p14:cNvContentPartPr/>
                <p14:nvPr/>
              </p14:nvContentPartPr>
              <p14:xfrm>
                <a:off x="7878221" y="1423211"/>
                <a:ext cx="129960" cy="186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3109D5-5A82-461C-AB15-022A820B7A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60221" y="1405211"/>
                  <a:ext cx="16560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5144C-B6F7-4D9F-9068-89FDC9F1064C}"/>
              </a:ext>
            </a:extLst>
          </p:cNvPr>
          <p:cNvGrpSpPr/>
          <p:nvPr/>
        </p:nvGrpSpPr>
        <p:grpSpPr>
          <a:xfrm>
            <a:off x="8253341" y="1253651"/>
            <a:ext cx="567360" cy="432360"/>
            <a:chOff x="8253341" y="1253651"/>
            <a:chExt cx="56736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247A9C-DF88-4B60-9F03-3B06A358E298}"/>
                    </a:ext>
                  </a:extLst>
                </p14:cNvPr>
                <p14:cNvContentPartPr/>
                <p14:nvPr/>
              </p14:nvContentPartPr>
              <p14:xfrm>
                <a:off x="8253341" y="1253651"/>
                <a:ext cx="255960" cy="43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247A9C-DF88-4B60-9F03-3B06A358E2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35341" y="1235651"/>
                  <a:ext cx="2916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A494BE-B955-4E9C-9347-A0E82C39F814}"/>
                    </a:ext>
                  </a:extLst>
                </p14:cNvPr>
                <p14:cNvContentPartPr/>
                <p14:nvPr/>
              </p14:nvContentPartPr>
              <p14:xfrm>
                <a:off x="8556101" y="1507451"/>
                <a:ext cx="109080" cy="11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A494BE-B955-4E9C-9347-A0E82C39F8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38461" y="1489811"/>
                  <a:ext cx="14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192C80-17A7-468E-BD02-C1B7B9B9F13B}"/>
                    </a:ext>
                  </a:extLst>
                </p14:cNvPr>
                <p14:cNvContentPartPr/>
                <p14:nvPr/>
              </p14:nvContentPartPr>
              <p14:xfrm>
                <a:off x="8746181" y="1510691"/>
                <a:ext cx="74520" cy="123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192C80-17A7-468E-BD02-C1B7B9B9F1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28181" y="1493051"/>
                  <a:ext cx="1101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FB286D-A936-411D-A7B0-9D190EE87BE1}"/>
                  </a:ext>
                </a:extLst>
              </p14:cNvPr>
              <p14:cNvContentPartPr/>
              <p14:nvPr/>
            </p14:nvContentPartPr>
            <p14:xfrm>
              <a:off x="5830181" y="1715891"/>
              <a:ext cx="281880" cy="332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FB286D-A936-411D-A7B0-9D190EE87B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12541" y="1698251"/>
                <a:ext cx="317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C70A1BE-5F06-4AA7-B091-EEF4FA30169E}"/>
                  </a:ext>
                </a:extLst>
              </p14:cNvPr>
              <p14:cNvContentPartPr/>
              <p14:nvPr/>
            </p14:nvContentPartPr>
            <p14:xfrm>
              <a:off x="8906021" y="1596731"/>
              <a:ext cx="7200" cy="2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C70A1BE-5F06-4AA7-B091-EEF4FA3016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88381" y="1579091"/>
                <a:ext cx="428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F8E89B0-52D3-4F22-B2EA-7EDAA550F358}"/>
              </a:ext>
            </a:extLst>
          </p:cNvPr>
          <p:cNvGrpSpPr/>
          <p:nvPr/>
        </p:nvGrpSpPr>
        <p:grpSpPr>
          <a:xfrm>
            <a:off x="6323741" y="1910291"/>
            <a:ext cx="667800" cy="322920"/>
            <a:chOff x="6323741" y="1910291"/>
            <a:chExt cx="66780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09E9F8-52AC-405E-A8D8-37A246E24804}"/>
                    </a:ext>
                  </a:extLst>
                </p14:cNvPr>
                <p14:cNvContentPartPr/>
                <p14:nvPr/>
              </p14:nvContentPartPr>
              <p14:xfrm>
                <a:off x="6323741" y="1910291"/>
                <a:ext cx="178560" cy="319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09E9F8-52AC-405E-A8D8-37A246E248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06101" y="1892651"/>
                  <a:ext cx="214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2D1F08-369D-4D62-BC18-2626323D7B9C}"/>
                    </a:ext>
                  </a:extLst>
                </p14:cNvPr>
                <p14:cNvContentPartPr/>
                <p14:nvPr/>
              </p14:nvContentPartPr>
              <p14:xfrm>
                <a:off x="6549461" y="2104331"/>
                <a:ext cx="80640" cy="94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2D1F08-369D-4D62-BC18-2626323D7B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1461" y="2086691"/>
                  <a:ext cx="116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838070-3361-4A10-A32D-E2B64040F641}"/>
                    </a:ext>
                  </a:extLst>
                </p14:cNvPr>
                <p14:cNvContentPartPr/>
                <p14:nvPr/>
              </p14:nvContentPartPr>
              <p14:xfrm>
                <a:off x="6658901" y="2120171"/>
                <a:ext cx="119880" cy="108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838070-3361-4A10-A32D-E2B64040F6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41261" y="2102171"/>
                  <a:ext cx="155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F7BB58-7FEC-43A1-A43E-45B2CE592ED8}"/>
                    </a:ext>
                  </a:extLst>
                </p14:cNvPr>
                <p14:cNvContentPartPr/>
                <p14:nvPr/>
              </p14:nvContentPartPr>
              <p14:xfrm>
                <a:off x="6833861" y="2019371"/>
                <a:ext cx="157680" cy="213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F7BB58-7FEC-43A1-A43E-45B2CE592E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6221" y="2001371"/>
                  <a:ext cx="19332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756FC9-8A14-48BC-9360-F4166C2548EE}"/>
              </a:ext>
            </a:extLst>
          </p:cNvPr>
          <p:cNvGrpSpPr/>
          <p:nvPr/>
        </p:nvGrpSpPr>
        <p:grpSpPr>
          <a:xfrm>
            <a:off x="7286381" y="1958531"/>
            <a:ext cx="825840" cy="441720"/>
            <a:chOff x="7286381" y="1958531"/>
            <a:chExt cx="8258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2B428D-A928-49E4-8F7C-23FE541E6A30}"/>
                    </a:ext>
                  </a:extLst>
                </p14:cNvPr>
                <p14:cNvContentPartPr/>
                <p14:nvPr/>
              </p14:nvContentPartPr>
              <p14:xfrm>
                <a:off x="7286381" y="1958531"/>
                <a:ext cx="410400" cy="44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2B428D-A928-49E4-8F7C-23FE541E6A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68741" y="1940891"/>
                  <a:ext cx="4460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18010E-15BE-4BF3-8617-855CC631382A}"/>
                    </a:ext>
                  </a:extLst>
                </p14:cNvPr>
                <p14:cNvContentPartPr/>
                <p14:nvPr/>
              </p14:nvContentPartPr>
              <p14:xfrm>
                <a:off x="7730981" y="2191451"/>
                <a:ext cx="136800" cy="11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18010E-15BE-4BF3-8617-855CC63138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12981" y="2173451"/>
                  <a:ext cx="17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92BBCF-5C19-46A3-B016-99B8F0B92B03}"/>
                    </a:ext>
                  </a:extLst>
                </p14:cNvPr>
                <p14:cNvContentPartPr/>
                <p14:nvPr/>
              </p14:nvContentPartPr>
              <p14:xfrm>
                <a:off x="7912421" y="2247971"/>
                <a:ext cx="45000" cy="64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92BBCF-5C19-46A3-B016-99B8F0B92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4421" y="2229971"/>
                  <a:ext cx="80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8D9A97-71D3-4CBF-9DF8-DE451708CCC7}"/>
                    </a:ext>
                  </a:extLst>
                </p14:cNvPr>
                <p14:cNvContentPartPr/>
                <p14:nvPr/>
              </p14:nvContentPartPr>
              <p14:xfrm>
                <a:off x="8111861" y="2375051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8D9A97-71D3-4CBF-9DF8-DE451708CC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93861" y="2357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91A0BA-1612-4DA1-AA88-1D39C0D16047}"/>
              </a:ext>
            </a:extLst>
          </p:cNvPr>
          <p:cNvGrpSpPr/>
          <p:nvPr/>
        </p:nvGrpSpPr>
        <p:grpSpPr>
          <a:xfrm>
            <a:off x="2626901" y="1165091"/>
            <a:ext cx="1778760" cy="614160"/>
            <a:chOff x="2626901" y="1165091"/>
            <a:chExt cx="177876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BE5C9C-C398-44F3-A05B-CAC2C8B73DB3}"/>
                    </a:ext>
                  </a:extLst>
                </p14:cNvPr>
                <p14:cNvContentPartPr/>
                <p14:nvPr/>
              </p14:nvContentPartPr>
              <p14:xfrm>
                <a:off x="2626901" y="1165091"/>
                <a:ext cx="409680" cy="614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BE5C9C-C398-44F3-A05B-CAC2C8B73D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08901" y="1147091"/>
                  <a:ext cx="44532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8889CF-4C2A-4B56-80D3-8F4702483E4B}"/>
                    </a:ext>
                  </a:extLst>
                </p14:cNvPr>
                <p14:cNvContentPartPr/>
                <p14:nvPr/>
              </p14:nvContentPartPr>
              <p14:xfrm>
                <a:off x="3150341" y="1397291"/>
                <a:ext cx="134640" cy="198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8889CF-4C2A-4B56-80D3-8F4702483E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32341" y="1379291"/>
                  <a:ext cx="170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4AA673-5487-4697-B153-9A941B655F39}"/>
                    </a:ext>
                  </a:extLst>
                </p14:cNvPr>
                <p14:cNvContentPartPr/>
                <p14:nvPr/>
              </p14:nvContentPartPr>
              <p14:xfrm>
                <a:off x="3341861" y="1399811"/>
                <a:ext cx="87480" cy="87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4AA673-5487-4697-B153-9A941B655F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24221" y="1382171"/>
                  <a:ext cx="123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0F7447-E39F-44AB-801D-DAD784E5F3E8}"/>
                    </a:ext>
                  </a:extLst>
                </p14:cNvPr>
                <p14:cNvContentPartPr/>
                <p14:nvPr/>
              </p14:nvContentPartPr>
              <p14:xfrm>
                <a:off x="3517541" y="1200011"/>
                <a:ext cx="493560" cy="30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0F7447-E39F-44AB-801D-DAD784E5F3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9901" y="1182011"/>
                  <a:ext cx="5292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87A2AE-9436-4A32-81AF-6A0CC378FE1A}"/>
                    </a:ext>
                  </a:extLst>
                </p14:cNvPr>
                <p14:cNvContentPartPr/>
                <p14:nvPr/>
              </p14:nvContentPartPr>
              <p14:xfrm>
                <a:off x="4112621" y="1359851"/>
                <a:ext cx="134640" cy="133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87A2AE-9436-4A32-81AF-6A0CC378FE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94981" y="1341851"/>
                  <a:ext cx="170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FDA529-4FAF-4712-A331-56A50818935A}"/>
                    </a:ext>
                  </a:extLst>
                </p14:cNvPr>
                <p14:cNvContentPartPr/>
                <p14:nvPr/>
              </p14:nvContentPartPr>
              <p14:xfrm>
                <a:off x="4277501" y="1350491"/>
                <a:ext cx="16560" cy="2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FDA529-4FAF-4712-A331-56A5081893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59501" y="1332851"/>
                  <a:ext cx="52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3C86B55-302B-4966-889B-AFE66711E1FA}"/>
                    </a:ext>
                  </a:extLst>
                </p14:cNvPr>
                <p14:cNvContentPartPr/>
                <p14:nvPr/>
              </p14:nvContentPartPr>
              <p14:xfrm>
                <a:off x="4346981" y="1401971"/>
                <a:ext cx="58680" cy="9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3C86B55-302B-4966-889B-AFE66711E1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29341" y="1384331"/>
                  <a:ext cx="943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5C4F36E-7CE2-4D6A-8F24-8300A4DB2F45}"/>
              </a:ext>
            </a:extLst>
          </p:cNvPr>
          <p:cNvGrpSpPr/>
          <p:nvPr/>
        </p:nvGrpSpPr>
        <p:grpSpPr>
          <a:xfrm>
            <a:off x="2977901" y="1756211"/>
            <a:ext cx="474840" cy="468360"/>
            <a:chOff x="2977901" y="1756211"/>
            <a:chExt cx="47484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80DF41-FF66-4C78-BF7B-401961C7D49B}"/>
                    </a:ext>
                  </a:extLst>
                </p14:cNvPr>
                <p14:cNvContentPartPr/>
                <p14:nvPr/>
              </p14:nvContentPartPr>
              <p14:xfrm>
                <a:off x="3302981" y="1921811"/>
                <a:ext cx="149760" cy="302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80DF41-FF66-4C78-BF7B-401961C7D4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84981" y="1903811"/>
                  <a:ext cx="185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8818DF-76B7-4572-AE36-8477D46D856E}"/>
                    </a:ext>
                  </a:extLst>
                </p14:cNvPr>
                <p14:cNvContentPartPr/>
                <p14:nvPr/>
              </p14:nvContentPartPr>
              <p14:xfrm>
                <a:off x="3323141" y="1756211"/>
                <a:ext cx="121320" cy="89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8818DF-76B7-4572-AE36-8477D46D85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05141" y="1738211"/>
                  <a:ext cx="156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2E673A-49B7-46B8-B8B9-DBF943FE6EC7}"/>
                    </a:ext>
                  </a:extLst>
                </p14:cNvPr>
                <p14:cNvContentPartPr/>
                <p14:nvPr/>
              </p14:nvContentPartPr>
              <p14:xfrm>
                <a:off x="2977901" y="1954211"/>
                <a:ext cx="169200" cy="22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2E673A-49B7-46B8-B8B9-DBF943FE6E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60261" y="1936571"/>
                  <a:ext cx="204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83C93AE-214D-448D-A70A-20C0C59ED589}"/>
                    </a:ext>
                  </a:extLst>
                </p14:cNvPr>
                <p14:cNvContentPartPr/>
                <p14:nvPr/>
              </p14:nvContentPartPr>
              <p14:xfrm>
                <a:off x="3101021" y="1914971"/>
                <a:ext cx="97560" cy="12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83C93AE-214D-448D-A70A-20C0C59ED5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83021" y="1897331"/>
                  <a:ext cx="1332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9D8FC7-9145-44DD-ABE1-064F5D30EED5}"/>
              </a:ext>
            </a:extLst>
          </p:cNvPr>
          <p:cNvGrpSpPr/>
          <p:nvPr/>
        </p:nvGrpSpPr>
        <p:grpSpPr>
          <a:xfrm>
            <a:off x="3831821" y="1951331"/>
            <a:ext cx="144720" cy="88920"/>
            <a:chOff x="3831821" y="1951331"/>
            <a:chExt cx="14472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255BA2-C37A-445A-B925-89ED0618C650}"/>
                    </a:ext>
                  </a:extLst>
                </p14:cNvPr>
                <p14:cNvContentPartPr/>
                <p14:nvPr/>
              </p14:nvContentPartPr>
              <p14:xfrm>
                <a:off x="3831821" y="1951331"/>
                <a:ext cx="96120" cy="18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255BA2-C37A-445A-B925-89ED0618C6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13821" y="1933331"/>
                  <a:ext cx="131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743DB8-B824-408D-9995-7860EB0568F9}"/>
                    </a:ext>
                  </a:extLst>
                </p14:cNvPr>
                <p14:cNvContentPartPr/>
                <p14:nvPr/>
              </p14:nvContentPartPr>
              <p14:xfrm>
                <a:off x="3883661" y="2024771"/>
                <a:ext cx="92880" cy="15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743DB8-B824-408D-9995-7860EB0568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66021" y="2006771"/>
                  <a:ext cx="128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87D213-21AC-45B6-948F-9640D5480EB4}"/>
              </a:ext>
            </a:extLst>
          </p:cNvPr>
          <p:cNvGrpSpPr/>
          <p:nvPr/>
        </p:nvGrpSpPr>
        <p:grpSpPr>
          <a:xfrm>
            <a:off x="4171301" y="1749371"/>
            <a:ext cx="609840" cy="295200"/>
            <a:chOff x="4171301" y="1749371"/>
            <a:chExt cx="60984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B3B089-7C91-4CB9-94EB-BDD343336847}"/>
                    </a:ext>
                  </a:extLst>
                </p14:cNvPr>
                <p14:cNvContentPartPr/>
                <p14:nvPr/>
              </p14:nvContentPartPr>
              <p14:xfrm>
                <a:off x="4171301" y="1749371"/>
                <a:ext cx="175320" cy="295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B3B089-7C91-4CB9-94EB-BDD34333684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53661" y="1731731"/>
                  <a:ext cx="2109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BA2CBD-BFA7-4AD4-A8AA-7F8B1EAE54C9}"/>
                    </a:ext>
                  </a:extLst>
                </p14:cNvPr>
                <p14:cNvContentPartPr/>
                <p14:nvPr/>
              </p14:nvContentPartPr>
              <p14:xfrm>
                <a:off x="4521941" y="1770611"/>
                <a:ext cx="36720" cy="264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BA2CBD-BFA7-4AD4-A8AA-7F8B1EAE54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03941" y="1752971"/>
                  <a:ext cx="72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F49870-A1D3-43D0-B24F-24A2A3086F70}"/>
                    </a:ext>
                  </a:extLst>
                </p14:cNvPr>
                <p14:cNvContentPartPr/>
                <p14:nvPr/>
              </p14:nvContentPartPr>
              <p14:xfrm>
                <a:off x="4729301" y="1787531"/>
                <a:ext cx="51840" cy="245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F49870-A1D3-43D0-B24F-24A2A3086F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11301" y="1769891"/>
                  <a:ext cx="87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F4A2A8-C9E5-4E83-AF5D-CCFB00932F50}"/>
                    </a:ext>
                  </a:extLst>
                </p14:cNvPr>
                <p14:cNvContentPartPr/>
                <p14:nvPr/>
              </p14:nvContentPartPr>
              <p14:xfrm>
                <a:off x="4605821" y="1945211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F4A2A8-C9E5-4E83-AF5D-CCFB00932F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87821" y="19272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A4DE53-CC8E-41AB-A9F1-06421FD2D7BB}"/>
                    </a:ext>
                  </a:extLst>
                </p14:cNvPr>
                <p14:cNvContentPartPr/>
                <p14:nvPr/>
              </p14:nvContentPartPr>
              <p14:xfrm>
                <a:off x="4740101" y="1957811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A4DE53-CC8E-41AB-A9F1-06421FD2D7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22101" y="19401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956B0CB-5625-415D-AEBA-17D8B32D1472}"/>
                  </a:ext>
                </a:extLst>
              </p14:cNvPr>
              <p14:cNvContentPartPr/>
              <p14:nvPr/>
            </p14:nvContentPartPr>
            <p14:xfrm>
              <a:off x="1245581" y="489371"/>
              <a:ext cx="1800" cy="781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956B0CB-5625-415D-AEBA-17D8B32D147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27581" y="471371"/>
                <a:ext cx="3744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970CA3-155A-42DA-9685-D9FB5AD8B7F9}"/>
              </a:ext>
            </a:extLst>
          </p:cNvPr>
          <p:cNvGrpSpPr/>
          <p:nvPr/>
        </p:nvGrpSpPr>
        <p:grpSpPr>
          <a:xfrm>
            <a:off x="1356821" y="2796251"/>
            <a:ext cx="1070280" cy="279720"/>
            <a:chOff x="1356821" y="2796251"/>
            <a:chExt cx="107028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27ACE4-3425-4301-A9F8-50BA6F5799F2}"/>
                    </a:ext>
                  </a:extLst>
                </p14:cNvPr>
                <p14:cNvContentPartPr/>
                <p14:nvPr/>
              </p14:nvContentPartPr>
              <p14:xfrm>
                <a:off x="1356821" y="2796251"/>
                <a:ext cx="156960" cy="266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27ACE4-3425-4301-A9F8-50BA6F5799F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39181" y="2778611"/>
                  <a:ext cx="19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571567-5DFF-4864-9B5C-44E20376B4DA}"/>
                    </a:ext>
                  </a:extLst>
                </p14:cNvPr>
                <p14:cNvContentPartPr/>
                <p14:nvPr/>
              </p14:nvContentPartPr>
              <p14:xfrm>
                <a:off x="1615661" y="2845211"/>
                <a:ext cx="153720" cy="196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571567-5DFF-4864-9B5C-44E20376B4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97661" y="2827571"/>
                  <a:ext cx="189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7119F9-C434-459F-82C7-F098CA04AC8E}"/>
                    </a:ext>
                  </a:extLst>
                </p14:cNvPr>
                <p14:cNvContentPartPr/>
                <p14:nvPr/>
              </p14:nvContentPartPr>
              <p14:xfrm>
                <a:off x="1903301" y="2851331"/>
                <a:ext cx="177480" cy="21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7119F9-C434-459F-82C7-F098CA04AC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85661" y="2833331"/>
                  <a:ext cx="213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6F75A9-CE96-451B-AFDF-108FDB2F23F5}"/>
                    </a:ext>
                  </a:extLst>
                </p14:cNvPr>
                <p14:cNvContentPartPr/>
                <p14:nvPr/>
              </p14:nvContentPartPr>
              <p14:xfrm>
                <a:off x="2301101" y="2799131"/>
                <a:ext cx="3600" cy="276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6F75A9-CE96-451B-AFDF-108FDB2F23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83461" y="2781491"/>
                  <a:ext cx="3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0A9A48-313B-457A-B607-EB326ACAF245}"/>
                    </a:ext>
                  </a:extLst>
                </p14:cNvPr>
                <p14:cNvContentPartPr/>
                <p14:nvPr/>
              </p14:nvContentPartPr>
              <p14:xfrm>
                <a:off x="2220821" y="2811371"/>
                <a:ext cx="206280" cy="18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0A9A48-313B-457A-B607-EB326ACAF2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02821" y="2793371"/>
                  <a:ext cx="2419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6B8FCC6-2AB3-45C7-B5E8-A232818639C3}"/>
              </a:ext>
            </a:extLst>
          </p:cNvPr>
          <p:cNvGrpSpPr/>
          <p:nvPr/>
        </p:nvGrpSpPr>
        <p:grpSpPr>
          <a:xfrm>
            <a:off x="3173021" y="2672771"/>
            <a:ext cx="1502640" cy="507240"/>
            <a:chOff x="3173021" y="2672771"/>
            <a:chExt cx="150264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B688D4-5703-4C21-88E4-B3430ADA85F6}"/>
                    </a:ext>
                  </a:extLst>
                </p14:cNvPr>
                <p14:cNvContentPartPr/>
                <p14:nvPr/>
              </p14:nvContentPartPr>
              <p14:xfrm>
                <a:off x="3173021" y="2672771"/>
                <a:ext cx="96840" cy="507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BB688D4-5703-4C21-88E4-B3430ADA85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55381" y="2654771"/>
                  <a:ext cx="132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2110AFF-CCFA-42EE-8E2B-D7A6D940341E}"/>
                    </a:ext>
                  </a:extLst>
                </p14:cNvPr>
                <p14:cNvContentPartPr/>
                <p14:nvPr/>
              </p14:nvContentPartPr>
              <p14:xfrm>
                <a:off x="3389381" y="2910371"/>
                <a:ext cx="78840" cy="172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2110AFF-CCFA-42EE-8E2B-D7A6D940341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1381" y="2892731"/>
                  <a:ext cx="114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BBC119-E680-45F1-91E8-4A8F0DE9D4ED}"/>
                    </a:ext>
                  </a:extLst>
                </p14:cNvPr>
                <p14:cNvContentPartPr/>
                <p14:nvPr/>
              </p14:nvContentPartPr>
              <p14:xfrm>
                <a:off x="3581261" y="2759531"/>
                <a:ext cx="104400" cy="300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BBC119-E680-45F1-91E8-4A8F0DE9D4E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63261" y="2741891"/>
                  <a:ext cx="140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7E5904-500C-4A71-8BDF-35CC02B27A4E}"/>
                    </a:ext>
                  </a:extLst>
                </p14:cNvPr>
                <p14:cNvContentPartPr/>
                <p14:nvPr/>
              </p14:nvContentPartPr>
              <p14:xfrm>
                <a:off x="3647861" y="2969411"/>
                <a:ext cx="90360" cy="114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7E5904-500C-4A71-8BDF-35CC02B27A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30221" y="2951411"/>
                  <a:ext cx="126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9B5C9D-235E-4EE2-8E36-022B67B8218B}"/>
                    </a:ext>
                  </a:extLst>
                </p14:cNvPr>
                <p14:cNvContentPartPr/>
                <p14:nvPr/>
              </p14:nvContentPartPr>
              <p14:xfrm>
                <a:off x="3848381" y="2804171"/>
                <a:ext cx="115920" cy="280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9B5C9D-235E-4EE2-8E36-022B67B8218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30741" y="2786531"/>
                  <a:ext cx="151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3CEEF2-7412-4B3A-A2F5-6EEB9BE56CF5}"/>
                    </a:ext>
                  </a:extLst>
                </p14:cNvPr>
                <p14:cNvContentPartPr/>
                <p14:nvPr/>
              </p14:nvContentPartPr>
              <p14:xfrm>
                <a:off x="4007861" y="2925851"/>
                <a:ext cx="91800" cy="176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3CEEF2-7412-4B3A-A2F5-6EEB9BE56CF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89861" y="2907851"/>
                  <a:ext cx="127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EEA104-F530-4A20-944B-461718936760}"/>
                    </a:ext>
                  </a:extLst>
                </p14:cNvPr>
                <p14:cNvContentPartPr/>
                <p14:nvPr/>
              </p14:nvContentPartPr>
              <p14:xfrm>
                <a:off x="4124141" y="2979131"/>
                <a:ext cx="367920" cy="111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EEA104-F530-4A20-944B-4617189367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06141" y="2961131"/>
                  <a:ext cx="40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015302-7ECD-46C2-BEB0-28FF123BBADD}"/>
                    </a:ext>
                  </a:extLst>
                </p14:cNvPr>
                <p14:cNvContentPartPr/>
                <p14:nvPr/>
              </p14:nvContentPartPr>
              <p14:xfrm>
                <a:off x="4544261" y="2960411"/>
                <a:ext cx="131400" cy="78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015302-7ECD-46C2-BEB0-28FF123BBAD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6261" y="2942411"/>
                  <a:ext cx="16704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885441F-6728-4481-829F-4923ADF2763F}"/>
                  </a:ext>
                </a:extLst>
              </p14:cNvPr>
              <p14:cNvContentPartPr/>
              <p14:nvPr/>
            </p14:nvContentPartPr>
            <p14:xfrm>
              <a:off x="4875101" y="2841611"/>
              <a:ext cx="39600" cy="275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885441F-6728-4481-829F-4923ADF2763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857461" y="2823971"/>
                <a:ext cx="7524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4629CF2E-DDB9-4AB6-9C19-EC82C7817383}"/>
              </a:ext>
            </a:extLst>
          </p:cNvPr>
          <p:cNvGrpSpPr/>
          <p:nvPr/>
        </p:nvGrpSpPr>
        <p:grpSpPr>
          <a:xfrm>
            <a:off x="5468021" y="2980931"/>
            <a:ext cx="16200" cy="109800"/>
            <a:chOff x="5468021" y="2980931"/>
            <a:chExt cx="1620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7F6BA9-F95D-45B9-AE3F-84D887BDFE5C}"/>
                    </a:ext>
                  </a:extLst>
                </p14:cNvPr>
                <p14:cNvContentPartPr/>
                <p14:nvPr/>
              </p14:nvContentPartPr>
              <p14:xfrm>
                <a:off x="5468021" y="2980931"/>
                <a:ext cx="3600" cy="26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7F6BA9-F95D-45B9-AE3F-84D887BDFE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50381" y="2962931"/>
                  <a:ext cx="39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97184BC-1313-46FB-8C03-914C785D2B0E}"/>
                    </a:ext>
                  </a:extLst>
                </p14:cNvPr>
                <p14:cNvContentPartPr/>
                <p14:nvPr/>
              </p14:nvContentPartPr>
              <p14:xfrm>
                <a:off x="5483861" y="3090371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97184BC-1313-46FB-8C03-914C785D2B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65861" y="3072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606FD53-2364-40A6-B681-6F41A51995E7}"/>
              </a:ext>
            </a:extLst>
          </p:cNvPr>
          <p:cNvGrpSpPr/>
          <p:nvPr/>
        </p:nvGrpSpPr>
        <p:grpSpPr>
          <a:xfrm>
            <a:off x="6002261" y="2736491"/>
            <a:ext cx="942480" cy="556200"/>
            <a:chOff x="6002261" y="2736491"/>
            <a:chExt cx="942480" cy="55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2853DB-976A-40F0-AFD6-57BDF6AB0DDF}"/>
                    </a:ext>
                  </a:extLst>
                </p14:cNvPr>
                <p14:cNvContentPartPr/>
                <p14:nvPr/>
              </p14:nvContentPartPr>
              <p14:xfrm>
                <a:off x="6002261" y="2736491"/>
                <a:ext cx="107640" cy="310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2853DB-976A-40F0-AFD6-57BDF6AB0D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84621" y="2718851"/>
                  <a:ext cx="1432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947EE0-9A2D-462A-BDB6-DDE2D91B0761}"/>
                    </a:ext>
                  </a:extLst>
                </p14:cNvPr>
                <p14:cNvContentPartPr/>
                <p14:nvPr/>
              </p14:nvContentPartPr>
              <p14:xfrm>
                <a:off x="6179381" y="2919371"/>
                <a:ext cx="18720" cy="140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947EE0-9A2D-462A-BDB6-DDE2D91B07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61741" y="2901731"/>
                  <a:ext cx="54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F1F541-AB49-431C-86D4-BA4A44B1FBF0}"/>
                    </a:ext>
                  </a:extLst>
                </p14:cNvPr>
                <p14:cNvContentPartPr/>
                <p14:nvPr/>
              </p14:nvContentPartPr>
              <p14:xfrm>
                <a:off x="6203861" y="2854571"/>
                <a:ext cx="3240" cy="18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F1F541-AB49-431C-86D4-BA4A44B1FB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85861" y="2836571"/>
                  <a:ext cx="3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B34B91-6725-409A-878D-962C227BFC61}"/>
                    </a:ext>
                  </a:extLst>
                </p14:cNvPr>
                <p14:cNvContentPartPr/>
                <p14:nvPr/>
              </p14:nvContentPartPr>
              <p14:xfrm>
                <a:off x="6285941" y="2931611"/>
                <a:ext cx="204120" cy="12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B34B91-6725-409A-878D-962C227BFC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67941" y="2913971"/>
                  <a:ext cx="23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5AF9FD1-BD1D-4171-9452-F20F16E0F20D}"/>
                    </a:ext>
                  </a:extLst>
                </p14:cNvPr>
                <p14:cNvContentPartPr/>
                <p14:nvPr/>
              </p14:nvContentPartPr>
              <p14:xfrm>
                <a:off x="6457661" y="2944931"/>
                <a:ext cx="249120" cy="104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5AF9FD1-BD1D-4171-9452-F20F16E0F2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39661" y="2927291"/>
                  <a:ext cx="284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06AC0B-04CF-49A2-8B6B-CE32ED63C8BF}"/>
                    </a:ext>
                  </a:extLst>
                </p14:cNvPr>
                <p14:cNvContentPartPr/>
                <p14:nvPr/>
              </p14:nvContentPartPr>
              <p14:xfrm>
                <a:off x="6739541" y="2966891"/>
                <a:ext cx="205200" cy="325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06AC0B-04CF-49A2-8B6B-CE32ED63C8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1901" y="2949251"/>
                  <a:ext cx="24084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D55DA53-C0DF-4A4C-BC83-B7A48048D81D}"/>
              </a:ext>
            </a:extLst>
          </p:cNvPr>
          <p:cNvGrpSpPr/>
          <p:nvPr/>
        </p:nvGrpSpPr>
        <p:grpSpPr>
          <a:xfrm>
            <a:off x="7203941" y="2820371"/>
            <a:ext cx="653760" cy="307800"/>
            <a:chOff x="7203941" y="2820371"/>
            <a:chExt cx="65376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FB2D98-DAE1-40D9-8019-203DB450CF00}"/>
                    </a:ext>
                  </a:extLst>
                </p14:cNvPr>
                <p14:cNvContentPartPr/>
                <p14:nvPr/>
              </p14:nvContentPartPr>
              <p14:xfrm>
                <a:off x="7273061" y="2820371"/>
                <a:ext cx="12600" cy="267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FB2D98-DAE1-40D9-8019-203DB450CF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5061" y="2802731"/>
                  <a:ext cx="482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2BF790C-79D2-4F07-87C7-A999EFD185FE}"/>
                    </a:ext>
                  </a:extLst>
                </p14:cNvPr>
                <p14:cNvContentPartPr/>
                <p14:nvPr/>
              </p14:nvContentPartPr>
              <p14:xfrm>
                <a:off x="7203941" y="2951771"/>
                <a:ext cx="122040" cy="64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2BF790C-79D2-4F07-87C7-A999EFD185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86301" y="2933771"/>
                  <a:ext cx="157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2AC9A13-2119-42F7-91AA-4A04A42C1F41}"/>
                    </a:ext>
                  </a:extLst>
                </p14:cNvPr>
                <p14:cNvContentPartPr/>
                <p14:nvPr/>
              </p14:nvContentPartPr>
              <p14:xfrm>
                <a:off x="7385741" y="2968691"/>
                <a:ext cx="135360" cy="9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2AC9A13-2119-42F7-91AA-4A04A42C1F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67741" y="2951051"/>
                  <a:ext cx="171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8D504A-F128-4546-8952-BC0823140961}"/>
                    </a:ext>
                  </a:extLst>
                </p14:cNvPr>
                <p14:cNvContentPartPr/>
                <p14:nvPr/>
              </p14:nvContentPartPr>
              <p14:xfrm>
                <a:off x="7578341" y="2956091"/>
                <a:ext cx="98280" cy="157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8D504A-F128-4546-8952-BC08231409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60341" y="2938451"/>
                  <a:ext cx="133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48F9DF-89C5-4400-A12F-B8A8818EB77F}"/>
                    </a:ext>
                  </a:extLst>
                </p14:cNvPr>
                <p14:cNvContentPartPr/>
                <p14:nvPr/>
              </p14:nvContentPartPr>
              <p14:xfrm>
                <a:off x="7736381" y="2957891"/>
                <a:ext cx="121320" cy="170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48F9DF-89C5-4400-A12F-B8A8818EB7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18381" y="2940251"/>
                  <a:ext cx="1569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B43A0FA-4D6F-4BFC-A27C-28514FC1FF88}"/>
              </a:ext>
            </a:extLst>
          </p:cNvPr>
          <p:cNvGrpSpPr/>
          <p:nvPr/>
        </p:nvGrpSpPr>
        <p:grpSpPr>
          <a:xfrm>
            <a:off x="7844381" y="2954291"/>
            <a:ext cx="156240" cy="140040"/>
            <a:chOff x="7844381" y="2954291"/>
            <a:chExt cx="15624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819CC8-9465-4E9D-A52C-D775D2A0174F}"/>
                    </a:ext>
                  </a:extLst>
                </p14:cNvPr>
                <p14:cNvContentPartPr/>
                <p14:nvPr/>
              </p14:nvContentPartPr>
              <p14:xfrm>
                <a:off x="7901621" y="3046091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819CC8-9465-4E9D-A52C-D775D2A017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83981" y="3028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171888F-D93E-4B3E-A3A0-8417A64A8EA4}"/>
                    </a:ext>
                  </a:extLst>
                </p14:cNvPr>
                <p14:cNvContentPartPr/>
                <p14:nvPr/>
              </p14:nvContentPartPr>
              <p14:xfrm>
                <a:off x="7844381" y="2954291"/>
                <a:ext cx="156240" cy="140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171888F-D93E-4B3E-A3A0-8417A64A8EA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26381" y="2936291"/>
                  <a:ext cx="1918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C12D53B-AA06-4C51-BC04-0A7B90508BF1}"/>
              </a:ext>
            </a:extLst>
          </p:cNvPr>
          <p:cNvGrpSpPr/>
          <p:nvPr/>
        </p:nvGrpSpPr>
        <p:grpSpPr>
          <a:xfrm>
            <a:off x="1235501" y="3523451"/>
            <a:ext cx="811080" cy="273600"/>
            <a:chOff x="1235501" y="3523451"/>
            <a:chExt cx="8110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70C094-BB10-4A1A-B868-A2EB5CEE32EF}"/>
                    </a:ext>
                  </a:extLst>
                </p14:cNvPr>
                <p14:cNvContentPartPr/>
                <p14:nvPr/>
              </p14:nvContentPartPr>
              <p14:xfrm>
                <a:off x="1262141" y="3523451"/>
                <a:ext cx="225000" cy="221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70C094-BB10-4A1A-B868-A2EB5CEE32E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44141" y="3505811"/>
                  <a:ext cx="260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51FFD32-4856-41EA-90E2-5784535EE24C}"/>
                    </a:ext>
                  </a:extLst>
                </p14:cNvPr>
                <p14:cNvContentPartPr/>
                <p14:nvPr/>
              </p14:nvContentPartPr>
              <p14:xfrm>
                <a:off x="1634381" y="3549371"/>
                <a:ext cx="172080" cy="239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51FFD32-4856-41EA-90E2-5784535EE24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16741" y="3531371"/>
                  <a:ext cx="207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A7D165C-EC2E-4E4C-AA4D-00E5CECEA5C0}"/>
                    </a:ext>
                  </a:extLst>
                </p14:cNvPr>
                <p14:cNvContentPartPr/>
                <p14:nvPr/>
              </p14:nvContentPartPr>
              <p14:xfrm>
                <a:off x="1235501" y="3738371"/>
                <a:ext cx="166680" cy="30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A7D165C-EC2E-4E4C-AA4D-00E5CECEA5C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17501" y="3720371"/>
                  <a:ext cx="20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E19A28-83DB-4520-9C38-2DC24D3F2353}"/>
                    </a:ext>
                  </a:extLst>
                </p14:cNvPr>
                <p14:cNvContentPartPr/>
                <p14:nvPr/>
              </p14:nvContentPartPr>
              <p14:xfrm>
                <a:off x="1943621" y="3560171"/>
                <a:ext cx="102960" cy="236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E19A28-83DB-4520-9C38-2DC24D3F235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25981" y="3542171"/>
                  <a:ext cx="1386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419F53E-F58F-4E64-9A15-C33E1CEB7048}"/>
              </a:ext>
            </a:extLst>
          </p:cNvPr>
          <p:cNvGrpSpPr/>
          <p:nvPr/>
        </p:nvGrpSpPr>
        <p:grpSpPr>
          <a:xfrm>
            <a:off x="857861" y="2849531"/>
            <a:ext cx="288720" cy="163800"/>
            <a:chOff x="857861" y="2849531"/>
            <a:chExt cx="28872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9DF42A-DA7D-461F-A664-304C2131CF65}"/>
                    </a:ext>
                  </a:extLst>
                </p14:cNvPr>
                <p14:cNvContentPartPr/>
                <p14:nvPr/>
              </p14:nvContentPartPr>
              <p14:xfrm>
                <a:off x="857861" y="2895251"/>
                <a:ext cx="201600" cy="29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9DF42A-DA7D-461F-A664-304C2131CF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9861" y="2877251"/>
                  <a:ext cx="237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B86F8CF-3FB4-4A64-AD64-534F5C23990A}"/>
                    </a:ext>
                  </a:extLst>
                </p14:cNvPr>
                <p14:cNvContentPartPr/>
                <p14:nvPr/>
              </p14:nvContentPartPr>
              <p14:xfrm>
                <a:off x="1017341" y="2849531"/>
                <a:ext cx="129240" cy="163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B86F8CF-3FB4-4A64-AD64-534F5C2399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99341" y="2831891"/>
                  <a:ext cx="164880" cy="19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510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CA81-0D04-4512-9F03-59ED301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Nodes’ attributes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E294B-7880-4911-BF5D-B1E86C1C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2" y="1081856"/>
            <a:ext cx="5127178" cy="39741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6954B7-B103-43D2-BB42-62FFA761CA10}"/>
                  </a:ext>
                </a:extLst>
              </p14:cNvPr>
              <p14:cNvContentPartPr/>
              <p14:nvPr/>
            </p14:nvContentPartPr>
            <p14:xfrm>
              <a:off x="825461" y="1367051"/>
              <a:ext cx="1594440" cy="4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6954B7-B103-43D2-BB42-62FFA761CA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461" y="1259411"/>
                <a:ext cx="1702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8F83C9-2F0B-4E2E-9361-1FBCED9E4F8A}"/>
                  </a:ext>
                </a:extLst>
              </p14:cNvPr>
              <p14:cNvContentPartPr/>
              <p14:nvPr/>
            </p14:nvContentPartPr>
            <p14:xfrm>
              <a:off x="1756061" y="2844131"/>
              <a:ext cx="1566720" cy="48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8F83C9-2F0B-4E2E-9361-1FBCED9E4F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2421" y="2736491"/>
                <a:ext cx="1674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F03521E-D16B-45BE-8B64-0D15F93D91F0}"/>
                  </a:ext>
                </a:extLst>
              </p14:cNvPr>
              <p14:cNvContentPartPr/>
              <p14:nvPr/>
            </p14:nvContentPartPr>
            <p14:xfrm>
              <a:off x="2802221" y="3069491"/>
              <a:ext cx="357120" cy="226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F03521E-D16B-45BE-8B64-0D15F93D91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4221" y="3051851"/>
                <a:ext cx="39276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4CA81A6-6B95-4CE6-920A-B5995B9EBAF4}"/>
              </a:ext>
            </a:extLst>
          </p:cNvPr>
          <p:cNvGrpSpPr/>
          <p:nvPr/>
        </p:nvGrpSpPr>
        <p:grpSpPr>
          <a:xfrm>
            <a:off x="597941" y="3219971"/>
            <a:ext cx="298800" cy="511560"/>
            <a:chOff x="597941" y="3219971"/>
            <a:chExt cx="29880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41D689-DE2B-4B0F-AEB9-3F9E2E3A4A8E}"/>
                    </a:ext>
                  </a:extLst>
                </p14:cNvPr>
                <p14:cNvContentPartPr/>
                <p14:nvPr/>
              </p14:nvContentPartPr>
              <p14:xfrm>
                <a:off x="662741" y="3219971"/>
                <a:ext cx="28080" cy="423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41D689-DE2B-4B0F-AEB9-3F9E2E3A4A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4741" y="3201971"/>
                  <a:ext cx="637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7B8115-74E1-439B-9A82-1927EDB0008A}"/>
                    </a:ext>
                  </a:extLst>
                </p14:cNvPr>
                <p14:cNvContentPartPr/>
                <p14:nvPr/>
              </p14:nvContentPartPr>
              <p14:xfrm>
                <a:off x="597941" y="3545771"/>
                <a:ext cx="298800" cy="185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7B8115-74E1-439B-9A82-1927EDB000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941" y="3527771"/>
                  <a:ext cx="33444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3AFAB40-46EF-4C98-934D-E219A9436FBE}"/>
                  </a:ext>
                </a:extLst>
              </p14:cNvPr>
              <p14:cNvContentPartPr/>
              <p14:nvPr/>
            </p14:nvContentPartPr>
            <p14:xfrm>
              <a:off x="2844701" y="4628291"/>
              <a:ext cx="197280" cy="44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3AFAB40-46EF-4C98-934D-E219A9436F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26701" y="4610291"/>
                <a:ext cx="23292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87043DB-1DE7-44E0-91CF-2AFBCB514101}"/>
              </a:ext>
            </a:extLst>
          </p:cNvPr>
          <p:cNvGrpSpPr/>
          <p:nvPr/>
        </p:nvGrpSpPr>
        <p:grpSpPr>
          <a:xfrm>
            <a:off x="5626061" y="2997491"/>
            <a:ext cx="2001600" cy="424440"/>
            <a:chOff x="5626061" y="2997491"/>
            <a:chExt cx="200160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88048B-D782-43C6-9C3B-60A91BCDE89F}"/>
                    </a:ext>
                  </a:extLst>
                </p14:cNvPr>
                <p14:cNvContentPartPr/>
                <p14:nvPr/>
              </p14:nvContentPartPr>
              <p14:xfrm>
                <a:off x="5626061" y="3184691"/>
                <a:ext cx="15120" cy="9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88048B-D782-43C6-9C3B-60A91BCDE8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08421" y="3166691"/>
                  <a:ext cx="50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1023F7-2AC9-445C-AE96-C4248B0CA55F}"/>
                    </a:ext>
                  </a:extLst>
                </p14:cNvPr>
                <p14:cNvContentPartPr/>
                <p14:nvPr/>
              </p14:nvContentPartPr>
              <p14:xfrm>
                <a:off x="5637581" y="3150491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1023F7-2AC9-445C-AE96-C4248B0CA5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9941" y="3132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BA85F-DE9A-42AC-B9A8-A0530372DF2D}"/>
                    </a:ext>
                  </a:extLst>
                </p14:cNvPr>
                <p14:cNvContentPartPr/>
                <p14:nvPr/>
              </p14:nvContentPartPr>
              <p14:xfrm>
                <a:off x="5722901" y="3026651"/>
                <a:ext cx="419040" cy="26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BA85F-DE9A-42AC-B9A8-A0530372DF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04901" y="3008651"/>
                  <a:ext cx="454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FE082D-3B42-40FB-A02C-D299014CF2DE}"/>
                    </a:ext>
                  </a:extLst>
                </p14:cNvPr>
                <p14:cNvContentPartPr/>
                <p14:nvPr/>
              </p14:nvContentPartPr>
              <p14:xfrm>
                <a:off x="6089741" y="3149771"/>
                <a:ext cx="86040" cy="2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FE082D-3B42-40FB-A02C-D299014CF2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71741" y="3132131"/>
                  <a:ext cx="121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C06B0D-22D8-41AF-B456-90461ED1D0D3}"/>
                    </a:ext>
                  </a:extLst>
                </p14:cNvPr>
                <p14:cNvContentPartPr/>
                <p14:nvPr/>
              </p14:nvContentPartPr>
              <p14:xfrm>
                <a:off x="6218621" y="3137531"/>
                <a:ext cx="144360" cy="9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C06B0D-22D8-41AF-B456-90461ED1D0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00621" y="3119531"/>
                  <a:ext cx="180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C07D73-7990-49D2-8B0C-CE46A2331FA4}"/>
                    </a:ext>
                  </a:extLst>
                </p14:cNvPr>
                <p14:cNvContentPartPr/>
                <p14:nvPr/>
              </p14:nvContentPartPr>
              <p14:xfrm>
                <a:off x="6414821" y="3084971"/>
                <a:ext cx="145800" cy="14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C07D73-7990-49D2-8B0C-CE46A2331F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6821" y="3066971"/>
                  <a:ext cx="181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D4AA9B-3247-4BEA-9272-99FB56ACA03F}"/>
                    </a:ext>
                  </a:extLst>
                </p14:cNvPr>
                <p14:cNvContentPartPr/>
                <p14:nvPr/>
              </p14:nvContentPartPr>
              <p14:xfrm>
                <a:off x="6600221" y="3162011"/>
                <a:ext cx="294840" cy="259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D4AA9B-3247-4BEA-9272-99FB56ACA0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82221" y="3144011"/>
                  <a:ext cx="330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200018-D70F-496E-BA85-C6FC38637BA3}"/>
                    </a:ext>
                  </a:extLst>
                </p14:cNvPr>
                <p14:cNvContentPartPr/>
                <p14:nvPr/>
              </p14:nvContentPartPr>
              <p14:xfrm>
                <a:off x="7190621" y="3160571"/>
                <a:ext cx="50040" cy="137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200018-D70F-496E-BA85-C6FC38637B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72621" y="3142931"/>
                  <a:ext cx="85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6CBAE9-5F6D-4857-801D-0ADFAF28D862}"/>
                    </a:ext>
                  </a:extLst>
                </p14:cNvPr>
                <p14:cNvContentPartPr/>
                <p14:nvPr/>
              </p14:nvContentPartPr>
              <p14:xfrm>
                <a:off x="7268021" y="2997491"/>
                <a:ext cx="359640" cy="266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6CBAE9-5F6D-4857-801D-0ADFAF28D8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0381" y="2979851"/>
                  <a:ext cx="395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65BCC2-AD4D-4D8A-9340-CE7C40B73CBE}"/>
                    </a:ext>
                  </a:extLst>
                </p14:cNvPr>
                <p14:cNvContentPartPr/>
                <p14:nvPr/>
              </p14:nvContentPartPr>
              <p14:xfrm>
                <a:off x="6067421" y="3379091"/>
                <a:ext cx="1519560" cy="1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65BCC2-AD4D-4D8A-9340-CE7C40B73C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49421" y="3361091"/>
                  <a:ext cx="15552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65C1347-77AA-4A00-A578-4F25D874327F}"/>
                  </a:ext>
                </a:extLst>
              </p14:cNvPr>
              <p14:cNvContentPartPr/>
              <p14:nvPr/>
            </p14:nvContentPartPr>
            <p14:xfrm>
              <a:off x="2266901" y="4922411"/>
              <a:ext cx="42120" cy="9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65C1347-77AA-4A00-A578-4F25D87432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48901" y="4904411"/>
                <a:ext cx="77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60278D5-F723-4134-9318-CEB964431A35}"/>
                  </a:ext>
                </a:extLst>
              </p14:cNvPr>
              <p14:cNvContentPartPr/>
              <p14:nvPr/>
            </p14:nvContentPartPr>
            <p14:xfrm>
              <a:off x="4615181" y="4414091"/>
              <a:ext cx="321840" cy="2786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60278D5-F723-4134-9318-CEB964431A3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97541" y="4396451"/>
                <a:ext cx="3574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1C03B6-C1E3-434C-8C57-714B4DC37A56}"/>
                  </a:ext>
                </a:extLst>
              </p14:cNvPr>
              <p14:cNvContentPartPr/>
              <p14:nvPr/>
            </p14:nvContentPartPr>
            <p14:xfrm>
              <a:off x="6181901" y="3323291"/>
              <a:ext cx="1237320" cy="532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1C03B6-C1E3-434C-8C57-714B4DC37A5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63901" y="3305651"/>
                <a:ext cx="12729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FF3CE3F5-6A12-484E-A7ED-69D335BC6ED4}"/>
              </a:ext>
            </a:extLst>
          </p:cNvPr>
          <p:cNvGrpSpPr/>
          <p:nvPr/>
        </p:nvGrpSpPr>
        <p:grpSpPr>
          <a:xfrm>
            <a:off x="347021" y="1438691"/>
            <a:ext cx="351000" cy="718560"/>
            <a:chOff x="347021" y="1438691"/>
            <a:chExt cx="35100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8C502AC-4C3A-40DB-9133-F2F96CA1FF67}"/>
                    </a:ext>
                  </a:extLst>
                </p14:cNvPr>
                <p14:cNvContentPartPr/>
                <p14:nvPr/>
              </p14:nvContentPartPr>
              <p14:xfrm>
                <a:off x="347021" y="1554251"/>
                <a:ext cx="239040" cy="603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8C502AC-4C3A-40DB-9133-F2F96CA1FF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9021" y="1536611"/>
                  <a:ext cx="2746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64F66AF-8471-4025-913C-6C08F050C952}"/>
                    </a:ext>
                  </a:extLst>
                </p14:cNvPr>
                <p14:cNvContentPartPr/>
                <p14:nvPr/>
              </p14:nvContentPartPr>
              <p14:xfrm>
                <a:off x="538901" y="1438691"/>
                <a:ext cx="159120" cy="201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64F66AF-8471-4025-913C-6C08F050C95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1261" y="1420691"/>
                  <a:ext cx="19476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DD0D75-CE1D-4495-990E-8310F0A55414}"/>
                  </a:ext>
                </a:extLst>
              </p14:cNvPr>
              <p14:cNvContentPartPr/>
              <p14:nvPr/>
            </p14:nvContentPartPr>
            <p14:xfrm>
              <a:off x="2657861" y="1301891"/>
              <a:ext cx="394920" cy="9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DD0D75-CE1D-4495-990E-8310F0A554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39861" y="1284251"/>
                <a:ext cx="4305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5D5443-2466-41CF-BD5E-189C46C02EC6}"/>
                  </a:ext>
                </a:extLst>
              </p14:cNvPr>
              <p14:cNvContentPartPr/>
              <p14:nvPr/>
            </p14:nvContentPartPr>
            <p14:xfrm>
              <a:off x="2653181" y="1299011"/>
              <a:ext cx="93240" cy="16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5D5443-2466-41CF-BD5E-189C46C02EC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635541" y="1281011"/>
                <a:ext cx="1288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650A68-A45C-4A2E-B00F-58AE804B4E7E}"/>
                  </a:ext>
                </a:extLst>
              </p14:cNvPr>
              <p14:cNvContentPartPr/>
              <p14:nvPr/>
            </p14:nvContentPartPr>
            <p14:xfrm>
              <a:off x="3208301" y="1146371"/>
              <a:ext cx="297000" cy="188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650A68-A45C-4A2E-B00F-58AE804B4E7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90301" y="1128731"/>
                <a:ext cx="332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30A9EA-C0E8-4649-B882-4713834C89C0}"/>
                  </a:ext>
                </a:extLst>
              </p14:cNvPr>
              <p14:cNvContentPartPr/>
              <p14:nvPr/>
            </p14:nvContentPartPr>
            <p14:xfrm>
              <a:off x="3599261" y="1116491"/>
              <a:ext cx="82080" cy="191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30A9EA-C0E8-4649-B882-4713834C89C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81621" y="1098491"/>
                <a:ext cx="117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56BFBF-3C60-4EBE-B33D-6B1DF6A758FF}"/>
                  </a:ext>
                </a:extLst>
              </p14:cNvPr>
              <p14:cNvContentPartPr/>
              <p14:nvPr/>
            </p14:nvContentPartPr>
            <p14:xfrm>
              <a:off x="3672341" y="1269851"/>
              <a:ext cx="45720" cy="63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56BFBF-3C60-4EBE-B33D-6B1DF6A758F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54341" y="1251851"/>
                <a:ext cx="81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008FFE-5603-4A78-B587-50F30F9BA81A}"/>
                  </a:ext>
                </a:extLst>
              </p14:cNvPr>
              <p14:cNvContentPartPr/>
              <p14:nvPr/>
            </p14:nvContentPartPr>
            <p14:xfrm>
              <a:off x="3482981" y="2790131"/>
              <a:ext cx="262440" cy="105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008FFE-5603-4A78-B587-50F30F9BA81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65341" y="2772131"/>
                <a:ext cx="2980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549C4C-E19D-42BD-B067-99468E6004E8}"/>
                  </a:ext>
                </a:extLst>
              </p14:cNvPr>
              <p14:cNvContentPartPr/>
              <p14:nvPr/>
            </p14:nvContentPartPr>
            <p14:xfrm>
              <a:off x="3446981" y="2812451"/>
              <a:ext cx="133200" cy="149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549C4C-E19D-42BD-B067-99468E6004E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28981" y="2794811"/>
                <a:ext cx="168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BE2257-EB19-4447-90BD-14216AD019C2}"/>
                  </a:ext>
                </a:extLst>
              </p14:cNvPr>
              <p14:cNvContentPartPr/>
              <p14:nvPr/>
            </p14:nvContentPartPr>
            <p14:xfrm>
              <a:off x="3926861" y="2654051"/>
              <a:ext cx="138960" cy="149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BE2257-EB19-4447-90BD-14216AD019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09221" y="2636411"/>
                <a:ext cx="174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C4CC65-2898-4C8A-836E-99F7A5F290FE}"/>
                  </a:ext>
                </a:extLst>
              </p14:cNvPr>
              <p14:cNvContentPartPr/>
              <p14:nvPr/>
            </p14:nvContentPartPr>
            <p14:xfrm>
              <a:off x="4097861" y="2729291"/>
              <a:ext cx="60480" cy="103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C4CC65-2898-4C8A-836E-99F7A5F290F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79861" y="2711291"/>
                <a:ext cx="96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0B72B2-0963-4FF1-B7F0-DD5EA078AD4B}"/>
                  </a:ext>
                </a:extLst>
              </p14:cNvPr>
              <p14:cNvContentPartPr/>
              <p14:nvPr/>
            </p14:nvContentPartPr>
            <p14:xfrm>
              <a:off x="4249781" y="2566931"/>
              <a:ext cx="156600" cy="210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0B72B2-0963-4FF1-B7F0-DD5EA078AD4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231781" y="2549291"/>
                <a:ext cx="192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C5A9C-E4FD-49B5-BAF7-3354CE74C3E0}"/>
                  </a:ext>
                </a:extLst>
              </p14:cNvPr>
              <p14:cNvContentPartPr/>
              <p14:nvPr/>
            </p14:nvContentPartPr>
            <p14:xfrm>
              <a:off x="4377941" y="2724251"/>
              <a:ext cx="42120" cy="87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C5A9C-E4FD-49B5-BAF7-3354CE74C3E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60301" y="2706611"/>
                <a:ext cx="77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A0DA41E-CD9E-4666-9AC5-07AF188AEF56}"/>
                  </a:ext>
                </a:extLst>
              </p14:cNvPr>
              <p14:cNvContentPartPr/>
              <p14:nvPr/>
            </p14:nvContentPartPr>
            <p14:xfrm>
              <a:off x="2302541" y="1553171"/>
              <a:ext cx="1800" cy="3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A0DA41E-CD9E-4666-9AC5-07AF188AEF5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284541" y="1535171"/>
                <a:ext cx="37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4A4B468-99D3-4634-97B5-929DE3F25AC5}"/>
                  </a:ext>
                </a:extLst>
              </p14:cNvPr>
              <p14:cNvContentPartPr/>
              <p14:nvPr/>
            </p14:nvContentPartPr>
            <p14:xfrm>
              <a:off x="2300021" y="1507451"/>
              <a:ext cx="5400" cy="1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4A4B468-99D3-4634-97B5-929DE3F25AC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282381" y="1489811"/>
                <a:ext cx="41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E0FE09C-2F84-4A97-B638-0D3DF1C1049E}"/>
                  </a:ext>
                </a:extLst>
              </p14:cNvPr>
              <p14:cNvContentPartPr/>
              <p14:nvPr/>
            </p14:nvContentPartPr>
            <p14:xfrm>
              <a:off x="2168261" y="1525811"/>
              <a:ext cx="411120" cy="78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E0FE09C-2F84-4A97-B638-0D3DF1C1049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50261" y="1507811"/>
                <a:ext cx="4467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424604B-9BCD-42C7-967B-7C847E47E815}"/>
                  </a:ext>
                </a:extLst>
              </p14:cNvPr>
              <p14:cNvContentPartPr/>
              <p14:nvPr/>
            </p14:nvContentPartPr>
            <p14:xfrm>
              <a:off x="1392461" y="1723451"/>
              <a:ext cx="1409040" cy="1526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424604B-9BCD-42C7-967B-7C847E47E81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374461" y="1705451"/>
                <a:ext cx="1444680" cy="15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50A534B-539A-4832-9C23-DA8252330282}"/>
                  </a:ext>
                </a:extLst>
              </p14:cNvPr>
              <p14:cNvContentPartPr/>
              <p14:nvPr/>
            </p14:nvContentPartPr>
            <p14:xfrm>
              <a:off x="2365181" y="1673411"/>
              <a:ext cx="188280" cy="102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50A534B-539A-4832-9C23-DA825233028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347541" y="1655771"/>
                <a:ext cx="2239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FBF3D2A-DAEB-4668-A7A9-23B7DCA2B9CA}"/>
                  </a:ext>
                </a:extLst>
              </p14:cNvPr>
              <p14:cNvContentPartPr/>
              <p14:nvPr/>
            </p14:nvContentPartPr>
            <p14:xfrm>
              <a:off x="2362661" y="1665491"/>
              <a:ext cx="250560" cy="39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FBF3D2A-DAEB-4668-A7A9-23B7DCA2B9C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44661" y="1647851"/>
                <a:ext cx="286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45F51DE-A00A-4DF3-8882-6DD2C7E7B432}"/>
                  </a:ext>
                </a:extLst>
              </p14:cNvPr>
              <p14:cNvContentPartPr/>
              <p14:nvPr/>
            </p14:nvContentPartPr>
            <p14:xfrm>
              <a:off x="2314061" y="1707971"/>
              <a:ext cx="36720" cy="137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45F51DE-A00A-4DF3-8882-6DD2C7E7B43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96061" y="1690331"/>
                <a:ext cx="72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8B3B25-CD5B-4C3C-875E-AA1C9924D2BA}"/>
                  </a:ext>
                </a:extLst>
              </p14:cNvPr>
              <p14:cNvContentPartPr/>
              <p14:nvPr/>
            </p14:nvContentPartPr>
            <p14:xfrm>
              <a:off x="1770821" y="1424291"/>
              <a:ext cx="715680" cy="153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8B3B25-CD5B-4C3C-875E-AA1C9924D2B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753181" y="1406291"/>
                <a:ext cx="751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870798-8C98-447F-9E2A-F394B3AC5F7D}"/>
                  </a:ext>
                </a:extLst>
              </p14:cNvPr>
              <p14:cNvContentPartPr/>
              <p14:nvPr/>
            </p14:nvContentPartPr>
            <p14:xfrm>
              <a:off x="1344941" y="2994971"/>
              <a:ext cx="727200" cy="1576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870798-8C98-447F-9E2A-F394B3AC5F7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26941" y="2976971"/>
                <a:ext cx="762840" cy="16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026FB7F-CE45-47EC-A3A0-A0962AD68901}"/>
                  </a:ext>
                </a:extLst>
              </p14:cNvPr>
              <p14:cNvContentPartPr/>
              <p14:nvPr/>
            </p14:nvContentPartPr>
            <p14:xfrm>
              <a:off x="1856141" y="2989571"/>
              <a:ext cx="111960" cy="131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026FB7F-CE45-47EC-A3A0-A0962AD6890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838141" y="2971571"/>
                <a:ext cx="1476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2210B7A-9037-48B2-827B-DAC75B5B30C4}"/>
                  </a:ext>
                </a:extLst>
              </p14:cNvPr>
              <p14:cNvContentPartPr/>
              <p14:nvPr/>
            </p14:nvContentPartPr>
            <p14:xfrm>
              <a:off x="1158461" y="1629851"/>
              <a:ext cx="946080" cy="2005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2210B7A-9037-48B2-827B-DAC75B5B30C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40461" y="1611851"/>
                <a:ext cx="981720" cy="20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6950883-44F0-4AAE-A3E6-9A60359AC718}"/>
                  </a:ext>
                </a:extLst>
              </p14:cNvPr>
              <p14:cNvContentPartPr/>
              <p14:nvPr/>
            </p14:nvContentPartPr>
            <p14:xfrm>
              <a:off x="2019581" y="1648571"/>
              <a:ext cx="133560" cy="99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6950883-44F0-4AAE-A3E6-9A60359AC71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001581" y="1630571"/>
                <a:ext cx="169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F3211F2-AEFA-4AB8-BE26-2BEA1B9B235A}"/>
                  </a:ext>
                </a:extLst>
              </p14:cNvPr>
              <p14:cNvContentPartPr/>
              <p14:nvPr/>
            </p14:nvContentPartPr>
            <p14:xfrm>
              <a:off x="3946661" y="3856091"/>
              <a:ext cx="7920" cy="146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F3211F2-AEFA-4AB8-BE26-2BEA1B9B235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28661" y="3838451"/>
                <a:ext cx="435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8F1A852-1882-4288-BADA-97E2E56F4838}"/>
                  </a:ext>
                </a:extLst>
              </p14:cNvPr>
              <p14:cNvContentPartPr/>
              <p14:nvPr/>
            </p14:nvContentPartPr>
            <p14:xfrm>
              <a:off x="3932981" y="3819731"/>
              <a:ext cx="123840" cy="110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8F1A852-1882-4288-BADA-97E2E56F483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914981" y="3802091"/>
                <a:ext cx="159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359409B-0723-4BE5-B401-585C1640E4F5}"/>
                  </a:ext>
                </a:extLst>
              </p14:cNvPr>
              <p14:cNvContentPartPr/>
              <p14:nvPr/>
            </p14:nvContentPartPr>
            <p14:xfrm>
              <a:off x="4069061" y="3932051"/>
              <a:ext cx="124200" cy="91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359409B-0723-4BE5-B401-585C1640E4F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051421" y="3914411"/>
                <a:ext cx="159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03A1597-0485-4B7C-8C1B-64A153816C2B}"/>
                  </a:ext>
                </a:extLst>
              </p14:cNvPr>
              <p14:cNvContentPartPr/>
              <p14:nvPr/>
            </p14:nvContentPartPr>
            <p14:xfrm>
              <a:off x="4241141" y="3822251"/>
              <a:ext cx="56520" cy="203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03A1597-0485-4B7C-8C1B-64A153816C2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223141" y="3804251"/>
                <a:ext cx="921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C373CEC-CA56-4D82-81B9-8EBC37D211A5}"/>
                  </a:ext>
                </a:extLst>
              </p14:cNvPr>
              <p14:cNvContentPartPr/>
              <p14:nvPr/>
            </p14:nvContentPartPr>
            <p14:xfrm>
              <a:off x="4349141" y="3936371"/>
              <a:ext cx="50400" cy="99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C373CEC-CA56-4D82-81B9-8EBC37D211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31141" y="3918731"/>
                <a:ext cx="860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7DBB16C-FA57-492A-94C5-291FEB72F238}"/>
                  </a:ext>
                </a:extLst>
              </p14:cNvPr>
              <p14:cNvContentPartPr/>
              <p14:nvPr/>
            </p14:nvContentPartPr>
            <p14:xfrm>
              <a:off x="4437341" y="3911891"/>
              <a:ext cx="89640" cy="91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7DBB16C-FA57-492A-94C5-291FEB72F23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419701" y="3894251"/>
                <a:ext cx="125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D718118-027E-4A3D-88D0-A912EE3E1862}"/>
                  </a:ext>
                </a:extLst>
              </p14:cNvPr>
              <p14:cNvContentPartPr/>
              <p14:nvPr/>
            </p14:nvContentPartPr>
            <p14:xfrm>
              <a:off x="2005901" y="3801011"/>
              <a:ext cx="11160" cy="169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D718118-027E-4A3D-88D0-A912EE3E186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88261" y="3783011"/>
                <a:ext cx="46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1D16580-ACC9-4124-A093-E95C34A6E0C5}"/>
                  </a:ext>
                </a:extLst>
              </p14:cNvPr>
              <p14:cNvContentPartPr/>
              <p14:nvPr/>
            </p14:nvContentPartPr>
            <p14:xfrm>
              <a:off x="1956581" y="3757091"/>
              <a:ext cx="160560" cy="892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1D16580-ACC9-4124-A093-E95C34A6E0C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938941" y="3739451"/>
                <a:ext cx="196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6458F58-823A-4D08-AB8B-E539028BA349}"/>
                  </a:ext>
                </a:extLst>
              </p14:cNvPr>
              <p14:cNvContentPartPr/>
              <p14:nvPr/>
            </p14:nvContentPartPr>
            <p14:xfrm>
              <a:off x="2099861" y="3861851"/>
              <a:ext cx="96120" cy="133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6458F58-823A-4D08-AB8B-E539028BA34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082221" y="3843851"/>
                <a:ext cx="1317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259EDC5-CCA1-456B-BB33-DFF07F33D538}"/>
                  </a:ext>
                </a:extLst>
              </p14:cNvPr>
              <p14:cNvContentPartPr/>
              <p14:nvPr/>
            </p14:nvContentPartPr>
            <p14:xfrm>
              <a:off x="2215421" y="3932771"/>
              <a:ext cx="46440" cy="57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259EDC5-CCA1-456B-BB33-DFF07F33D53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197421" y="3915131"/>
                <a:ext cx="82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20066A-82CD-44DA-B59C-A0F637871E84}"/>
                  </a:ext>
                </a:extLst>
              </p14:cNvPr>
              <p14:cNvContentPartPr/>
              <p14:nvPr/>
            </p14:nvContentPartPr>
            <p14:xfrm>
              <a:off x="2244941" y="3917651"/>
              <a:ext cx="66960" cy="95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20066A-82CD-44DA-B59C-A0F637871E8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26941" y="3899651"/>
                <a:ext cx="1026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0BF50E-6915-4982-89EF-7FC7F47A6D35}"/>
                  </a:ext>
                </a:extLst>
              </p14:cNvPr>
              <p14:cNvContentPartPr/>
              <p14:nvPr/>
            </p14:nvContentPartPr>
            <p14:xfrm>
              <a:off x="2332781" y="3905411"/>
              <a:ext cx="59040" cy="87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0BF50E-6915-4982-89EF-7FC7F47A6D3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315141" y="3887411"/>
                <a:ext cx="946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FB81C47-EFE9-41AE-A021-563586336FDD}"/>
                  </a:ext>
                </a:extLst>
              </p14:cNvPr>
              <p14:cNvContentPartPr/>
              <p14:nvPr/>
            </p14:nvContentPartPr>
            <p14:xfrm>
              <a:off x="1079261" y="4635491"/>
              <a:ext cx="153360" cy="30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FB81C47-EFE9-41AE-A021-563586336FD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61621" y="4617491"/>
                <a:ext cx="189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8C1B06C-BA15-40D6-94E8-3D38FD95ED18}"/>
                  </a:ext>
                </a:extLst>
              </p14:cNvPr>
              <p14:cNvContentPartPr/>
              <p14:nvPr/>
            </p14:nvContentPartPr>
            <p14:xfrm>
              <a:off x="1718261" y="3342011"/>
              <a:ext cx="193320" cy="118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8C1B06C-BA15-40D6-94E8-3D38FD95ED1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700621" y="3324371"/>
                <a:ext cx="22896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0B6269A-D685-4D62-A7D5-9F46A44FD19B}"/>
              </a:ext>
            </a:extLst>
          </p:cNvPr>
          <p:cNvGrpSpPr/>
          <p:nvPr/>
        </p:nvGrpSpPr>
        <p:grpSpPr>
          <a:xfrm>
            <a:off x="3263741" y="3013691"/>
            <a:ext cx="1954800" cy="544320"/>
            <a:chOff x="3263741" y="3013691"/>
            <a:chExt cx="195480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316255-53DE-4322-ABEC-C7CF55A52A66}"/>
                    </a:ext>
                  </a:extLst>
                </p14:cNvPr>
                <p14:cNvContentPartPr/>
                <p14:nvPr/>
              </p14:nvContentPartPr>
              <p14:xfrm>
                <a:off x="3263741" y="3157331"/>
                <a:ext cx="308520" cy="3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316255-53DE-4322-ABEC-C7CF55A52A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45741" y="3139331"/>
                  <a:ext cx="344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A70CC5-FABE-472C-82C8-1B70F69B306D}"/>
                    </a:ext>
                  </a:extLst>
                </p14:cNvPr>
                <p14:cNvContentPartPr/>
                <p14:nvPr/>
              </p14:nvContentPartPr>
              <p14:xfrm>
                <a:off x="3618341" y="3099011"/>
                <a:ext cx="129600" cy="15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A70CC5-FABE-472C-82C8-1B70F69B30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00341" y="3081011"/>
                  <a:ext cx="165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6C5B0F-2C21-433E-9192-86F8D2F55614}"/>
                    </a:ext>
                  </a:extLst>
                </p14:cNvPr>
                <p14:cNvContentPartPr/>
                <p14:nvPr/>
              </p14:nvContentPartPr>
              <p14:xfrm>
                <a:off x="4007141" y="3162011"/>
                <a:ext cx="143640" cy="16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6C5B0F-2C21-433E-9192-86F8D2F556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89501" y="3144371"/>
                  <a:ext cx="179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292598-0DC9-4C1E-82D0-F6B874BFF0AE}"/>
                    </a:ext>
                  </a:extLst>
                </p14:cNvPr>
                <p14:cNvContentPartPr/>
                <p14:nvPr/>
              </p14:nvContentPartPr>
              <p14:xfrm>
                <a:off x="4020101" y="3013691"/>
                <a:ext cx="141480" cy="262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292598-0DC9-4C1E-82D0-F6B874BFF0A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02461" y="2996051"/>
                  <a:ext cx="177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0983FB-16F0-4840-B711-F0CD2D3B5349}"/>
                    </a:ext>
                  </a:extLst>
                </p14:cNvPr>
                <p14:cNvContentPartPr/>
                <p14:nvPr/>
              </p14:nvContentPartPr>
              <p14:xfrm>
                <a:off x="4037741" y="3078851"/>
                <a:ext cx="4320" cy="25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0983FB-16F0-4840-B711-F0CD2D3B534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19741" y="3060851"/>
                  <a:ext cx="39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E5504B-7E4A-428B-A39C-343D62F5F85B}"/>
                    </a:ext>
                  </a:extLst>
                </p14:cNvPr>
                <p14:cNvContentPartPr/>
                <p14:nvPr/>
              </p14:nvContentPartPr>
              <p14:xfrm>
                <a:off x="4295501" y="3137171"/>
                <a:ext cx="38880" cy="11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E5504B-7E4A-428B-A39C-343D62F5F85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77861" y="3119171"/>
                  <a:ext cx="74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331AA5-FF61-434B-80B8-895DBC36EDE3}"/>
                    </a:ext>
                  </a:extLst>
                </p14:cNvPr>
                <p14:cNvContentPartPr/>
                <p14:nvPr/>
              </p14:nvContentPartPr>
              <p14:xfrm>
                <a:off x="4378661" y="3175331"/>
                <a:ext cx="488880" cy="22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331AA5-FF61-434B-80B8-895DBC36ED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61021" y="3157691"/>
                  <a:ext cx="524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1A4A9E-3D16-42E4-81FE-B183324AADB8}"/>
                    </a:ext>
                  </a:extLst>
                </p14:cNvPr>
                <p14:cNvContentPartPr/>
                <p14:nvPr/>
              </p14:nvContentPartPr>
              <p14:xfrm>
                <a:off x="4906421" y="3055451"/>
                <a:ext cx="90000" cy="212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1A4A9E-3D16-42E4-81FE-B183324AADB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88421" y="3037811"/>
                  <a:ext cx="125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CB55AB-F42C-496A-B238-26C6559D7649}"/>
                    </a:ext>
                  </a:extLst>
                </p14:cNvPr>
                <p14:cNvContentPartPr/>
                <p14:nvPr/>
              </p14:nvContentPartPr>
              <p14:xfrm>
                <a:off x="5054021" y="3197651"/>
                <a:ext cx="46800" cy="83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CB55AB-F42C-496A-B238-26C6559D76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36381" y="3180011"/>
                  <a:ext cx="82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B75958-D1FF-4994-AE16-A7F504B1F4DB}"/>
                    </a:ext>
                  </a:extLst>
                </p14:cNvPr>
                <p14:cNvContentPartPr/>
                <p14:nvPr/>
              </p14:nvContentPartPr>
              <p14:xfrm>
                <a:off x="5144021" y="3218531"/>
                <a:ext cx="74520" cy="92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B75958-D1FF-4994-AE16-A7F504B1F4D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26021" y="3200891"/>
                  <a:ext cx="110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3E16BA1-971E-4AEA-ADFE-B0C156773A3E}"/>
                    </a:ext>
                  </a:extLst>
                </p14:cNvPr>
                <p14:cNvContentPartPr/>
                <p14:nvPr/>
              </p14:nvContentPartPr>
              <p14:xfrm>
                <a:off x="3952421" y="3453971"/>
                <a:ext cx="150840" cy="9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3E16BA1-971E-4AEA-ADFE-B0C156773A3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34781" y="3435971"/>
                  <a:ext cx="186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ADA297-0881-4A77-A373-5F8D820D9FDF}"/>
                    </a:ext>
                  </a:extLst>
                </p14:cNvPr>
                <p14:cNvContentPartPr/>
                <p14:nvPr/>
              </p14:nvContentPartPr>
              <p14:xfrm>
                <a:off x="3972221" y="3501851"/>
                <a:ext cx="107640" cy="24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ADA297-0881-4A77-A373-5F8D820D9FD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54221" y="3483851"/>
                  <a:ext cx="143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D94280-A2A9-445E-95CB-7C06F1FECA12}"/>
                    </a:ext>
                  </a:extLst>
                </p14:cNvPr>
                <p14:cNvContentPartPr/>
                <p14:nvPr/>
              </p14:nvContentPartPr>
              <p14:xfrm>
                <a:off x="4039541" y="3351731"/>
                <a:ext cx="62640" cy="20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D94280-A2A9-445E-95CB-7C06F1FECA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21901" y="3333731"/>
                  <a:ext cx="98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A6D268E-6107-4FC0-9767-9F49A5440769}"/>
                    </a:ext>
                  </a:extLst>
                </p14:cNvPr>
                <p14:cNvContentPartPr/>
                <p14:nvPr/>
              </p14:nvContentPartPr>
              <p14:xfrm>
                <a:off x="4350941" y="3507971"/>
                <a:ext cx="771120" cy="30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A6D268E-6107-4FC0-9767-9F49A54407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33301" y="3489971"/>
                  <a:ext cx="8067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8E9AE92-9A1B-4D7C-B3EB-05F679BC2AD3}"/>
              </a:ext>
            </a:extLst>
          </p:cNvPr>
          <p:cNvGrpSpPr/>
          <p:nvPr/>
        </p:nvGrpSpPr>
        <p:grpSpPr>
          <a:xfrm>
            <a:off x="5535701" y="3446051"/>
            <a:ext cx="295560" cy="332640"/>
            <a:chOff x="5535701" y="3446051"/>
            <a:chExt cx="29556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A83B55-1A87-4171-906C-B68631763334}"/>
                    </a:ext>
                  </a:extLst>
                </p14:cNvPr>
                <p14:cNvContentPartPr/>
                <p14:nvPr/>
              </p14:nvContentPartPr>
              <p14:xfrm>
                <a:off x="5535701" y="3554771"/>
                <a:ext cx="54720" cy="77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A83B55-1A87-4171-906C-B6863176333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17701" y="3536771"/>
                  <a:ext cx="90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736BD8F-866C-4C75-8EFB-6F1EB7BBE598}"/>
                    </a:ext>
                  </a:extLst>
                </p14:cNvPr>
                <p14:cNvContentPartPr/>
                <p14:nvPr/>
              </p14:nvContentPartPr>
              <p14:xfrm>
                <a:off x="5611301" y="3446051"/>
                <a:ext cx="219960" cy="332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736BD8F-866C-4C75-8EFB-6F1EB7BBE5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3661" y="3428051"/>
                  <a:ext cx="25560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BA77B99-C5A6-4523-81E3-756722BFC5D2}"/>
              </a:ext>
            </a:extLst>
          </p:cNvPr>
          <p:cNvGrpSpPr/>
          <p:nvPr/>
        </p:nvGrpSpPr>
        <p:grpSpPr>
          <a:xfrm>
            <a:off x="6073541" y="3482771"/>
            <a:ext cx="508320" cy="290160"/>
            <a:chOff x="6073541" y="3482771"/>
            <a:chExt cx="50832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8ACD22-848E-42C2-91EA-45865F73B9B5}"/>
                    </a:ext>
                  </a:extLst>
                </p14:cNvPr>
                <p14:cNvContentPartPr/>
                <p14:nvPr/>
              </p14:nvContentPartPr>
              <p14:xfrm>
                <a:off x="6073541" y="3583931"/>
                <a:ext cx="60840" cy="105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8ACD22-848E-42C2-91EA-45865F73B9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55901" y="3565931"/>
                  <a:ext cx="96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69D6EE-BF5F-4B41-8328-FEE797CFF754}"/>
                    </a:ext>
                  </a:extLst>
                </p14:cNvPr>
                <p14:cNvContentPartPr/>
                <p14:nvPr/>
              </p14:nvContentPartPr>
              <p14:xfrm>
                <a:off x="6182621" y="3482771"/>
                <a:ext cx="92880" cy="22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69D6EE-BF5F-4B41-8328-FEE797CFF7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64621" y="3465131"/>
                  <a:ext cx="128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F1749E-29BF-4DBD-8638-99167639C35E}"/>
                    </a:ext>
                  </a:extLst>
                </p14:cNvPr>
                <p14:cNvContentPartPr/>
                <p14:nvPr/>
              </p14:nvContentPartPr>
              <p14:xfrm>
                <a:off x="6311861" y="3640451"/>
                <a:ext cx="91440" cy="91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F1749E-29BF-4DBD-8638-99167639C35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94221" y="3622451"/>
                  <a:ext cx="12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1B66CE7-5D13-4FA1-9663-5D55A876A8DA}"/>
                    </a:ext>
                  </a:extLst>
                </p14:cNvPr>
                <p14:cNvContentPartPr/>
                <p14:nvPr/>
              </p14:nvContentPartPr>
              <p14:xfrm>
                <a:off x="6441461" y="3649091"/>
                <a:ext cx="41400" cy="77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1B66CE7-5D13-4FA1-9663-5D55A876A8D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423461" y="3631451"/>
                  <a:ext cx="77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EA4A20-4D48-4FE1-943B-6FC5F2D507CD}"/>
                    </a:ext>
                  </a:extLst>
                </p14:cNvPr>
                <p14:cNvContentPartPr/>
                <p14:nvPr/>
              </p14:nvContentPartPr>
              <p14:xfrm>
                <a:off x="6527861" y="3658451"/>
                <a:ext cx="54000" cy="114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EA4A20-4D48-4FE1-943B-6FC5F2D507C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10221" y="3640451"/>
                  <a:ext cx="89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C6380B3-978C-4693-B75F-60F4BA0A9AE9}"/>
              </a:ext>
            </a:extLst>
          </p:cNvPr>
          <p:cNvGrpSpPr/>
          <p:nvPr/>
        </p:nvGrpSpPr>
        <p:grpSpPr>
          <a:xfrm>
            <a:off x="6845741" y="3598331"/>
            <a:ext cx="381960" cy="319680"/>
            <a:chOff x="6845741" y="3598331"/>
            <a:chExt cx="3819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40B67E-F941-4364-ADC2-99A38F55D55C}"/>
                    </a:ext>
                  </a:extLst>
                </p14:cNvPr>
                <p14:cNvContentPartPr/>
                <p14:nvPr/>
              </p14:nvContentPartPr>
              <p14:xfrm>
                <a:off x="6855461" y="3598331"/>
                <a:ext cx="133920" cy="27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40B67E-F941-4364-ADC2-99A38F55D55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37821" y="3580691"/>
                  <a:ext cx="169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9D4D32-AA8D-4046-910D-EEF777A07483}"/>
                    </a:ext>
                  </a:extLst>
                </p14:cNvPr>
                <p14:cNvContentPartPr/>
                <p14:nvPr/>
              </p14:nvContentPartPr>
              <p14:xfrm>
                <a:off x="6845741" y="3642251"/>
                <a:ext cx="75600" cy="275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9D4D32-AA8D-4046-910D-EEF777A0748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28101" y="3624251"/>
                  <a:ext cx="111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54C20A-B0DD-48E5-95FB-3A09476AB409}"/>
                    </a:ext>
                  </a:extLst>
                </p14:cNvPr>
                <p14:cNvContentPartPr/>
                <p14:nvPr/>
              </p14:nvContentPartPr>
              <p14:xfrm>
                <a:off x="7118261" y="3720011"/>
                <a:ext cx="109440" cy="151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54C20A-B0DD-48E5-95FB-3A09476AB40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00261" y="3702371"/>
                  <a:ext cx="1450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546124B-947E-4173-9A1F-B4D05F36927E}"/>
                  </a:ext>
                </a:extLst>
              </p14:cNvPr>
              <p14:cNvContentPartPr/>
              <p14:nvPr/>
            </p14:nvContentPartPr>
            <p14:xfrm>
              <a:off x="7705781" y="3736211"/>
              <a:ext cx="102960" cy="1854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546124B-947E-4173-9A1F-B4D05F36927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688141" y="3718211"/>
                <a:ext cx="1386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1C966E0-17DD-4B10-8B55-482BC9D8FAF4}"/>
              </a:ext>
            </a:extLst>
          </p:cNvPr>
          <p:cNvGrpSpPr/>
          <p:nvPr/>
        </p:nvGrpSpPr>
        <p:grpSpPr>
          <a:xfrm>
            <a:off x="8276381" y="3687971"/>
            <a:ext cx="266400" cy="364320"/>
            <a:chOff x="8276381" y="3687971"/>
            <a:chExt cx="26640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3C65481-520A-4F34-A3D8-323A25245228}"/>
                    </a:ext>
                  </a:extLst>
                </p14:cNvPr>
                <p14:cNvContentPartPr/>
                <p14:nvPr/>
              </p14:nvContentPartPr>
              <p14:xfrm>
                <a:off x="8276381" y="3756371"/>
                <a:ext cx="136080" cy="172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3C65481-520A-4F34-A3D8-323A2524522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58741" y="3738731"/>
                  <a:ext cx="171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66080B9-B6D1-4B9F-B38F-0042730872B5}"/>
                    </a:ext>
                  </a:extLst>
                </p14:cNvPr>
                <p14:cNvContentPartPr/>
                <p14:nvPr/>
              </p14:nvContentPartPr>
              <p14:xfrm>
                <a:off x="8452781" y="3687971"/>
                <a:ext cx="90000" cy="364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66080B9-B6D1-4B9F-B38F-0042730872B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35141" y="3669971"/>
                  <a:ext cx="12564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5BDE63A-594A-45E8-9482-81A9BA0B2F02}"/>
                  </a:ext>
                </a:extLst>
              </p14:cNvPr>
              <p14:cNvContentPartPr/>
              <p14:nvPr/>
            </p14:nvContentPartPr>
            <p14:xfrm>
              <a:off x="2507741" y="3425171"/>
              <a:ext cx="69480" cy="190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5BDE63A-594A-45E8-9482-81A9BA0B2F0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490101" y="3407531"/>
                <a:ext cx="105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5476EF3-825C-49C4-9916-592653FFCFBD}"/>
                  </a:ext>
                </a:extLst>
              </p14:cNvPr>
              <p14:cNvContentPartPr/>
              <p14:nvPr/>
            </p14:nvContentPartPr>
            <p14:xfrm>
              <a:off x="2739581" y="3399251"/>
              <a:ext cx="106560" cy="25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5476EF3-825C-49C4-9916-592653FFCFB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721581" y="3381251"/>
                <a:ext cx="1422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394D729-FD0D-4759-A825-8FBCCD4BE367}"/>
                  </a:ext>
                </a:extLst>
              </p14:cNvPr>
              <p14:cNvContentPartPr/>
              <p14:nvPr/>
            </p14:nvContentPartPr>
            <p14:xfrm>
              <a:off x="2987261" y="3405011"/>
              <a:ext cx="102240" cy="22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394D729-FD0D-4759-A825-8FBCCD4BE36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69621" y="3387371"/>
                <a:ext cx="1378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6B122E-842F-4006-AE45-85D5AAEBEBA7}"/>
              </a:ext>
            </a:extLst>
          </p:cNvPr>
          <p:cNvGrpSpPr/>
          <p:nvPr/>
        </p:nvGrpSpPr>
        <p:grpSpPr>
          <a:xfrm>
            <a:off x="3098861" y="4283411"/>
            <a:ext cx="119880" cy="248400"/>
            <a:chOff x="3098861" y="4283411"/>
            <a:chExt cx="1198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E44868-3CF7-491B-A938-727E85244339}"/>
                    </a:ext>
                  </a:extLst>
                </p14:cNvPr>
                <p14:cNvContentPartPr/>
                <p14:nvPr/>
              </p14:nvContentPartPr>
              <p14:xfrm>
                <a:off x="3124421" y="4283411"/>
                <a:ext cx="57960" cy="224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E44868-3CF7-491B-A938-727E8524433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06781" y="4265771"/>
                  <a:ext cx="93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E4F4FD-7E8F-4CD7-AD91-62A0D1ED4CE0}"/>
                    </a:ext>
                  </a:extLst>
                </p14:cNvPr>
                <p14:cNvContentPartPr/>
                <p14:nvPr/>
              </p14:nvContentPartPr>
              <p14:xfrm>
                <a:off x="3098861" y="4442891"/>
                <a:ext cx="119880" cy="88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E4F4FD-7E8F-4CD7-AD91-62A0D1ED4CE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80861" y="4424891"/>
                  <a:ext cx="1555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F6E39AB-0707-40B8-A6D3-AD3DA7C4B08A}"/>
              </a:ext>
            </a:extLst>
          </p:cNvPr>
          <p:cNvGrpSpPr/>
          <p:nvPr/>
        </p:nvGrpSpPr>
        <p:grpSpPr>
          <a:xfrm>
            <a:off x="2779901" y="4792451"/>
            <a:ext cx="263880" cy="27000"/>
            <a:chOff x="2779901" y="4792451"/>
            <a:chExt cx="263880" cy="2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69FBF1-C782-446E-ACAC-9C9703375274}"/>
                    </a:ext>
                  </a:extLst>
                </p14:cNvPr>
                <p14:cNvContentPartPr/>
                <p14:nvPr/>
              </p14:nvContentPartPr>
              <p14:xfrm>
                <a:off x="2779901" y="4797851"/>
                <a:ext cx="122040" cy="21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69FBF1-C782-446E-ACAC-9C970337527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61901" y="4779851"/>
                  <a:ext cx="15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65B7A3-5B01-4169-988A-FF5B5A2A8273}"/>
                    </a:ext>
                  </a:extLst>
                </p14:cNvPr>
                <p14:cNvContentPartPr/>
                <p14:nvPr/>
              </p14:nvContentPartPr>
              <p14:xfrm>
                <a:off x="2988701" y="4792451"/>
                <a:ext cx="55080" cy="10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65B7A3-5B01-4169-988A-FF5B5A2A827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71061" y="4774451"/>
                  <a:ext cx="90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D9F541C-F402-4841-BDE5-91C5A58866F4}"/>
              </a:ext>
            </a:extLst>
          </p:cNvPr>
          <p:cNvGrpSpPr/>
          <p:nvPr/>
        </p:nvGrpSpPr>
        <p:grpSpPr>
          <a:xfrm>
            <a:off x="4600421" y="4767971"/>
            <a:ext cx="357120" cy="42480"/>
            <a:chOff x="4600421" y="4767971"/>
            <a:chExt cx="357120" cy="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474627-AF16-4B84-A71F-B927EE5A26C7}"/>
                    </a:ext>
                  </a:extLst>
                </p14:cNvPr>
                <p14:cNvContentPartPr/>
                <p14:nvPr/>
              </p14:nvContentPartPr>
              <p14:xfrm>
                <a:off x="4822901" y="4767971"/>
                <a:ext cx="134640" cy="19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474627-AF16-4B84-A71F-B927EE5A26C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05261" y="4750331"/>
                  <a:ext cx="170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9A06CF-B8AA-4796-BA5A-8901BCF5F27D}"/>
                    </a:ext>
                  </a:extLst>
                </p14:cNvPr>
                <p14:cNvContentPartPr/>
                <p14:nvPr/>
              </p14:nvContentPartPr>
              <p14:xfrm>
                <a:off x="4600421" y="4788131"/>
                <a:ext cx="60480" cy="22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9A06CF-B8AA-4796-BA5A-8901BCF5F27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582421" y="4770131"/>
                  <a:ext cx="961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7ACBF34-BCD1-4435-A23E-BC97F3D6E538}"/>
                  </a:ext>
                </a:extLst>
              </p14:cNvPr>
              <p14:cNvContentPartPr/>
              <p14:nvPr/>
            </p14:nvContentPartPr>
            <p14:xfrm>
              <a:off x="3711581" y="4946531"/>
              <a:ext cx="536760" cy="568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7ACBF34-BCD1-4435-A23E-BC97F3D6E53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693581" y="4928891"/>
                <a:ext cx="572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8729FB2-C1A4-41AE-8C1F-C9C65AE3CE79}"/>
                  </a:ext>
                </a:extLst>
              </p14:cNvPr>
              <p14:cNvContentPartPr/>
              <p14:nvPr/>
            </p14:nvContentPartPr>
            <p14:xfrm>
              <a:off x="1821581" y="5022131"/>
              <a:ext cx="575280" cy="421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8729FB2-C1A4-41AE-8C1F-C9C65AE3CE7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803941" y="5004491"/>
                <a:ext cx="610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366DCAB-E5B5-42EE-8A12-DFFD8B0CEBEB}"/>
                  </a:ext>
                </a:extLst>
              </p14:cNvPr>
              <p14:cNvContentPartPr/>
              <p14:nvPr/>
            </p14:nvContentPartPr>
            <p14:xfrm>
              <a:off x="303821" y="5009891"/>
              <a:ext cx="733320" cy="367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366DCAB-E5B5-42EE-8A12-DFFD8B0CEBE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6181" y="4992251"/>
                <a:ext cx="76896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C2DCD58-0148-4E9B-811B-66CA1AD1C543}"/>
              </a:ext>
            </a:extLst>
          </p:cNvPr>
          <p:cNvGrpSpPr/>
          <p:nvPr/>
        </p:nvGrpSpPr>
        <p:grpSpPr>
          <a:xfrm>
            <a:off x="5297381" y="4830971"/>
            <a:ext cx="370080" cy="168480"/>
            <a:chOff x="5297381" y="4830971"/>
            <a:chExt cx="3700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DFB001-FFB8-42AC-B539-271D9CED723A}"/>
                    </a:ext>
                  </a:extLst>
                </p14:cNvPr>
                <p14:cNvContentPartPr/>
                <p14:nvPr/>
              </p14:nvContentPartPr>
              <p14:xfrm>
                <a:off x="5297381" y="4902971"/>
                <a:ext cx="245520" cy="16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DFB001-FFB8-42AC-B539-271D9CED72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79381" y="4884971"/>
                  <a:ext cx="281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07B6C21-B658-4983-BF8A-C72212FB4C0A}"/>
                    </a:ext>
                  </a:extLst>
                </p14:cNvPr>
                <p14:cNvContentPartPr/>
                <p14:nvPr/>
              </p14:nvContentPartPr>
              <p14:xfrm>
                <a:off x="5528141" y="4830971"/>
                <a:ext cx="139320" cy="168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07B6C21-B658-4983-BF8A-C72212FB4C0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10501" y="4812971"/>
                  <a:ext cx="1749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C2D2DA4-028B-474E-A46D-3A3A4102DA01}"/>
              </a:ext>
            </a:extLst>
          </p:cNvPr>
          <p:cNvGrpSpPr/>
          <p:nvPr/>
        </p:nvGrpSpPr>
        <p:grpSpPr>
          <a:xfrm>
            <a:off x="6001181" y="4686971"/>
            <a:ext cx="1239120" cy="274320"/>
            <a:chOff x="6001181" y="4686971"/>
            <a:chExt cx="12391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9DB648-E48F-4AAD-91CC-EEEBFF630B59}"/>
                    </a:ext>
                  </a:extLst>
                </p14:cNvPr>
                <p14:cNvContentPartPr/>
                <p14:nvPr/>
              </p14:nvContentPartPr>
              <p14:xfrm>
                <a:off x="6001181" y="4753931"/>
                <a:ext cx="95400" cy="207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9DB648-E48F-4AAD-91CC-EEEBFF630B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83181" y="4735931"/>
                  <a:ext cx="131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634302D-2277-4639-BDAC-107B10373977}"/>
                    </a:ext>
                  </a:extLst>
                </p14:cNvPr>
                <p14:cNvContentPartPr/>
                <p14:nvPr/>
              </p14:nvContentPartPr>
              <p14:xfrm>
                <a:off x="6147701" y="4847531"/>
                <a:ext cx="82080" cy="111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634302D-2277-4639-BDAC-107B1037397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129701" y="4829891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8526AA7-2657-4C4E-8954-334C64E726A7}"/>
                    </a:ext>
                  </a:extLst>
                </p14:cNvPr>
                <p14:cNvContentPartPr/>
                <p14:nvPr/>
              </p14:nvContentPartPr>
              <p14:xfrm>
                <a:off x="6278741" y="4873091"/>
                <a:ext cx="78840" cy="87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8526AA7-2657-4C4E-8954-334C64E726A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260741" y="4855091"/>
                  <a:ext cx="114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DE8B3F-199F-4AF0-81B6-3CDA9EE5BF50}"/>
                    </a:ext>
                  </a:extLst>
                </p14:cNvPr>
                <p14:cNvContentPartPr/>
                <p14:nvPr/>
              </p14:nvContentPartPr>
              <p14:xfrm>
                <a:off x="6430301" y="4879931"/>
                <a:ext cx="74880" cy="53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DE8B3F-199F-4AF0-81B6-3CDA9EE5BF5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12301" y="4861931"/>
                  <a:ext cx="110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0230CB4-2288-4963-96A3-EC6ECEF301C5}"/>
                    </a:ext>
                  </a:extLst>
                </p14:cNvPr>
                <p14:cNvContentPartPr/>
                <p14:nvPr/>
              </p14:nvContentPartPr>
              <p14:xfrm>
                <a:off x="6528941" y="4686971"/>
                <a:ext cx="18720" cy="252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0230CB4-2288-4963-96A3-EC6ECEF301C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511301" y="4669331"/>
                  <a:ext cx="54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974205B-5C60-4BF4-8746-FBD45E058154}"/>
                    </a:ext>
                  </a:extLst>
                </p14:cNvPr>
                <p14:cNvContentPartPr/>
                <p14:nvPr/>
              </p14:nvContentPartPr>
              <p14:xfrm>
                <a:off x="6633341" y="4854371"/>
                <a:ext cx="14400" cy="10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974205B-5C60-4BF4-8746-FBD45E05815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15341" y="4836371"/>
                  <a:ext cx="50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9B76DE8-0808-4481-AF31-42CFE94F832D}"/>
                    </a:ext>
                  </a:extLst>
                </p14:cNvPr>
                <p14:cNvContentPartPr/>
                <p14:nvPr/>
              </p14:nvContentPartPr>
              <p14:xfrm>
                <a:off x="6660341" y="4747451"/>
                <a:ext cx="72000" cy="176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9B76DE8-0808-4481-AF31-42CFE94F832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642341" y="4729451"/>
                  <a:ext cx="107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569AFC3-F46C-4C61-8263-392537548B1D}"/>
                    </a:ext>
                  </a:extLst>
                </p14:cNvPr>
                <p14:cNvContentPartPr/>
                <p14:nvPr/>
              </p14:nvContentPartPr>
              <p14:xfrm>
                <a:off x="6769781" y="4709651"/>
                <a:ext cx="153360" cy="193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569AFC3-F46C-4C61-8263-392537548B1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52141" y="4691651"/>
                  <a:ext cx="189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4A56318-9BB0-486A-A4FB-E66E4F99B158}"/>
                    </a:ext>
                  </a:extLst>
                </p14:cNvPr>
                <p14:cNvContentPartPr/>
                <p14:nvPr/>
              </p14:nvContentPartPr>
              <p14:xfrm>
                <a:off x="6964901" y="4789211"/>
                <a:ext cx="275400" cy="99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4A56318-9BB0-486A-A4FB-E66E4F99B15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946901" y="4771571"/>
                  <a:ext cx="3110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8BB010A-FEE8-450C-B155-B7D3C91DE5F9}"/>
              </a:ext>
            </a:extLst>
          </p:cNvPr>
          <p:cNvGrpSpPr/>
          <p:nvPr/>
        </p:nvGrpSpPr>
        <p:grpSpPr>
          <a:xfrm>
            <a:off x="1890701" y="4341371"/>
            <a:ext cx="278640" cy="116280"/>
            <a:chOff x="1890701" y="4341371"/>
            <a:chExt cx="27864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BF20F5-2FE5-46A0-8705-675C4ECE620A}"/>
                    </a:ext>
                  </a:extLst>
                </p14:cNvPr>
                <p14:cNvContentPartPr/>
                <p14:nvPr/>
              </p14:nvContentPartPr>
              <p14:xfrm>
                <a:off x="1890701" y="4361171"/>
                <a:ext cx="183960" cy="44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BF20F5-2FE5-46A0-8705-675C4ECE620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72701" y="4343531"/>
                  <a:ext cx="219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EFB0A1E-8E3D-45A6-9ECA-02DACB912CD2}"/>
                    </a:ext>
                  </a:extLst>
                </p14:cNvPr>
                <p14:cNvContentPartPr/>
                <p14:nvPr/>
              </p14:nvContentPartPr>
              <p14:xfrm>
                <a:off x="2058821" y="4341371"/>
                <a:ext cx="110520" cy="116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EFB0A1E-8E3D-45A6-9ECA-02DACB912CD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40821" y="4323371"/>
                  <a:ext cx="146160" cy="15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953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372E-31AA-4A57-9305-3EE69D84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– an impurity measurement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8349-2C7E-48F6-9CBF-D0A9D3EC1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node’s </a:t>
            </a:r>
            <a:r>
              <a:rPr lang="en-US" b="1" dirty="0"/>
              <a:t>impurity</a:t>
            </a:r>
            <a:r>
              <a:rPr lang="en-US" dirty="0"/>
              <a:t>: </a:t>
            </a:r>
            <a:r>
              <a:rPr lang="en-US" strike="sngStrike" dirty="0">
                <a:highlight>
                  <a:srgbClr val="FFFF00"/>
                </a:highlight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example:  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CB52B-E093-4700-8B1E-C7BC1174A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5" t="75540" r="33573"/>
          <a:stretch/>
        </p:blipFill>
        <p:spPr>
          <a:xfrm>
            <a:off x="2267744" y="3910381"/>
            <a:ext cx="2160308" cy="114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C3A74-0ECC-49D4-A278-F8AC2836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40" r="72212"/>
          <a:stretch/>
        </p:blipFill>
        <p:spPr>
          <a:xfrm>
            <a:off x="2267744" y="2686825"/>
            <a:ext cx="1679580" cy="11459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E847A2F-F99A-434E-82E5-B31DA49A80FA}"/>
              </a:ext>
            </a:extLst>
          </p:cNvPr>
          <p:cNvGrpSpPr/>
          <p:nvPr/>
        </p:nvGrpSpPr>
        <p:grpSpPr>
          <a:xfrm>
            <a:off x="4537421" y="1218011"/>
            <a:ext cx="1185840" cy="458640"/>
            <a:chOff x="4537421" y="1218011"/>
            <a:chExt cx="118584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695CE5-FF5B-44CA-94EC-5D62D4FC3456}"/>
                    </a:ext>
                  </a:extLst>
                </p14:cNvPr>
                <p14:cNvContentPartPr/>
                <p14:nvPr/>
              </p14:nvContentPartPr>
              <p14:xfrm>
                <a:off x="4702301" y="1354451"/>
                <a:ext cx="243000" cy="322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695CE5-FF5B-44CA-94EC-5D62D4FC34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84301" y="1336451"/>
                  <a:ext cx="278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28CE9C-EDCA-4872-B9FB-8D296B307805}"/>
                    </a:ext>
                  </a:extLst>
                </p14:cNvPr>
                <p14:cNvContentPartPr/>
                <p14:nvPr/>
              </p14:nvContentPartPr>
              <p14:xfrm>
                <a:off x="5035301" y="1374251"/>
                <a:ext cx="163080" cy="145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28CE9C-EDCA-4872-B9FB-8D296B3078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17301" y="1356611"/>
                  <a:ext cx="198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ECC8DA-5909-4FC6-BB07-17C6F9247663}"/>
                    </a:ext>
                  </a:extLst>
                </p14:cNvPr>
                <p14:cNvContentPartPr/>
                <p14:nvPr/>
              </p14:nvContentPartPr>
              <p14:xfrm>
                <a:off x="5248781" y="1411691"/>
                <a:ext cx="95040" cy="12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ECC8DA-5909-4FC6-BB07-17C6F924766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0781" y="1394051"/>
                  <a:ext cx="130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82855DF-75A4-4857-B988-B199E80CA8CB}"/>
                    </a:ext>
                  </a:extLst>
                </p14:cNvPr>
                <p14:cNvContentPartPr/>
                <p14:nvPr/>
              </p14:nvContentPartPr>
              <p14:xfrm>
                <a:off x="5371541" y="1413491"/>
                <a:ext cx="176760" cy="130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82855DF-75A4-4857-B988-B199E80CA8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53901" y="1395491"/>
                  <a:ext cx="21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E39776-671F-4AF4-83C8-3AB6C3BB06CE}"/>
                    </a:ext>
                  </a:extLst>
                </p14:cNvPr>
                <p14:cNvContentPartPr/>
                <p14:nvPr/>
              </p14:nvContentPartPr>
              <p14:xfrm>
                <a:off x="5646581" y="1305851"/>
                <a:ext cx="76680" cy="77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E39776-671F-4AF4-83C8-3AB6C3BB06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8581" y="1287851"/>
                  <a:ext cx="112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F33310-CB39-41EF-95DC-77667EC1D4C1}"/>
                    </a:ext>
                  </a:extLst>
                </p14:cNvPr>
                <p14:cNvContentPartPr/>
                <p14:nvPr/>
              </p14:nvContentPartPr>
              <p14:xfrm>
                <a:off x="4537421" y="1218011"/>
                <a:ext cx="27360" cy="92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F33310-CB39-41EF-95DC-77667EC1D4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19781" y="1200371"/>
                  <a:ext cx="63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FC93F1-9A63-47E2-B110-F64F3A9894CC}"/>
                    </a:ext>
                  </a:extLst>
                </p14:cNvPr>
                <p14:cNvContentPartPr/>
                <p14:nvPr/>
              </p14:nvContentPartPr>
              <p14:xfrm>
                <a:off x="4612301" y="1223051"/>
                <a:ext cx="17280" cy="10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FC93F1-9A63-47E2-B110-F64F3A9894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4661" y="1205051"/>
                  <a:ext cx="529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DD655E-9B3D-4D8F-B74B-207D32C22A7A}"/>
              </a:ext>
            </a:extLst>
          </p:cNvPr>
          <p:cNvGrpSpPr/>
          <p:nvPr/>
        </p:nvGrpSpPr>
        <p:grpSpPr>
          <a:xfrm>
            <a:off x="2423861" y="2994971"/>
            <a:ext cx="241560" cy="109800"/>
            <a:chOff x="2423861" y="2994971"/>
            <a:chExt cx="24156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6B5611-738E-4956-8D77-6E3B3DA40A90}"/>
                    </a:ext>
                  </a:extLst>
                </p14:cNvPr>
                <p14:cNvContentPartPr/>
                <p14:nvPr/>
              </p14:nvContentPartPr>
              <p14:xfrm>
                <a:off x="2423861" y="3027731"/>
                <a:ext cx="158040" cy="25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6B5611-738E-4956-8D77-6E3B3DA40A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5861" y="3009731"/>
                  <a:ext cx="193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AAF248-6099-40F8-AA78-7D7A02F6EC10}"/>
                    </a:ext>
                  </a:extLst>
                </p14:cNvPr>
                <p14:cNvContentPartPr/>
                <p14:nvPr/>
              </p14:nvContentPartPr>
              <p14:xfrm>
                <a:off x="2550941" y="2994971"/>
                <a:ext cx="114480" cy="109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AAF248-6099-40F8-AA78-7D7A02F6EC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3301" y="2976971"/>
                  <a:ext cx="1501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8DDABC-7102-4A34-9EF6-C20CCCF64DA7}"/>
              </a:ext>
            </a:extLst>
          </p:cNvPr>
          <p:cNvGrpSpPr/>
          <p:nvPr/>
        </p:nvGrpSpPr>
        <p:grpSpPr>
          <a:xfrm>
            <a:off x="6033221" y="1373171"/>
            <a:ext cx="318600" cy="432000"/>
            <a:chOff x="6033221" y="1373171"/>
            <a:chExt cx="31860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C6F15D-71C3-47ED-B372-7A8625C6F2D5}"/>
                    </a:ext>
                  </a:extLst>
                </p14:cNvPr>
                <p14:cNvContentPartPr/>
                <p14:nvPr/>
              </p14:nvContentPartPr>
              <p14:xfrm>
                <a:off x="6033221" y="1449851"/>
                <a:ext cx="265680" cy="35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C6F15D-71C3-47ED-B372-7A8625C6F2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15221" y="1431851"/>
                  <a:ext cx="3013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DE73DB-6DC3-40AE-A3FB-53196D148359}"/>
                    </a:ext>
                  </a:extLst>
                </p14:cNvPr>
                <p14:cNvContentPartPr/>
                <p14:nvPr/>
              </p14:nvContentPartPr>
              <p14:xfrm>
                <a:off x="6315101" y="1373171"/>
                <a:ext cx="36720" cy="222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DE73DB-6DC3-40AE-A3FB-53196D1483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97461" y="1355171"/>
                  <a:ext cx="723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F44E6C-9CC7-4EA7-8321-E6A1FE4FB139}"/>
              </a:ext>
            </a:extLst>
          </p:cNvPr>
          <p:cNvGrpSpPr/>
          <p:nvPr/>
        </p:nvGrpSpPr>
        <p:grpSpPr>
          <a:xfrm>
            <a:off x="6512381" y="1360931"/>
            <a:ext cx="781200" cy="273600"/>
            <a:chOff x="6512381" y="1360931"/>
            <a:chExt cx="7812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A82113-C5D6-4442-8872-E51D257A69AF}"/>
                    </a:ext>
                  </a:extLst>
                </p14:cNvPr>
                <p14:cNvContentPartPr/>
                <p14:nvPr/>
              </p14:nvContentPartPr>
              <p14:xfrm>
                <a:off x="6512381" y="1481531"/>
                <a:ext cx="123120" cy="11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A82113-C5D6-4442-8872-E51D257A69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94381" y="1463531"/>
                  <a:ext cx="158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5C0074-ED70-41AB-8AFA-F433645D1464}"/>
                    </a:ext>
                  </a:extLst>
                </p14:cNvPr>
                <p14:cNvContentPartPr/>
                <p14:nvPr/>
              </p14:nvContentPartPr>
              <p14:xfrm>
                <a:off x="6677261" y="1360931"/>
                <a:ext cx="75960" cy="235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5C0074-ED70-41AB-8AFA-F433645D14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59261" y="1343291"/>
                  <a:ext cx="111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BCC46A-4773-451F-88CF-95E56BA962C8}"/>
                    </a:ext>
                  </a:extLst>
                </p14:cNvPr>
                <p14:cNvContentPartPr/>
                <p14:nvPr/>
              </p14:nvContentPartPr>
              <p14:xfrm>
                <a:off x="6889301" y="1478291"/>
                <a:ext cx="113760" cy="123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BCC46A-4773-451F-88CF-95E56BA962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1301" y="1460651"/>
                  <a:ext cx="14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0C6E82-4896-4BDA-9D1E-141E204C5BD2}"/>
                    </a:ext>
                  </a:extLst>
                </p14:cNvPr>
                <p14:cNvContentPartPr/>
                <p14:nvPr/>
              </p14:nvContentPartPr>
              <p14:xfrm>
                <a:off x="7115741" y="1419971"/>
                <a:ext cx="177840" cy="214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0C6E82-4896-4BDA-9D1E-141E204C5B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97741" y="1401971"/>
                  <a:ext cx="21348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FB96E1-4F76-4064-B102-BD4EAC48FD30}"/>
                  </a:ext>
                </a:extLst>
              </p14:cNvPr>
              <p14:cNvContentPartPr/>
              <p14:nvPr/>
            </p14:nvContentPartPr>
            <p14:xfrm>
              <a:off x="5811821" y="1425371"/>
              <a:ext cx="5040" cy="3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FB96E1-4F76-4064-B102-BD4EAC48FD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94181" y="1407731"/>
                <a:ext cx="40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8BF8DF-AF50-4428-9C07-7368F25BE8C8}"/>
                  </a:ext>
                </a:extLst>
              </p14:cNvPr>
              <p14:cNvContentPartPr/>
              <p14:nvPr/>
            </p14:nvContentPartPr>
            <p14:xfrm>
              <a:off x="5791661" y="1540931"/>
              <a:ext cx="12600" cy="21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8BF8DF-AF50-4428-9C07-7368F25BE8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74021" y="1522931"/>
                <a:ext cx="482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0DA25F6-CAE8-40B3-8C3B-84DC7833CFBA}"/>
                  </a:ext>
                </a:extLst>
              </p14:cNvPr>
              <p14:cNvContentPartPr/>
              <p14:nvPr/>
            </p14:nvContentPartPr>
            <p14:xfrm>
              <a:off x="7550981" y="1473971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0DA25F6-CAE8-40B3-8C3B-84DC7833CF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33341" y="14563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5571650-735B-4C49-B9A6-0A852CAA1C7B}"/>
                  </a:ext>
                </a:extLst>
              </p14:cNvPr>
              <p14:cNvContentPartPr/>
              <p14:nvPr/>
            </p14:nvContentPartPr>
            <p14:xfrm>
              <a:off x="7534421" y="1579811"/>
              <a:ext cx="4320" cy="20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5571650-735B-4C49-B9A6-0A852CAA1C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16421" y="1562171"/>
                <a:ext cx="3996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05E66BE-2A94-4B22-9C9F-B19C42E6BD83}"/>
              </a:ext>
            </a:extLst>
          </p:cNvPr>
          <p:cNvGrpSpPr/>
          <p:nvPr/>
        </p:nvGrpSpPr>
        <p:grpSpPr>
          <a:xfrm>
            <a:off x="7791101" y="1327811"/>
            <a:ext cx="608040" cy="327600"/>
            <a:chOff x="7791101" y="1327811"/>
            <a:chExt cx="60804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810F32-239D-44CB-B37A-3450C4270F89}"/>
                    </a:ext>
                  </a:extLst>
                </p14:cNvPr>
                <p14:cNvContentPartPr/>
                <p14:nvPr/>
              </p14:nvContentPartPr>
              <p14:xfrm>
                <a:off x="7791101" y="1362371"/>
                <a:ext cx="133200" cy="234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810F32-239D-44CB-B37A-3450C4270F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73461" y="1344371"/>
                  <a:ext cx="168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4F1504-B18C-4B2F-8653-201A2BB508D4}"/>
                    </a:ext>
                  </a:extLst>
                </p14:cNvPr>
                <p14:cNvContentPartPr/>
                <p14:nvPr/>
              </p14:nvContentPartPr>
              <p14:xfrm>
                <a:off x="7828181" y="1488731"/>
                <a:ext cx="140760" cy="54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4F1504-B18C-4B2F-8653-201A2BB508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10181" y="1470731"/>
                  <a:ext cx="176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974860-9688-43AC-B14F-62C912F9B159}"/>
                    </a:ext>
                  </a:extLst>
                </p14:cNvPr>
                <p14:cNvContentPartPr/>
                <p14:nvPr/>
              </p14:nvContentPartPr>
              <p14:xfrm>
                <a:off x="8037341" y="1327811"/>
                <a:ext cx="115200" cy="322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974860-9688-43AC-B14F-62C912F9B15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19701" y="1309811"/>
                  <a:ext cx="1508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16438F-BDCA-4384-9CC7-38E05E107770}"/>
                    </a:ext>
                  </a:extLst>
                </p14:cNvPr>
                <p14:cNvContentPartPr/>
                <p14:nvPr/>
              </p14:nvContentPartPr>
              <p14:xfrm>
                <a:off x="8206181" y="1353011"/>
                <a:ext cx="192960" cy="302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16438F-BDCA-4384-9CC7-38E05E1077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88541" y="1335371"/>
                  <a:ext cx="2286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28D459-4F60-4BFE-AADA-35B47206D1C1}"/>
              </a:ext>
            </a:extLst>
          </p:cNvPr>
          <p:cNvGrpSpPr/>
          <p:nvPr/>
        </p:nvGrpSpPr>
        <p:grpSpPr>
          <a:xfrm>
            <a:off x="7704701" y="1772771"/>
            <a:ext cx="1152360" cy="329040"/>
            <a:chOff x="7704701" y="1772771"/>
            <a:chExt cx="115236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CB49C6-816D-494D-9BAB-893D6EC6150B}"/>
                    </a:ext>
                  </a:extLst>
                </p14:cNvPr>
                <p14:cNvContentPartPr/>
                <p14:nvPr/>
              </p14:nvContentPartPr>
              <p14:xfrm>
                <a:off x="7704701" y="1784291"/>
                <a:ext cx="142920" cy="150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CB49C6-816D-494D-9BAB-893D6EC615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86701" y="1766291"/>
                  <a:ext cx="178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86EC34D-97F5-4E92-9847-CE9B6AB00398}"/>
                    </a:ext>
                  </a:extLst>
                </p14:cNvPr>
                <p14:cNvContentPartPr/>
                <p14:nvPr/>
              </p14:nvContentPartPr>
              <p14:xfrm>
                <a:off x="7830701" y="1851611"/>
                <a:ext cx="518040" cy="22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86EC34D-97F5-4E92-9847-CE9B6AB003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12701" y="1833971"/>
                  <a:ext cx="553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ADA19D-BACC-4E1B-9689-FA6C850F6C90}"/>
                    </a:ext>
                  </a:extLst>
                </p14:cNvPr>
                <p14:cNvContentPartPr/>
                <p14:nvPr/>
              </p14:nvContentPartPr>
              <p14:xfrm>
                <a:off x="8352341" y="1772771"/>
                <a:ext cx="227880" cy="240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ADA19D-BACC-4E1B-9689-FA6C850F6C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34341" y="1755131"/>
                  <a:ext cx="263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BFB7DF0-C8DD-4AB2-8241-2563C1921FFB}"/>
                    </a:ext>
                  </a:extLst>
                </p14:cNvPr>
                <p14:cNvContentPartPr/>
                <p14:nvPr/>
              </p14:nvContentPartPr>
              <p14:xfrm>
                <a:off x="8626301" y="1911731"/>
                <a:ext cx="118800" cy="152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BFB7DF0-C8DD-4AB2-8241-2563C1921FF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8661" y="1893731"/>
                  <a:ext cx="154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55654B-C97B-4378-AC9E-58189778CCB0}"/>
                    </a:ext>
                  </a:extLst>
                </p14:cNvPr>
                <p14:cNvContentPartPr/>
                <p14:nvPr/>
              </p14:nvContentPartPr>
              <p14:xfrm>
                <a:off x="8791901" y="1961051"/>
                <a:ext cx="65160" cy="14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55654B-C97B-4378-AC9E-58189778CCB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73901" y="1943051"/>
                  <a:ext cx="10080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484C10-D25F-408F-96E9-3BBB4B9AB21B}"/>
              </a:ext>
            </a:extLst>
          </p:cNvPr>
          <p:cNvGrpSpPr/>
          <p:nvPr/>
        </p:nvGrpSpPr>
        <p:grpSpPr>
          <a:xfrm>
            <a:off x="7535861" y="2193251"/>
            <a:ext cx="175680" cy="207360"/>
            <a:chOff x="7535861" y="2193251"/>
            <a:chExt cx="17568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209ECC-E896-47B3-BBB2-95D05CE40FCC}"/>
                    </a:ext>
                  </a:extLst>
                </p14:cNvPr>
                <p14:cNvContentPartPr/>
                <p14:nvPr/>
              </p14:nvContentPartPr>
              <p14:xfrm>
                <a:off x="7535861" y="2193251"/>
                <a:ext cx="150120" cy="207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209ECC-E896-47B3-BBB2-95D05CE40FC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17861" y="2175611"/>
                  <a:ext cx="185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140EC7-5CD8-454F-A333-0D04E3005A4B}"/>
                    </a:ext>
                  </a:extLst>
                </p14:cNvPr>
                <p14:cNvContentPartPr/>
                <p14:nvPr/>
              </p14:nvContentPartPr>
              <p14:xfrm>
                <a:off x="7578701" y="2295131"/>
                <a:ext cx="132840" cy="32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140EC7-5CD8-454F-A333-0D04E3005A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61061" y="2277491"/>
                  <a:ext cx="16848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CF4784-BD77-4566-BBD6-F132142438F0}"/>
              </a:ext>
            </a:extLst>
          </p:cNvPr>
          <p:cNvGrpSpPr/>
          <p:nvPr/>
        </p:nvGrpSpPr>
        <p:grpSpPr>
          <a:xfrm>
            <a:off x="7880381" y="2265251"/>
            <a:ext cx="945720" cy="312480"/>
            <a:chOff x="7880381" y="2265251"/>
            <a:chExt cx="94572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19253A-7391-488E-B1EE-C571FBFB43D7}"/>
                    </a:ext>
                  </a:extLst>
                </p14:cNvPr>
                <p14:cNvContentPartPr/>
                <p14:nvPr/>
              </p14:nvContentPartPr>
              <p14:xfrm>
                <a:off x="7880381" y="2280011"/>
                <a:ext cx="115560" cy="150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19253A-7391-488E-B1EE-C571FBFB43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62741" y="2262371"/>
                  <a:ext cx="151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A1FB3F9-0EE5-479B-9CFF-A42ACA795403}"/>
                    </a:ext>
                  </a:extLst>
                </p14:cNvPr>
                <p14:cNvContentPartPr/>
                <p14:nvPr/>
              </p14:nvContentPartPr>
              <p14:xfrm>
                <a:off x="8110421" y="2283611"/>
                <a:ext cx="101160" cy="172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A1FB3F9-0EE5-479B-9CFF-A42ACA7954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92421" y="2265971"/>
                  <a:ext cx="136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E5710C-8E1D-4F3A-BA22-28DA68DE8286}"/>
                    </a:ext>
                  </a:extLst>
                </p14:cNvPr>
                <p14:cNvContentPartPr/>
                <p14:nvPr/>
              </p14:nvContentPartPr>
              <p14:xfrm>
                <a:off x="8314901" y="2417891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E5710C-8E1D-4F3A-BA22-28DA68DE82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97261" y="2400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4D1782-817C-48D0-8136-069415E60E32}"/>
                    </a:ext>
                  </a:extLst>
                </p14:cNvPr>
                <p14:cNvContentPartPr/>
                <p14:nvPr/>
              </p14:nvContentPartPr>
              <p14:xfrm>
                <a:off x="8311661" y="2418611"/>
                <a:ext cx="92880" cy="91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4D1782-817C-48D0-8136-069415E60E3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3661" y="2400971"/>
                  <a:ext cx="128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8678F1-AC35-4A80-BCA5-9EB0A336EA1C}"/>
                    </a:ext>
                  </a:extLst>
                </p14:cNvPr>
                <p14:cNvContentPartPr/>
                <p14:nvPr/>
              </p14:nvContentPartPr>
              <p14:xfrm>
                <a:off x="8476181" y="2265251"/>
                <a:ext cx="212760" cy="271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8678F1-AC35-4A80-BCA5-9EB0A336EA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58181" y="2247611"/>
                  <a:ext cx="248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BFC34C-A227-4ACF-8818-6FA9B8F7BA0C}"/>
                    </a:ext>
                  </a:extLst>
                </p14:cNvPr>
                <p14:cNvContentPartPr/>
                <p14:nvPr/>
              </p14:nvContentPartPr>
              <p14:xfrm>
                <a:off x="8722421" y="2449931"/>
                <a:ext cx="103680" cy="12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BFC34C-A227-4ACF-8818-6FA9B8F7BA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4421" y="2432291"/>
                  <a:ext cx="13932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4C91BBC-9E0C-4DD5-8E12-E04D41667545}"/>
                  </a:ext>
                </a:extLst>
              </p14:cNvPr>
              <p14:cNvContentPartPr/>
              <p14:nvPr/>
            </p14:nvContentPartPr>
            <p14:xfrm>
              <a:off x="2734181" y="1653251"/>
              <a:ext cx="756720" cy="27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4C91BBC-9E0C-4DD5-8E12-E04D4166754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16541" y="1635611"/>
                <a:ext cx="7923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BC4761F-283F-470F-839B-9FF8F8786A89}"/>
                  </a:ext>
                </a:extLst>
              </p14:cNvPr>
              <p14:cNvContentPartPr/>
              <p14:nvPr/>
            </p14:nvContentPartPr>
            <p14:xfrm>
              <a:off x="6159221" y="1786451"/>
              <a:ext cx="1054080" cy="666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BC4761F-283F-470F-839B-9FF8F8786A8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41221" y="1768811"/>
                <a:ext cx="108972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4A1E2209-84D3-446C-826F-0522A7358F49}"/>
              </a:ext>
            </a:extLst>
          </p:cNvPr>
          <p:cNvGrpSpPr/>
          <p:nvPr/>
        </p:nvGrpSpPr>
        <p:grpSpPr>
          <a:xfrm>
            <a:off x="2025701" y="1976171"/>
            <a:ext cx="344160" cy="290160"/>
            <a:chOff x="2025701" y="1976171"/>
            <a:chExt cx="34416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5E0794-4D92-45C5-9F36-01B18CE3203E}"/>
                    </a:ext>
                  </a:extLst>
                </p14:cNvPr>
                <p14:cNvContentPartPr/>
                <p14:nvPr/>
              </p14:nvContentPartPr>
              <p14:xfrm>
                <a:off x="2025701" y="1976171"/>
                <a:ext cx="230760" cy="211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5E0794-4D92-45C5-9F36-01B18CE320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07701" y="1958171"/>
                  <a:ext cx="266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CAC1DFB-6540-4C80-8C27-0C9154844510}"/>
                    </a:ext>
                  </a:extLst>
                </p14:cNvPr>
                <p14:cNvContentPartPr/>
                <p14:nvPr/>
              </p14:nvContentPartPr>
              <p14:xfrm>
                <a:off x="2348621" y="2150051"/>
                <a:ext cx="14040" cy="11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CAC1DFB-6540-4C80-8C27-0C91548445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0621" y="2132051"/>
                  <a:ext cx="4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784FB6-C6AF-42C5-9D40-562180A20FA4}"/>
                    </a:ext>
                  </a:extLst>
                </p14:cNvPr>
                <p14:cNvContentPartPr/>
                <p14:nvPr/>
              </p14:nvContentPartPr>
              <p14:xfrm>
                <a:off x="2368061" y="2001011"/>
                <a:ext cx="1800" cy="14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784FB6-C6AF-42C5-9D40-562180A20F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50061" y="1983371"/>
                  <a:ext cx="3744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58054B-287D-4E41-B063-21A8BF3BBE85}"/>
              </a:ext>
            </a:extLst>
          </p:cNvPr>
          <p:cNvGrpSpPr/>
          <p:nvPr/>
        </p:nvGrpSpPr>
        <p:grpSpPr>
          <a:xfrm>
            <a:off x="2777381" y="2038811"/>
            <a:ext cx="172080" cy="104040"/>
            <a:chOff x="2777381" y="2038811"/>
            <a:chExt cx="172080" cy="1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4D77890-846C-43BA-B880-01CE167E735E}"/>
                    </a:ext>
                  </a:extLst>
                </p14:cNvPr>
                <p14:cNvContentPartPr/>
                <p14:nvPr/>
              </p14:nvContentPartPr>
              <p14:xfrm>
                <a:off x="2777381" y="2038811"/>
                <a:ext cx="112320" cy="12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4D77890-846C-43BA-B880-01CE167E73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59381" y="2020811"/>
                  <a:ext cx="147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AA44FC-E163-4EB4-8CB3-60FF32DDCA6F}"/>
                    </a:ext>
                  </a:extLst>
                </p14:cNvPr>
                <p14:cNvContentPartPr/>
                <p14:nvPr/>
              </p14:nvContentPartPr>
              <p14:xfrm>
                <a:off x="2790341" y="2121971"/>
                <a:ext cx="159120" cy="20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AA44FC-E163-4EB4-8CB3-60FF32DDCA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72341" y="2104331"/>
                  <a:ext cx="19476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C7743A0-147D-4D30-BD44-78BFCA022AAE}"/>
                  </a:ext>
                </a:extLst>
              </p14:cNvPr>
              <p14:cNvContentPartPr/>
              <p14:nvPr/>
            </p14:nvContentPartPr>
            <p14:xfrm>
              <a:off x="3314141" y="1999931"/>
              <a:ext cx="79560" cy="168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C7743A0-147D-4D30-BD44-78BFCA022AA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96501" y="1981931"/>
                <a:ext cx="1152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25B2C15-A18F-4F2C-875A-1153CDC29179}"/>
                  </a:ext>
                </a:extLst>
              </p14:cNvPr>
              <p14:cNvContentPartPr/>
              <p14:nvPr/>
            </p14:nvContentPartPr>
            <p14:xfrm>
              <a:off x="3556061" y="2097851"/>
              <a:ext cx="100440" cy="5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25B2C15-A18F-4F2C-875A-1153CDC2917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38421" y="2079851"/>
                <a:ext cx="13608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E7C6EDEA-6F5A-4AC0-8020-B61A30DDA418}"/>
              </a:ext>
            </a:extLst>
          </p:cNvPr>
          <p:cNvGrpSpPr/>
          <p:nvPr/>
        </p:nvGrpSpPr>
        <p:grpSpPr>
          <a:xfrm>
            <a:off x="3915701" y="1909211"/>
            <a:ext cx="272160" cy="319320"/>
            <a:chOff x="3915701" y="1909211"/>
            <a:chExt cx="27216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8C0C93-DC28-4073-B4FE-4BE9178167E9}"/>
                    </a:ext>
                  </a:extLst>
                </p14:cNvPr>
                <p14:cNvContentPartPr/>
                <p14:nvPr/>
              </p14:nvContentPartPr>
              <p14:xfrm>
                <a:off x="3992381" y="1909211"/>
                <a:ext cx="195480" cy="25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8C0C93-DC28-4073-B4FE-4BE9178167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74741" y="1891571"/>
                  <a:ext cx="231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695CB7-EA8A-48E4-B5D7-3C70EE013515}"/>
                    </a:ext>
                  </a:extLst>
                </p14:cNvPr>
                <p14:cNvContentPartPr/>
                <p14:nvPr/>
              </p14:nvContentPartPr>
              <p14:xfrm>
                <a:off x="3915701" y="1919651"/>
                <a:ext cx="260280" cy="308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695CB7-EA8A-48E4-B5D7-3C70EE0135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97701" y="1901651"/>
                  <a:ext cx="2959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2D95E67-2445-4E23-A056-E2B53B5B3E40}"/>
              </a:ext>
            </a:extLst>
          </p:cNvPr>
          <p:cNvGrpSpPr/>
          <p:nvPr/>
        </p:nvGrpSpPr>
        <p:grpSpPr>
          <a:xfrm>
            <a:off x="3849101" y="2359931"/>
            <a:ext cx="462240" cy="213480"/>
            <a:chOff x="3849101" y="2359931"/>
            <a:chExt cx="46224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1FEEB06-EEC4-4826-96F0-D2B8AE29D2CB}"/>
                    </a:ext>
                  </a:extLst>
                </p14:cNvPr>
                <p14:cNvContentPartPr/>
                <p14:nvPr/>
              </p14:nvContentPartPr>
              <p14:xfrm>
                <a:off x="3849101" y="2359931"/>
                <a:ext cx="75240" cy="211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1FEEB06-EEC4-4826-96F0-D2B8AE29D2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1461" y="2341931"/>
                  <a:ext cx="110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B37330-AEBC-4316-9ADA-99F33A6639F5}"/>
                    </a:ext>
                  </a:extLst>
                </p14:cNvPr>
                <p14:cNvContentPartPr/>
                <p14:nvPr/>
              </p14:nvContentPartPr>
              <p14:xfrm>
                <a:off x="3903101" y="2501411"/>
                <a:ext cx="69480" cy="58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B37330-AEBC-4316-9ADA-99F33A6639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85461" y="2483771"/>
                  <a:ext cx="105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C1D9B95-1148-4CE2-8FD2-19145F8E8FC6}"/>
                    </a:ext>
                  </a:extLst>
                </p14:cNvPr>
                <p14:cNvContentPartPr/>
                <p14:nvPr/>
              </p14:nvContentPartPr>
              <p14:xfrm>
                <a:off x="4047821" y="2481251"/>
                <a:ext cx="92160" cy="63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C1D9B95-1148-4CE2-8FD2-19145F8E8F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29821" y="2463611"/>
                  <a:ext cx="127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6D4D3B-E98F-44A3-BD52-4E3522F1C5C7}"/>
                    </a:ext>
                  </a:extLst>
                </p14:cNvPr>
                <p14:cNvContentPartPr/>
                <p14:nvPr/>
              </p14:nvContentPartPr>
              <p14:xfrm>
                <a:off x="4228181" y="2433731"/>
                <a:ext cx="83160" cy="139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6D4D3B-E98F-44A3-BD52-4E3522F1C5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10181" y="2415731"/>
                  <a:ext cx="1188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9F55436-47B4-4602-8D45-B846706EACCD}"/>
                  </a:ext>
                </a:extLst>
              </p14:cNvPr>
              <p14:cNvContentPartPr/>
              <p14:nvPr/>
            </p14:nvContentPartPr>
            <p14:xfrm>
              <a:off x="4507541" y="2071211"/>
              <a:ext cx="108360" cy="2091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9F55436-47B4-4602-8D45-B846706EAC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89541" y="2053211"/>
                <a:ext cx="14400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1728529-A60F-4A88-9F72-A22204B0C11A}"/>
              </a:ext>
            </a:extLst>
          </p:cNvPr>
          <p:cNvGrpSpPr/>
          <p:nvPr/>
        </p:nvGrpSpPr>
        <p:grpSpPr>
          <a:xfrm>
            <a:off x="4638941" y="2197931"/>
            <a:ext cx="373680" cy="204120"/>
            <a:chOff x="4638941" y="2197931"/>
            <a:chExt cx="37368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4289888-980A-40FE-BD04-30976E6610BC}"/>
                    </a:ext>
                  </a:extLst>
                </p14:cNvPr>
                <p14:cNvContentPartPr/>
                <p14:nvPr/>
              </p14:nvContentPartPr>
              <p14:xfrm>
                <a:off x="4638941" y="2265971"/>
                <a:ext cx="8640" cy="91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4289888-980A-40FE-BD04-30976E6610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20941" y="2248331"/>
                  <a:ext cx="44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B845B59-B953-4F40-BE65-9232673CBE81}"/>
                    </a:ext>
                  </a:extLst>
                </p14:cNvPr>
                <p14:cNvContentPartPr/>
                <p14:nvPr/>
              </p14:nvContentPartPr>
              <p14:xfrm>
                <a:off x="4658381" y="2206571"/>
                <a:ext cx="9720" cy="7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B845B59-B953-4F40-BE65-9232673CBE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40381" y="2188571"/>
                  <a:ext cx="45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33DD80-5D1A-41CE-AE9E-52D7A624E3C7}"/>
                    </a:ext>
                  </a:extLst>
                </p14:cNvPr>
                <p14:cNvContentPartPr/>
                <p14:nvPr/>
              </p14:nvContentPartPr>
              <p14:xfrm>
                <a:off x="4768541" y="2318891"/>
                <a:ext cx="11160" cy="83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33DD80-5D1A-41CE-AE9E-52D7A624E3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50541" y="2301251"/>
                  <a:ext cx="46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E63A64-BBF1-4749-B73E-79B35CA5A5F1}"/>
                    </a:ext>
                  </a:extLst>
                </p14:cNvPr>
                <p14:cNvContentPartPr/>
                <p14:nvPr/>
              </p14:nvContentPartPr>
              <p14:xfrm>
                <a:off x="4885901" y="2197931"/>
                <a:ext cx="126720" cy="153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E63A64-BBF1-4749-B73E-79B35CA5A5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68261" y="2180291"/>
                  <a:ext cx="16236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D768D82-C18D-4E1A-A310-9E221E721F76}"/>
                  </a:ext>
                </a:extLst>
              </p14:cNvPr>
              <p14:cNvContentPartPr/>
              <p14:nvPr/>
            </p14:nvContentPartPr>
            <p14:xfrm>
              <a:off x="4782581" y="1829651"/>
              <a:ext cx="165960" cy="126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D768D82-C18D-4E1A-A310-9E221E721F7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64941" y="1812011"/>
                <a:ext cx="20160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C27F3C6-2F6D-4FBE-8727-38A4A2CB5F60}"/>
              </a:ext>
            </a:extLst>
          </p:cNvPr>
          <p:cNvGrpSpPr/>
          <p:nvPr/>
        </p:nvGrpSpPr>
        <p:grpSpPr>
          <a:xfrm>
            <a:off x="3997061" y="1658291"/>
            <a:ext cx="161640" cy="171720"/>
            <a:chOff x="3997061" y="1658291"/>
            <a:chExt cx="16164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246C91C-E532-4CBF-A796-6191814948D3}"/>
                    </a:ext>
                  </a:extLst>
                </p14:cNvPr>
                <p14:cNvContentPartPr/>
                <p14:nvPr/>
              </p14:nvContentPartPr>
              <p14:xfrm>
                <a:off x="4020101" y="1658291"/>
                <a:ext cx="5040" cy="102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246C91C-E532-4CBF-A796-6191814948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02461" y="1640291"/>
                  <a:ext cx="40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D638B2-BFEB-425E-A347-8BD596382D95}"/>
                    </a:ext>
                  </a:extLst>
                </p14:cNvPr>
                <p14:cNvContentPartPr/>
                <p14:nvPr/>
              </p14:nvContentPartPr>
              <p14:xfrm>
                <a:off x="4050701" y="1690691"/>
                <a:ext cx="108000" cy="139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D638B2-BFEB-425E-A347-8BD596382D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3061" y="1673051"/>
                  <a:ext cx="143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2D832C-0539-4A4B-B23A-C554C18F7B10}"/>
                    </a:ext>
                  </a:extLst>
                </p14:cNvPr>
                <p14:cNvContentPartPr/>
                <p14:nvPr/>
              </p14:nvContentPartPr>
              <p14:xfrm>
                <a:off x="3997061" y="1675211"/>
                <a:ext cx="2520" cy="142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2D832C-0539-4A4B-B23A-C554C18F7B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9421" y="1657571"/>
                  <a:ext cx="381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5355945-9873-499F-8F7A-1CD812BE4ACA}"/>
              </a:ext>
            </a:extLst>
          </p:cNvPr>
          <p:cNvGrpSpPr/>
          <p:nvPr/>
        </p:nvGrpSpPr>
        <p:grpSpPr>
          <a:xfrm>
            <a:off x="3774221" y="1159691"/>
            <a:ext cx="204120" cy="407880"/>
            <a:chOff x="3774221" y="1159691"/>
            <a:chExt cx="20412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11EFD32-E9DA-40EC-9A35-B33F29E1FBF3}"/>
                    </a:ext>
                  </a:extLst>
                </p14:cNvPr>
                <p14:cNvContentPartPr/>
                <p14:nvPr/>
              </p14:nvContentPartPr>
              <p14:xfrm>
                <a:off x="3774221" y="1159691"/>
                <a:ext cx="146160" cy="366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11EFD32-E9DA-40EC-9A35-B33F29E1FB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56581" y="1142051"/>
                  <a:ext cx="181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A31630-C05C-4099-9B17-B0A24EE980D6}"/>
                    </a:ext>
                  </a:extLst>
                </p14:cNvPr>
                <p14:cNvContentPartPr/>
                <p14:nvPr/>
              </p14:nvContentPartPr>
              <p14:xfrm>
                <a:off x="3891581" y="1440131"/>
                <a:ext cx="86760" cy="127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A31630-C05C-4099-9B17-B0A24EE980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73941" y="1422131"/>
                  <a:ext cx="1224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8D81BC4-2A28-49D1-B833-9A860DE60C52}"/>
              </a:ext>
            </a:extLst>
          </p:cNvPr>
          <p:cNvGrpSpPr/>
          <p:nvPr/>
        </p:nvGrpSpPr>
        <p:grpSpPr>
          <a:xfrm>
            <a:off x="2523221" y="959891"/>
            <a:ext cx="1009800" cy="282240"/>
            <a:chOff x="2523221" y="959891"/>
            <a:chExt cx="100980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E390F2-A982-48D3-B8F3-74289038D4C6}"/>
                    </a:ext>
                  </a:extLst>
                </p14:cNvPr>
                <p14:cNvContentPartPr/>
                <p14:nvPr/>
              </p14:nvContentPartPr>
              <p14:xfrm>
                <a:off x="2523221" y="1085171"/>
                <a:ext cx="142920" cy="29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E390F2-A982-48D3-B8F3-74289038D4C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05581" y="1067171"/>
                  <a:ext cx="178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5FC7EC-EA3D-4DE4-A7A6-0DFD09F5A8BE}"/>
                    </a:ext>
                  </a:extLst>
                </p14:cNvPr>
                <p14:cNvContentPartPr/>
                <p14:nvPr/>
              </p14:nvContentPartPr>
              <p14:xfrm>
                <a:off x="2538341" y="1158611"/>
                <a:ext cx="146880" cy="27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5FC7EC-EA3D-4DE4-A7A6-0DFD09F5A8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20341" y="1140611"/>
                  <a:ext cx="182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EF2A283-0F8B-4744-8830-2394927126E8}"/>
                    </a:ext>
                  </a:extLst>
                </p14:cNvPr>
                <p14:cNvContentPartPr/>
                <p14:nvPr/>
              </p14:nvContentPartPr>
              <p14:xfrm>
                <a:off x="2623301" y="959891"/>
                <a:ext cx="99000" cy="282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EF2A283-0F8B-4744-8830-2394927126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5661" y="941891"/>
                  <a:ext cx="134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A3A7F4-6BB3-4A34-98DC-C1D27BED2925}"/>
                    </a:ext>
                  </a:extLst>
                </p14:cNvPr>
                <p14:cNvContentPartPr/>
                <p14:nvPr/>
              </p14:nvContentPartPr>
              <p14:xfrm>
                <a:off x="2845061" y="1111811"/>
                <a:ext cx="47520" cy="88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A3A7F4-6BB3-4A34-98DC-C1D27BED29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27061" y="1093811"/>
                  <a:ext cx="83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405563-AB04-4174-9640-6285C4624636}"/>
                    </a:ext>
                  </a:extLst>
                </p14:cNvPr>
                <p14:cNvContentPartPr/>
                <p14:nvPr/>
              </p14:nvContentPartPr>
              <p14:xfrm>
                <a:off x="2949461" y="999851"/>
                <a:ext cx="92160" cy="201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405563-AB04-4174-9640-6285C46246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31821" y="981851"/>
                  <a:ext cx="127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EBF18E-A4AA-4296-9857-0BB4DFE7470B}"/>
                    </a:ext>
                  </a:extLst>
                </p14:cNvPr>
                <p14:cNvContentPartPr/>
                <p14:nvPr/>
              </p14:nvContentPartPr>
              <p14:xfrm>
                <a:off x="3058181" y="1125851"/>
                <a:ext cx="86400" cy="75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EBF18E-A4AA-4296-9857-0BB4DFE747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40181" y="1107851"/>
                  <a:ext cx="122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1FE41F-017E-4345-8B77-1901DF5698BF}"/>
                    </a:ext>
                  </a:extLst>
                </p14:cNvPr>
                <p14:cNvContentPartPr/>
                <p14:nvPr/>
              </p14:nvContentPartPr>
              <p14:xfrm>
                <a:off x="3193901" y="1083731"/>
                <a:ext cx="40680" cy="106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1FE41F-017E-4345-8B77-1901DF5698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76261" y="1066091"/>
                  <a:ext cx="76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B18963-0516-4EA8-850A-D605C4D8A950}"/>
                    </a:ext>
                  </a:extLst>
                </p14:cNvPr>
                <p14:cNvContentPartPr/>
                <p14:nvPr/>
              </p14:nvContentPartPr>
              <p14:xfrm>
                <a:off x="3300821" y="1106411"/>
                <a:ext cx="4572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B18963-0516-4EA8-850A-D605C4D8A9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82821" y="1088771"/>
                  <a:ext cx="81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D86F13-5BEE-456C-876E-9BD9D05DA6D6}"/>
                    </a:ext>
                  </a:extLst>
                </p14:cNvPr>
                <p14:cNvContentPartPr/>
                <p14:nvPr/>
              </p14:nvContentPartPr>
              <p14:xfrm>
                <a:off x="3371021" y="1095971"/>
                <a:ext cx="82800" cy="120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D86F13-5BEE-456C-876E-9BD9D05DA6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53381" y="1077971"/>
                  <a:ext cx="118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ED71915-2EE3-484E-9DB8-83965CD7F681}"/>
                    </a:ext>
                  </a:extLst>
                </p14:cNvPr>
                <p14:cNvContentPartPr/>
                <p14:nvPr/>
              </p14:nvContentPartPr>
              <p14:xfrm>
                <a:off x="3485141" y="1109651"/>
                <a:ext cx="47880" cy="92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ED71915-2EE3-484E-9DB8-83965CD7F6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67501" y="1092011"/>
                  <a:ext cx="835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BD6BB4D-8CB4-4BBC-B661-C0FCA57C96D0}"/>
              </a:ext>
            </a:extLst>
          </p:cNvPr>
          <p:cNvGrpSpPr/>
          <p:nvPr/>
        </p:nvGrpSpPr>
        <p:grpSpPr>
          <a:xfrm>
            <a:off x="5164181" y="2328611"/>
            <a:ext cx="497160" cy="380520"/>
            <a:chOff x="5164181" y="2328611"/>
            <a:chExt cx="49716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546926-509D-4573-8B5E-9F16859EC80A}"/>
                    </a:ext>
                  </a:extLst>
                </p14:cNvPr>
                <p14:cNvContentPartPr/>
                <p14:nvPr/>
              </p14:nvContentPartPr>
              <p14:xfrm>
                <a:off x="5164181" y="2328611"/>
                <a:ext cx="474480" cy="280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546926-509D-4573-8B5E-9F16859EC80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46541" y="2310971"/>
                  <a:ext cx="510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175741-BD8F-4E93-BD87-AAC23790088A}"/>
                    </a:ext>
                  </a:extLst>
                </p14:cNvPr>
                <p14:cNvContentPartPr/>
                <p14:nvPr/>
              </p14:nvContentPartPr>
              <p14:xfrm>
                <a:off x="5591861" y="2505731"/>
                <a:ext cx="69480" cy="203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175741-BD8F-4E93-BD87-AAC237900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73861" y="2487731"/>
                  <a:ext cx="10512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C1B67D-92A3-4CD8-A9FF-23912EFBF940}"/>
              </a:ext>
            </a:extLst>
          </p:cNvPr>
          <p:cNvGrpSpPr/>
          <p:nvPr/>
        </p:nvGrpSpPr>
        <p:grpSpPr>
          <a:xfrm>
            <a:off x="5932781" y="2578811"/>
            <a:ext cx="601920" cy="196920"/>
            <a:chOff x="5932781" y="2578811"/>
            <a:chExt cx="60192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0B23F95-6249-4181-93A3-9A3B253543CB}"/>
                    </a:ext>
                  </a:extLst>
                </p14:cNvPr>
                <p14:cNvContentPartPr/>
                <p14:nvPr/>
              </p14:nvContentPartPr>
              <p14:xfrm>
                <a:off x="5932781" y="2643611"/>
                <a:ext cx="119160" cy="109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0B23F95-6249-4181-93A3-9A3B253543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15141" y="2625611"/>
                  <a:ext cx="154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56002AE-74B3-41B8-88EB-3EB77E4C5353}"/>
                    </a:ext>
                  </a:extLst>
                </p14:cNvPr>
                <p14:cNvContentPartPr/>
                <p14:nvPr/>
              </p14:nvContentPartPr>
              <p14:xfrm>
                <a:off x="6072821" y="2578811"/>
                <a:ext cx="284760" cy="196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56002AE-74B3-41B8-88EB-3EB77E4C535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54821" y="2560811"/>
                  <a:ext cx="320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403EDD-728A-4F7B-A0C9-26D5452F2A88}"/>
                    </a:ext>
                  </a:extLst>
                </p14:cNvPr>
                <p14:cNvContentPartPr/>
                <p14:nvPr/>
              </p14:nvContentPartPr>
              <p14:xfrm>
                <a:off x="6390701" y="2601131"/>
                <a:ext cx="5760" cy="24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403EDD-728A-4F7B-A0C9-26D5452F2A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73061" y="2583131"/>
                  <a:ext cx="41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D8C76D-9149-472C-A501-DBE54CB9FB81}"/>
                    </a:ext>
                  </a:extLst>
                </p14:cNvPr>
                <p14:cNvContentPartPr/>
                <p14:nvPr/>
              </p14:nvContentPartPr>
              <p14:xfrm>
                <a:off x="6447581" y="2673851"/>
                <a:ext cx="87120" cy="99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D8C76D-9149-472C-A501-DBE54CB9FB8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9581" y="2655851"/>
                  <a:ext cx="1227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4B15381-FC3E-4312-81C6-9BD18894D9DB}"/>
                  </a:ext>
                </a:extLst>
              </p14:cNvPr>
              <p14:cNvContentPartPr/>
              <p14:nvPr/>
            </p14:nvContentPartPr>
            <p14:xfrm>
              <a:off x="6895061" y="2616971"/>
              <a:ext cx="282240" cy="335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4B15381-FC3E-4312-81C6-9BD18894D9D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77061" y="2598971"/>
                <a:ext cx="31788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0511BA-9ABB-4AA2-AE7D-3C622C5EFD67}"/>
              </a:ext>
            </a:extLst>
          </p:cNvPr>
          <p:cNvGrpSpPr/>
          <p:nvPr/>
        </p:nvGrpSpPr>
        <p:grpSpPr>
          <a:xfrm>
            <a:off x="7552421" y="2662691"/>
            <a:ext cx="494280" cy="335160"/>
            <a:chOff x="7552421" y="2662691"/>
            <a:chExt cx="49428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809E161-F2AC-4ABB-A080-18D40E96CD97}"/>
                    </a:ext>
                  </a:extLst>
                </p14:cNvPr>
                <p14:cNvContentPartPr/>
                <p14:nvPr/>
              </p14:nvContentPartPr>
              <p14:xfrm>
                <a:off x="7552421" y="2781851"/>
                <a:ext cx="64440" cy="82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809E161-F2AC-4ABB-A080-18D40E96CD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34781" y="2763851"/>
                  <a:ext cx="100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F4638C-3E07-4703-BC1D-435E22A6DDC9}"/>
                    </a:ext>
                  </a:extLst>
                </p14:cNvPr>
                <p14:cNvContentPartPr/>
                <p14:nvPr/>
              </p14:nvContentPartPr>
              <p14:xfrm>
                <a:off x="7663301" y="2662691"/>
                <a:ext cx="173880" cy="275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F4638C-3E07-4703-BC1D-435E22A6DD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45301" y="2645051"/>
                  <a:ext cx="209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443988D-0632-4E55-93E6-8F2D2D4A09AF}"/>
                    </a:ext>
                  </a:extLst>
                </p14:cNvPr>
                <p14:cNvContentPartPr/>
                <p14:nvPr/>
              </p14:nvContentPartPr>
              <p14:xfrm>
                <a:off x="7905221" y="2856371"/>
                <a:ext cx="57600" cy="96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443988D-0632-4E55-93E6-8F2D2D4A09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87581" y="2838371"/>
                  <a:ext cx="93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051878A-6ECD-44CE-990E-0530FFAB818C}"/>
                    </a:ext>
                  </a:extLst>
                </p14:cNvPr>
                <p14:cNvContentPartPr/>
                <p14:nvPr/>
              </p14:nvContentPartPr>
              <p14:xfrm>
                <a:off x="7998461" y="2871851"/>
                <a:ext cx="48240" cy="126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051878A-6ECD-44CE-990E-0530FFAB81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80461" y="2853851"/>
                  <a:ext cx="8388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6628C98-6309-4665-8B95-B8208E689001}"/>
                  </a:ext>
                </a:extLst>
              </p14:cNvPr>
              <p14:cNvContentPartPr/>
              <p14:nvPr/>
            </p14:nvContentPartPr>
            <p14:xfrm>
              <a:off x="8237501" y="2805611"/>
              <a:ext cx="145800" cy="2674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6628C98-6309-4665-8B95-B8208E68900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219501" y="2787971"/>
                <a:ext cx="1814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25A2584-3589-44B0-A525-A903C06C2757}"/>
                  </a:ext>
                </a:extLst>
              </p14:cNvPr>
              <p14:cNvContentPartPr/>
              <p14:nvPr/>
            </p14:nvContentPartPr>
            <p14:xfrm>
              <a:off x="6084341" y="2978051"/>
              <a:ext cx="85320" cy="3852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25A2584-3589-44B0-A525-A903C06C275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66341" y="2960051"/>
                <a:ext cx="1209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B62D542-6BF1-4AF0-B4C5-FF14FAB64160}"/>
                  </a:ext>
                </a:extLst>
              </p14:cNvPr>
              <p14:cNvContentPartPr/>
              <p14:nvPr/>
            </p14:nvContentPartPr>
            <p14:xfrm>
              <a:off x="2177981" y="3192971"/>
              <a:ext cx="35280" cy="3542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B62D542-6BF1-4AF0-B4C5-FF14FAB6416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59981" y="3175331"/>
                <a:ext cx="70920" cy="38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FB2BFF3-5F0D-4145-B269-39B1185DF73E}"/>
              </a:ext>
            </a:extLst>
          </p:cNvPr>
          <p:cNvGrpSpPr/>
          <p:nvPr/>
        </p:nvGrpSpPr>
        <p:grpSpPr>
          <a:xfrm>
            <a:off x="6207821" y="3070211"/>
            <a:ext cx="1098720" cy="326880"/>
            <a:chOff x="6207821" y="3070211"/>
            <a:chExt cx="109872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F810A21-5955-4318-8673-DBE8D43E9CB4}"/>
                    </a:ext>
                  </a:extLst>
                </p14:cNvPr>
                <p14:cNvContentPartPr/>
                <p14:nvPr/>
              </p14:nvContentPartPr>
              <p14:xfrm>
                <a:off x="6207821" y="3167411"/>
                <a:ext cx="112320" cy="33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F810A21-5955-4318-8673-DBE8D43E9C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89821" y="3149771"/>
                  <a:ext cx="14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559AFC-4FE9-43C7-9AF1-F245B61D40F1}"/>
                    </a:ext>
                  </a:extLst>
                </p14:cNvPr>
                <p14:cNvContentPartPr/>
                <p14:nvPr/>
              </p14:nvContentPartPr>
              <p14:xfrm>
                <a:off x="6225821" y="3239771"/>
                <a:ext cx="193680" cy="15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559AFC-4FE9-43C7-9AF1-F245B61D40F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08181" y="3222131"/>
                  <a:ext cx="229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E49DDB-5BDD-4AE7-89FF-8C0E5ACBA80E}"/>
                    </a:ext>
                  </a:extLst>
                </p14:cNvPr>
                <p14:cNvContentPartPr/>
                <p14:nvPr/>
              </p14:nvContentPartPr>
              <p14:xfrm>
                <a:off x="6582581" y="3180371"/>
                <a:ext cx="115200" cy="107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E49DDB-5BDD-4AE7-89FF-8C0E5ACBA8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4941" y="3162371"/>
                  <a:ext cx="150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12836B6-9D39-439E-8FF1-096A5907735C}"/>
                    </a:ext>
                  </a:extLst>
                </p14:cNvPr>
                <p14:cNvContentPartPr/>
                <p14:nvPr/>
              </p14:nvContentPartPr>
              <p14:xfrm>
                <a:off x="6760781" y="3209891"/>
                <a:ext cx="112680" cy="99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12836B6-9D39-439E-8FF1-096A590773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43141" y="3192251"/>
                  <a:ext cx="148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953341-12B8-4E45-901E-EF806E5F374E}"/>
                    </a:ext>
                  </a:extLst>
                </p14:cNvPr>
                <p14:cNvContentPartPr/>
                <p14:nvPr/>
              </p14:nvContentPartPr>
              <p14:xfrm>
                <a:off x="6908021" y="3070211"/>
                <a:ext cx="250200" cy="266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953341-12B8-4E45-901E-EF806E5F37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0381" y="3052211"/>
                  <a:ext cx="28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949489-0530-4BCC-8BFF-C53FEA671F8F}"/>
                    </a:ext>
                  </a:extLst>
                </p14:cNvPr>
                <p14:cNvContentPartPr/>
                <p14:nvPr/>
              </p14:nvContentPartPr>
              <p14:xfrm>
                <a:off x="7226981" y="3233291"/>
                <a:ext cx="79560" cy="163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949489-0530-4BCC-8BFF-C53FEA671F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08981" y="3215291"/>
                  <a:ext cx="1152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0290BBF-693E-43AB-A527-3BC9C137C08E}"/>
              </a:ext>
            </a:extLst>
          </p:cNvPr>
          <p:cNvGrpSpPr/>
          <p:nvPr/>
        </p:nvGrpSpPr>
        <p:grpSpPr>
          <a:xfrm>
            <a:off x="7566101" y="3098291"/>
            <a:ext cx="1349640" cy="507240"/>
            <a:chOff x="7566101" y="3098291"/>
            <a:chExt cx="134964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A97A21-F3EF-4D16-B7DF-E00FB3774E92}"/>
                    </a:ext>
                  </a:extLst>
                </p14:cNvPr>
                <p14:cNvContentPartPr/>
                <p14:nvPr/>
              </p14:nvContentPartPr>
              <p14:xfrm>
                <a:off x="7566101" y="3098291"/>
                <a:ext cx="144360" cy="46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A97A21-F3EF-4D16-B7DF-E00FB3774E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48101" y="3080291"/>
                  <a:ext cx="1800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E8D709-E784-409E-921E-7F27CCAD2BE7}"/>
                    </a:ext>
                  </a:extLst>
                </p14:cNvPr>
                <p14:cNvContentPartPr/>
                <p14:nvPr/>
              </p14:nvContentPartPr>
              <p14:xfrm>
                <a:off x="7747541" y="3295571"/>
                <a:ext cx="126000" cy="132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E8D709-E784-409E-921E-7F27CCAD2B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29901" y="3277571"/>
                  <a:ext cx="161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E886063-F481-4D2E-BFD8-03EC02C3B918}"/>
                    </a:ext>
                  </a:extLst>
                </p14:cNvPr>
                <p14:cNvContentPartPr/>
                <p14:nvPr/>
              </p14:nvContentPartPr>
              <p14:xfrm>
                <a:off x="7900181" y="3337691"/>
                <a:ext cx="454680" cy="267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E886063-F481-4D2E-BFD8-03EC02C3B91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82541" y="3320051"/>
                  <a:ext cx="490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E452BD-A315-4175-9AAC-9CA484C50D30}"/>
                    </a:ext>
                  </a:extLst>
                </p14:cNvPr>
                <p14:cNvContentPartPr/>
                <p14:nvPr/>
              </p14:nvContentPartPr>
              <p14:xfrm>
                <a:off x="8471501" y="3256331"/>
                <a:ext cx="81720" cy="237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E452BD-A315-4175-9AAC-9CA484C50D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53861" y="3238331"/>
                  <a:ext cx="117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337B5DB-CC1C-49F6-9592-36BF7A75CD3A}"/>
                    </a:ext>
                  </a:extLst>
                </p14:cNvPr>
                <p14:cNvContentPartPr/>
                <p14:nvPr/>
              </p14:nvContentPartPr>
              <p14:xfrm>
                <a:off x="8593181" y="3379091"/>
                <a:ext cx="59040" cy="139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337B5DB-CC1C-49F6-9592-36BF7A75CD3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75181" y="3361091"/>
                  <a:ext cx="94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02BAC1B-48DE-4A39-A14F-001EA25C7CB9}"/>
                    </a:ext>
                  </a:extLst>
                </p14:cNvPr>
                <p14:cNvContentPartPr/>
                <p14:nvPr/>
              </p14:nvContentPartPr>
              <p14:xfrm>
                <a:off x="8707301" y="3388811"/>
                <a:ext cx="54360" cy="110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02BAC1B-48DE-4A39-A14F-001EA25C7C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89661" y="3371171"/>
                  <a:ext cx="90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B5F0EAA-AE6A-4E7A-86D1-6FE5BB565B6A}"/>
                    </a:ext>
                  </a:extLst>
                </p14:cNvPr>
                <p14:cNvContentPartPr/>
                <p14:nvPr/>
              </p14:nvContentPartPr>
              <p14:xfrm>
                <a:off x="8827541" y="3261731"/>
                <a:ext cx="88200" cy="29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B5F0EAA-AE6A-4E7A-86D1-6FE5BB565B6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09901" y="3244091"/>
                  <a:ext cx="12384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D13666-B01E-44AD-B961-509186FB6345}"/>
              </a:ext>
            </a:extLst>
          </p:cNvPr>
          <p:cNvGrpSpPr/>
          <p:nvPr/>
        </p:nvGrpSpPr>
        <p:grpSpPr>
          <a:xfrm>
            <a:off x="3516821" y="3045371"/>
            <a:ext cx="969480" cy="171360"/>
            <a:chOff x="3516821" y="3045371"/>
            <a:chExt cx="96948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3DDE8F-81DF-4196-B1A7-298553342334}"/>
                    </a:ext>
                  </a:extLst>
                </p14:cNvPr>
                <p14:cNvContentPartPr/>
                <p14:nvPr/>
              </p14:nvContentPartPr>
              <p14:xfrm>
                <a:off x="3516821" y="3101891"/>
                <a:ext cx="486000" cy="43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3DDE8F-81DF-4196-B1A7-2985533423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99181" y="3083891"/>
                  <a:ext cx="521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FFA058-0A6C-478D-9BCB-EA7E42049B4E}"/>
                    </a:ext>
                  </a:extLst>
                </p14:cNvPr>
                <p14:cNvContentPartPr/>
                <p14:nvPr/>
              </p14:nvContentPartPr>
              <p14:xfrm>
                <a:off x="3936221" y="3065891"/>
                <a:ext cx="80280" cy="150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FFA058-0A6C-478D-9BCB-EA7E42049B4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18221" y="3047891"/>
                  <a:ext cx="115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FEF2784-822A-4281-9B9D-6EEB7EB05F1F}"/>
                    </a:ext>
                  </a:extLst>
                </p14:cNvPr>
                <p14:cNvContentPartPr/>
                <p14:nvPr/>
              </p14:nvContentPartPr>
              <p14:xfrm>
                <a:off x="4182821" y="3045371"/>
                <a:ext cx="83520" cy="167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FEF2784-822A-4281-9B9D-6EEB7EB05F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65181" y="3027731"/>
                  <a:ext cx="119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2D9A49-117B-4C26-98A7-365442F2D5CE}"/>
                    </a:ext>
                  </a:extLst>
                </p14:cNvPr>
                <p14:cNvContentPartPr/>
                <p14:nvPr/>
              </p14:nvContentPartPr>
              <p14:xfrm>
                <a:off x="4411061" y="3142571"/>
                <a:ext cx="75240" cy="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2D9A49-117B-4C26-98A7-365442F2D5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93421" y="3124931"/>
                  <a:ext cx="1108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A8302B-A2F5-4AB0-83AE-F8F37E1087B3}"/>
              </a:ext>
            </a:extLst>
          </p:cNvPr>
          <p:cNvGrpSpPr/>
          <p:nvPr/>
        </p:nvGrpSpPr>
        <p:grpSpPr>
          <a:xfrm>
            <a:off x="4551101" y="2870411"/>
            <a:ext cx="798120" cy="532080"/>
            <a:chOff x="4551101" y="2870411"/>
            <a:chExt cx="79812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CF654D-962D-4DDD-92F3-7437B593EE44}"/>
                    </a:ext>
                  </a:extLst>
                </p14:cNvPr>
                <p14:cNvContentPartPr/>
                <p14:nvPr/>
              </p14:nvContentPartPr>
              <p14:xfrm>
                <a:off x="4665941" y="3123131"/>
                <a:ext cx="192240" cy="13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CF654D-962D-4DDD-92F3-7437B593EE4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47941" y="3105491"/>
                  <a:ext cx="227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AACCB5-55F6-4A29-A52B-A29A8D9AD088}"/>
                    </a:ext>
                  </a:extLst>
                </p14:cNvPr>
                <p14:cNvContentPartPr/>
                <p14:nvPr/>
              </p14:nvContentPartPr>
              <p14:xfrm>
                <a:off x="4703741" y="2917931"/>
                <a:ext cx="101880" cy="149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AACCB5-55F6-4A29-A52B-A29A8D9AD08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86101" y="2899931"/>
                  <a:ext cx="137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5C79599-EC96-4DA0-8DBD-CC3B815DC2DB}"/>
                    </a:ext>
                  </a:extLst>
                </p14:cNvPr>
                <p14:cNvContentPartPr/>
                <p14:nvPr/>
              </p14:nvContentPartPr>
              <p14:xfrm>
                <a:off x="4821101" y="2919011"/>
                <a:ext cx="110520" cy="145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5C79599-EC96-4DA0-8DBD-CC3B815DC2D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03461" y="2901371"/>
                  <a:ext cx="146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698AA70-E3C6-4C1B-9356-52B1E28F9C1C}"/>
                    </a:ext>
                  </a:extLst>
                </p14:cNvPr>
                <p14:cNvContentPartPr/>
                <p14:nvPr/>
              </p14:nvContentPartPr>
              <p14:xfrm>
                <a:off x="4722461" y="3222851"/>
                <a:ext cx="82080" cy="102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698AA70-E3C6-4C1B-9356-52B1E28F9C1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04821" y="3204851"/>
                  <a:ext cx="117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9282F6-2677-4997-A42D-2AF58975EF73}"/>
                    </a:ext>
                  </a:extLst>
                </p14:cNvPr>
                <p14:cNvContentPartPr/>
                <p14:nvPr/>
              </p14:nvContentPartPr>
              <p14:xfrm>
                <a:off x="4854941" y="3241571"/>
                <a:ext cx="84960" cy="98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9282F6-2677-4997-A42D-2AF58975EF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36941" y="3223571"/>
                  <a:ext cx="120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E0E9229-5B2E-4BE2-88E8-76E50B662C12}"/>
                    </a:ext>
                  </a:extLst>
                </p14:cNvPr>
                <p14:cNvContentPartPr/>
                <p14:nvPr/>
              </p14:nvContentPartPr>
              <p14:xfrm>
                <a:off x="5053661" y="2929091"/>
                <a:ext cx="70560" cy="451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E0E9229-5B2E-4BE2-88E8-76E50B662C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35661" y="2911451"/>
                  <a:ext cx="1062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A25BA8-0EAB-43D7-946F-D2DDF0C03306}"/>
                    </a:ext>
                  </a:extLst>
                </p14:cNvPr>
                <p14:cNvContentPartPr/>
                <p14:nvPr/>
              </p14:nvContentPartPr>
              <p14:xfrm>
                <a:off x="5222501" y="2870411"/>
                <a:ext cx="126720" cy="117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A25BA8-0EAB-43D7-946F-D2DDF0C033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04501" y="2852771"/>
                  <a:ext cx="162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DD7FB24-CBEC-4A89-943D-2D19FD9D673E}"/>
                    </a:ext>
                  </a:extLst>
                </p14:cNvPr>
                <p14:cNvContentPartPr/>
                <p14:nvPr/>
              </p14:nvContentPartPr>
              <p14:xfrm>
                <a:off x="4551101" y="2888051"/>
                <a:ext cx="35280" cy="514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DD7FB24-CBEC-4A89-943D-2D19FD9D67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33101" y="2870051"/>
                  <a:ext cx="70920" cy="55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12C4190-8874-4AFD-8CD9-F09B32AC83EA}"/>
              </a:ext>
            </a:extLst>
          </p:cNvPr>
          <p:cNvGrpSpPr/>
          <p:nvPr/>
        </p:nvGrpSpPr>
        <p:grpSpPr>
          <a:xfrm>
            <a:off x="5260661" y="3186851"/>
            <a:ext cx="622800" cy="243360"/>
            <a:chOff x="5260661" y="3186851"/>
            <a:chExt cx="62280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01BF93-F7C4-45FF-A3C5-D2D6D3195234}"/>
                    </a:ext>
                  </a:extLst>
                </p14:cNvPr>
                <p14:cNvContentPartPr/>
                <p14:nvPr/>
              </p14:nvContentPartPr>
              <p14:xfrm>
                <a:off x="5260661" y="3228251"/>
                <a:ext cx="97560" cy="28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01BF93-F7C4-45FF-A3C5-D2D6D31952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43021" y="3210611"/>
                  <a:ext cx="133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37E01DE-2C90-4161-8BBE-04C6CAA8D206}"/>
                    </a:ext>
                  </a:extLst>
                </p14:cNvPr>
                <p14:cNvContentPartPr/>
                <p14:nvPr/>
              </p14:nvContentPartPr>
              <p14:xfrm>
                <a:off x="5498981" y="3186851"/>
                <a:ext cx="90360" cy="143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37E01DE-2C90-4161-8BBE-04C6CAA8D2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80981" y="3169211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38CBC1-26BF-4855-8D14-C1E193A95B04}"/>
                    </a:ext>
                  </a:extLst>
                </p14:cNvPr>
                <p14:cNvContentPartPr/>
                <p14:nvPr/>
              </p14:nvContentPartPr>
              <p14:xfrm>
                <a:off x="5638301" y="3334811"/>
                <a:ext cx="41400" cy="14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38CBC1-26BF-4855-8D14-C1E193A95B0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20661" y="3316811"/>
                  <a:ext cx="77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5DE448A-AB4C-44E0-8FD6-28A20854F434}"/>
                    </a:ext>
                  </a:extLst>
                </p14:cNvPr>
                <p14:cNvContentPartPr/>
                <p14:nvPr/>
              </p14:nvContentPartPr>
              <p14:xfrm>
                <a:off x="5811821" y="3279011"/>
                <a:ext cx="71640" cy="151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5DE448A-AB4C-44E0-8FD6-28A20854F4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93821" y="3261371"/>
                  <a:ext cx="10728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84433DF-62EB-46A5-9137-AB9ECC3721CA}"/>
                  </a:ext>
                </a:extLst>
              </p14:cNvPr>
              <p14:cNvContentPartPr/>
              <p14:nvPr/>
            </p14:nvContentPartPr>
            <p14:xfrm>
              <a:off x="5177861" y="3425171"/>
              <a:ext cx="192600" cy="2836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84433DF-62EB-46A5-9137-AB9ECC3721C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160221" y="3407171"/>
                <a:ext cx="2282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939DE9C-6EA3-4EA8-9768-02B2F8572DF5}"/>
                  </a:ext>
                </a:extLst>
              </p14:cNvPr>
              <p14:cNvContentPartPr/>
              <p14:nvPr/>
            </p14:nvContentPartPr>
            <p14:xfrm>
              <a:off x="3165821" y="2925491"/>
              <a:ext cx="322920" cy="2912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939DE9C-6EA3-4EA8-9768-02B2F8572DF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148181" y="2907491"/>
                <a:ext cx="358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28543B1-DA2A-4DCA-A709-E3EE8699DE83}"/>
                  </a:ext>
                </a:extLst>
              </p14:cNvPr>
              <p14:cNvContentPartPr/>
              <p14:nvPr/>
            </p14:nvContentPartPr>
            <p14:xfrm>
              <a:off x="3095621" y="3539651"/>
              <a:ext cx="694800" cy="10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28543B1-DA2A-4DCA-A709-E3EE8699DE8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077621" y="3521651"/>
                <a:ext cx="730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855B0C4-4976-4BE7-821A-F4FBDAD287D5}"/>
              </a:ext>
            </a:extLst>
          </p:cNvPr>
          <p:cNvGrpSpPr/>
          <p:nvPr/>
        </p:nvGrpSpPr>
        <p:grpSpPr>
          <a:xfrm>
            <a:off x="3860621" y="4212851"/>
            <a:ext cx="1233720" cy="163080"/>
            <a:chOff x="3860621" y="4212851"/>
            <a:chExt cx="123372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FCAA4E-F457-4A70-B417-7672AABEC0BE}"/>
                    </a:ext>
                  </a:extLst>
                </p14:cNvPr>
                <p14:cNvContentPartPr/>
                <p14:nvPr/>
              </p14:nvContentPartPr>
              <p14:xfrm>
                <a:off x="3860621" y="4252451"/>
                <a:ext cx="674280" cy="60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FCAA4E-F457-4A70-B417-7672AABEC0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42981" y="4234811"/>
                  <a:ext cx="709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8811205-7113-4F90-8C75-CDEED9600FCC}"/>
                    </a:ext>
                  </a:extLst>
                </p14:cNvPr>
                <p14:cNvContentPartPr/>
                <p14:nvPr/>
              </p14:nvContentPartPr>
              <p14:xfrm>
                <a:off x="4501781" y="4230131"/>
                <a:ext cx="49320" cy="145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8811205-7113-4F90-8C75-CDEED9600FC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83781" y="4212131"/>
                  <a:ext cx="84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A6251AF-19EF-4853-9005-067E29946D73}"/>
                    </a:ext>
                  </a:extLst>
                </p14:cNvPr>
                <p14:cNvContentPartPr/>
                <p14:nvPr/>
              </p14:nvContentPartPr>
              <p14:xfrm>
                <a:off x="4724621" y="4212851"/>
                <a:ext cx="127440" cy="160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A6251AF-19EF-4853-9005-067E29946D7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6621" y="4195211"/>
                  <a:ext cx="16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DA2566-5CBC-40C8-ABE1-E5FEE97C6FEF}"/>
                    </a:ext>
                  </a:extLst>
                </p14:cNvPr>
                <p14:cNvContentPartPr/>
                <p14:nvPr/>
              </p14:nvContentPartPr>
              <p14:xfrm>
                <a:off x="5006861" y="4308611"/>
                <a:ext cx="87480" cy="7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DA2566-5CBC-40C8-ABE1-E5FEE97C6F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89221" y="4290611"/>
                  <a:ext cx="12312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E9468B8-FECA-4E43-AA6A-2F395FA59D05}"/>
                  </a:ext>
                </a:extLst>
              </p14:cNvPr>
              <p14:cNvContentPartPr/>
              <p14:nvPr/>
            </p14:nvContentPartPr>
            <p14:xfrm>
              <a:off x="5238701" y="4204931"/>
              <a:ext cx="121680" cy="1670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E9468B8-FECA-4E43-AA6A-2F395FA59D0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220701" y="4187291"/>
                <a:ext cx="1573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0B40CA2-E0DF-4A05-A877-4F7EF8CF93E2}"/>
              </a:ext>
            </a:extLst>
          </p:cNvPr>
          <p:cNvGrpSpPr/>
          <p:nvPr/>
        </p:nvGrpSpPr>
        <p:grpSpPr>
          <a:xfrm>
            <a:off x="5533181" y="3951131"/>
            <a:ext cx="2146680" cy="612360"/>
            <a:chOff x="5533181" y="3951131"/>
            <a:chExt cx="214668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7C14E35-6ADD-42E5-9D98-C593E69181E7}"/>
                    </a:ext>
                  </a:extLst>
                </p14:cNvPr>
                <p14:cNvContentPartPr/>
                <p14:nvPr/>
              </p14:nvContentPartPr>
              <p14:xfrm>
                <a:off x="5533181" y="4269371"/>
                <a:ext cx="101520" cy="11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7C14E35-6ADD-42E5-9D98-C593E69181E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15181" y="4251731"/>
                  <a:ext cx="137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5C74D8-F1DE-47B1-B5E9-8D72A57D12B8}"/>
                    </a:ext>
                  </a:extLst>
                </p14:cNvPr>
                <p14:cNvContentPartPr/>
                <p14:nvPr/>
              </p14:nvContentPartPr>
              <p14:xfrm>
                <a:off x="5851061" y="4241651"/>
                <a:ext cx="167040" cy="5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5C74D8-F1DE-47B1-B5E9-8D72A57D12B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33421" y="4223651"/>
                  <a:ext cx="202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E76351A-742D-4E20-8879-8F7071B13BA8}"/>
                    </a:ext>
                  </a:extLst>
                </p14:cNvPr>
                <p14:cNvContentPartPr/>
                <p14:nvPr/>
              </p14:nvContentPartPr>
              <p14:xfrm>
                <a:off x="5846741" y="3962651"/>
                <a:ext cx="136440" cy="206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E76351A-742D-4E20-8879-8F7071B13BA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29101" y="3944651"/>
                  <a:ext cx="172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0DAC0CE-F1F6-48D5-915E-7E548EBC6167}"/>
                    </a:ext>
                  </a:extLst>
                </p14:cNvPr>
                <p14:cNvContentPartPr/>
                <p14:nvPr/>
              </p14:nvContentPartPr>
              <p14:xfrm>
                <a:off x="6023141" y="3968051"/>
                <a:ext cx="70200" cy="168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0DAC0CE-F1F6-48D5-915E-7E548EBC61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05501" y="3950051"/>
                  <a:ext cx="105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527DF68-5A8E-4A42-9454-F90E9490A076}"/>
                    </a:ext>
                  </a:extLst>
                </p14:cNvPr>
                <p14:cNvContentPartPr/>
                <p14:nvPr/>
              </p14:nvContentPartPr>
              <p14:xfrm>
                <a:off x="5893541" y="4349651"/>
                <a:ext cx="101520" cy="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527DF68-5A8E-4A42-9454-F90E9490A0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75901" y="4332011"/>
                  <a:ext cx="13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BCEA35-916B-4FC8-96A6-3C2A48FDDFA9}"/>
                    </a:ext>
                  </a:extLst>
                </p14:cNvPr>
                <p14:cNvContentPartPr/>
                <p14:nvPr/>
              </p14:nvContentPartPr>
              <p14:xfrm>
                <a:off x="5871221" y="4366211"/>
                <a:ext cx="68040" cy="131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0BCEA35-916B-4FC8-96A6-3C2A48FDDFA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53581" y="4348211"/>
                  <a:ext cx="103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D3EF747-1587-4276-B15B-B1B27B4D9C8A}"/>
                    </a:ext>
                  </a:extLst>
                </p14:cNvPr>
                <p14:cNvContentPartPr/>
                <p14:nvPr/>
              </p14:nvContentPartPr>
              <p14:xfrm>
                <a:off x="6059861" y="4368011"/>
                <a:ext cx="64440" cy="166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3EF747-1587-4276-B15B-B1B27B4D9C8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41861" y="4350371"/>
                  <a:ext cx="100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131E32E-A838-4BF6-9F53-BEA9177239EA}"/>
                    </a:ext>
                  </a:extLst>
                </p14:cNvPr>
                <p14:cNvContentPartPr/>
                <p14:nvPr/>
              </p14:nvContentPartPr>
              <p14:xfrm>
                <a:off x="6247781" y="4124291"/>
                <a:ext cx="65160" cy="409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131E32E-A838-4BF6-9F53-BEA9177239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9781" y="4106291"/>
                  <a:ext cx="1008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200A349-4D5E-4D71-8615-38F17537CAB2}"/>
                    </a:ext>
                  </a:extLst>
                </p14:cNvPr>
                <p14:cNvContentPartPr/>
                <p14:nvPr/>
              </p14:nvContentPartPr>
              <p14:xfrm>
                <a:off x="5684381" y="4143731"/>
                <a:ext cx="92160" cy="295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200A349-4D5E-4D71-8615-38F17537CAB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666381" y="4125731"/>
                  <a:ext cx="1278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1D1D192-6D04-4586-8BDD-0F36F54A6B7B}"/>
                    </a:ext>
                  </a:extLst>
                </p14:cNvPr>
                <p14:cNvContentPartPr/>
                <p14:nvPr/>
              </p14:nvContentPartPr>
              <p14:xfrm>
                <a:off x="6334901" y="3951131"/>
                <a:ext cx="161640" cy="124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1D1D192-6D04-4586-8BDD-0F36F54A6B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16901" y="3933131"/>
                  <a:ext cx="197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C47289-309B-443B-85E0-23381E9379FB}"/>
                    </a:ext>
                  </a:extLst>
                </p14:cNvPr>
                <p14:cNvContentPartPr/>
                <p14:nvPr/>
              </p14:nvContentPartPr>
              <p14:xfrm>
                <a:off x="6644141" y="4297451"/>
                <a:ext cx="117360" cy="6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C47289-309B-443B-85E0-23381E9379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6141" y="4279811"/>
                  <a:ext cx="15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E9CC81E-871A-4DBC-85A4-E0DB57541CD4}"/>
                    </a:ext>
                  </a:extLst>
                </p14:cNvPr>
                <p14:cNvContentPartPr/>
                <p14:nvPr/>
              </p14:nvContentPartPr>
              <p14:xfrm>
                <a:off x="6967061" y="4257491"/>
                <a:ext cx="165960" cy="4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E9CC81E-871A-4DBC-85A4-E0DB57541CD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49061" y="4239491"/>
                  <a:ext cx="20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87B1AC-A1AF-4175-AE90-794CAF494633}"/>
                    </a:ext>
                  </a:extLst>
                </p14:cNvPr>
                <p14:cNvContentPartPr/>
                <p14:nvPr/>
              </p14:nvContentPartPr>
              <p14:xfrm>
                <a:off x="7049861" y="3958331"/>
                <a:ext cx="68040" cy="3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87B1AC-A1AF-4175-AE90-794CAF49463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32221" y="3940691"/>
                  <a:ext cx="103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ADD38D5-986D-42DF-AF2C-F7719C4DFA4E}"/>
                    </a:ext>
                  </a:extLst>
                </p14:cNvPr>
                <p14:cNvContentPartPr/>
                <p14:nvPr/>
              </p14:nvContentPartPr>
              <p14:xfrm>
                <a:off x="6996581" y="3986411"/>
                <a:ext cx="56880" cy="167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ADD38D5-986D-42DF-AF2C-F7719C4DFA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78941" y="3968411"/>
                  <a:ext cx="92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F8F198-FD1C-41AB-AE34-6E37A5FAA8B6}"/>
                    </a:ext>
                  </a:extLst>
                </p14:cNvPr>
                <p14:cNvContentPartPr/>
                <p14:nvPr/>
              </p14:nvContentPartPr>
              <p14:xfrm>
                <a:off x="6972461" y="4384931"/>
                <a:ext cx="101520" cy="7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F8F198-FD1C-41AB-AE34-6E37A5FAA8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54461" y="4367291"/>
                  <a:ext cx="137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3BED6D5-6962-4AAD-BC61-1257578AA1C2}"/>
                    </a:ext>
                  </a:extLst>
                </p14:cNvPr>
                <p14:cNvContentPartPr/>
                <p14:nvPr/>
              </p14:nvContentPartPr>
              <p14:xfrm>
                <a:off x="6954101" y="4373411"/>
                <a:ext cx="59760" cy="123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3BED6D5-6962-4AAD-BC61-1257578AA1C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36461" y="4355771"/>
                  <a:ext cx="95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905426-6E40-405D-9FDA-89AE18DEDE0F}"/>
                    </a:ext>
                  </a:extLst>
                </p14:cNvPr>
                <p14:cNvContentPartPr/>
                <p14:nvPr/>
              </p14:nvContentPartPr>
              <p14:xfrm>
                <a:off x="7138781" y="4361891"/>
                <a:ext cx="78480" cy="201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905426-6E40-405D-9FDA-89AE18DEDE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20781" y="4344251"/>
                  <a:ext cx="114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3653403-C528-4A33-A985-986BC447F3C0}"/>
                    </a:ext>
                  </a:extLst>
                </p14:cNvPr>
                <p14:cNvContentPartPr/>
                <p14:nvPr/>
              </p14:nvContentPartPr>
              <p14:xfrm>
                <a:off x="7353341" y="4130411"/>
                <a:ext cx="64440" cy="329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3653403-C528-4A33-A985-986BC447F3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35341" y="4112411"/>
                  <a:ext cx="100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CB56506-D68A-40A7-9A3E-FE3C398391C8}"/>
                    </a:ext>
                  </a:extLst>
                </p14:cNvPr>
                <p14:cNvContentPartPr/>
                <p14:nvPr/>
              </p14:nvContentPartPr>
              <p14:xfrm>
                <a:off x="6833861" y="4127171"/>
                <a:ext cx="112320" cy="367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CB56506-D68A-40A7-9A3E-FE3C398391C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16221" y="4109531"/>
                  <a:ext cx="147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FE1703-EC83-4349-AF29-87448B6CB6B4}"/>
                    </a:ext>
                  </a:extLst>
                </p14:cNvPr>
                <p14:cNvContentPartPr/>
                <p14:nvPr/>
              </p14:nvContentPartPr>
              <p14:xfrm>
                <a:off x="7576901" y="3995771"/>
                <a:ext cx="102960" cy="159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FE1703-EC83-4349-AF29-87448B6CB6B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59261" y="3978131"/>
                  <a:ext cx="1386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E6CED72-854C-412A-8869-5F0D84B7E2B2}"/>
              </a:ext>
            </a:extLst>
          </p:cNvPr>
          <p:cNvGrpSpPr/>
          <p:nvPr/>
        </p:nvGrpSpPr>
        <p:grpSpPr>
          <a:xfrm>
            <a:off x="1637981" y="4083971"/>
            <a:ext cx="329760" cy="317160"/>
            <a:chOff x="1637981" y="4083971"/>
            <a:chExt cx="32976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72159B-D1B5-4E9A-8BCF-266704BAE292}"/>
                    </a:ext>
                  </a:extLst>
                </p14:cNvPr>
                <p14:cNvContentPartPr/>
                <p14:nvPr/>
              </p14:nvContentPartPr>
              <p14:xfrm>
                <a:off x="1637981" y="4083971"/>
                <a:ext cx="129960" cy="196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72159B-D1B5-4E9A-8BCF-266704BAE2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19981" y="4065971"/>
                  <a:ext cx="165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75B99B-8D48-44F1-AEDB-79744348C60C}"/>
                    </a:ext>
                  </a:extLst>
                </p14:cNvPr>
                <p14:cNvContentPartPr/>
                <p14:nvPr/>
              </p14:nvContentPartPr>
              <p14:xfrm>
                <a:off x="1721141" y="4174691"/>
                <a:ext cx="105840" cy="18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75B99B-8D48-44F1-AEDB-79744348C6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03141" y="4157051"/>
                  <a:ext cx="141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33592C7-C188-4C78-A97A-A35A72904086}"/>
                    </a:ext>
                  </a:extLst>
                </p14:cNvPr>
                <p14:cNvContentPartPr/>
                <p14:nvPr/>
              </p14:nvContentPartPr>
              <p14:xfrm>
                <a:off x="1879181" y="4211051"/>
                <a:ext cx="88560" cy="190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33592C7-C188-4C78-A97A-A35A7290408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861181" y="4193411"/>
                  <a:ext cx="1242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2892EED-22B0-4AD3-84F8-A24221527E10}"/>
              </a:ext>
            </a:extLst>
          </p:cNvPr>
          <p:cNvGrpSpPr/>
          <p:nvPr/>
        </p:nvGrpSpPr>
        <p:grpSpPr>
          <a:xfrm>
            <a:off x="1632221" y="3131771"/>
            <a:ext cx="341280" cy="208080"/>
            <a:chOff x="1632221" y="3131771"/>
            <a:chExt cx="34128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DD04BAE-F9D2-4AAE-A882-15A842E436D3}"/>
                    </a:ext>
                  </a:extLst>
                </p14:cNvPr>
                <p14:cNvContentPartPr/>
                <p14:nvPr/>
              </p14:nvContentPartPr>
              <p14:xfrm>
                <a:off x="1632221" y="3131771"/>
                <a:ext cx="152280" cy="208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DD04BAE-F9D2-4AAE-A882-15A842E436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614221" y="3113771"/>
                  <a:ext cx="187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A768D8A-0A8E-436D-90FC-DB86A042B857}"/>
                    </a:ext>
                  </a:extLst>
                </p14:cNvPr>
                <p14:cNvContentPartPr/>
                <p14:nvPr/>
              </p14:nvContentPartPr>
              <p14:xfrm>
                <a:off x="1754261" y="3206291"/>
                <a:ext cx="111960" cy="54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A768D8A-0A8E-436D-90FC-DB86A042B85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36261" y="3188651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0C1AD40-47D5-4120-9800-4393220A2993}"/>
                    </a:ext>
                  </a:extLst>
                </p14:cNvPr>
                <p14:cNvContentPartPr/>
                <p14:nvPr/>
              </p14:nvContentPartPr>
              <p14:xfrm>
                <a:off x="1923101" y="3214571"/>
                <a:ext cx="50400" cy="106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0C1AD40-47D5-4120-9800-4393220A299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05101" y="3196571"/>
                  <a:ext cx="8604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602416A-D94A-4EFC-8340-29D427B78C1E}"/>
                  </a:ext>
                </a:extLst>
              </p14:cNvPr>
              <p14:cNvContentPartPr/>
              <p14:nvPr/>
            </p14:nvContentPartPr>
            <p14:xfrm>
              <a:off x="2308661" y="2380451"/>
              <a:ext cx="82800" cy="208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602416A-D94A-4EFC-8340-29D427B78C1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290661" y="2362451"/>
                <a:ext cx="11844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13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Chart, scatter chart&#10;&#10;Description automatically generated">
            <a:extLst>
              <a:ext uri="{FF2B5EF4-FFF2-40B4-BE49-F238E27FC236}">
                <a16:creationId xmlns:a16="http://schemas.microsoft.com/office/drawing/2014/main" id="{CFF71865-D9A4-48EF-A1D1-7D0F2162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739" r="9496"/>
          <a:stretch/>
        </p:blipFill>
        <p:spPr>
          <a:xfrm>
            <a:off x="4011773" y="1471746"/>
            <a:ext cx="5000350" cy="3445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ABF26-D553-406B-A2D0-7BC1D4E4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Decision boundaries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E59AD4-84EE-49FF-BC1A-A60D935A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651840"/>
            <a:ext cx="3738565" cy="2897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5067B4-1782-4F0D-9F12-D3A8FA77A763}"/>
                  </a:ext>
                </a:extLst>
              </p14:cNvPr>
              <p14:cNvContentPartPr/>
              <p14:nvPr/>
            </p14:nvContentPartPr>
            <p14:xfrm>
              <a:off x="1496141" y="1929371"/>
              <a:ext cx="429480" cy="2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5067B4-1782-4F0D-9F12-D3A8FA77A7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8141" y="1911371"/>
                <a:ext cx="465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F53A91-38F1-49B3-8C33-3676A9CFAA4B}"/>
                  </a:ext>
                </a:extLst>
              </p14:cNvPr>
              <p14:cNvContentPartPr/>
              <p14:nvPr/>
            </p14:nvContentPartPr>
            <p14:xfrm>
              <a:off x="2270141" y="3030611"/>
              <a:ext cx="282600" cy="8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F53A91-38F1-49B3-8C33-3676A9CFA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2141" y="3012971"/>
                <a:ext cx="31824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E122FAF-287B-43DB-89DC-F0F5CE974406}"/>
              </a:ext>
            </a:extLst>
          </p:cNvPr>
          <p:cNvGrpSpPr/>
          <p:nvPr/>
        </p:nvGrpSpPr>
        <p:grpSpPr>
          <a:xfrm>
            <a:off x="3050981" y="2412851"/>
            <a:ext cx="752760" cy="434880"/>
            <a:chOff x="3050981" y="2412851"/>
            <a:chExt cx="75276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756B2E-C73D-47A7-BC38-FBB461FE0076}"/>
                    </a:ext>
                  </a:extLst>
                </p14:cNvPr>
                <p14:cNvContentPartPr/>
                <p14:nvPr/>
              </p14:nvContentPartPr>
              <p14:xfrm>
                <a:off x="3050981" y="2507891"/>
                <a:ext cx="629640" cy="44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756B2E-C73D-47A7-BC38-FBB461FE00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2981" y="2490251"/>
                  <a:ext cx="665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5FAA98-6E1E-44C5-961E-9C6953AC96DF}"/>
                    </a:ext>
                  </a:extLst>
                </p14:cNvPr>
                <p14:cNvContentPartPr/>
                <p14:nvPr/>
              </p14:nvContentPartPr>
              <p14:xfrm>
                <a:off x="3147461" y="2663771"/>
                <a:ext cx="523800" cy="5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5FAA98-6E1E-44C5-961E-9C6953AC96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29821" y="2645771"/>
                  <a:ext cx="559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40E3FC-D5E9-4606-8416-8120F78912DC}"/>
                    </a:ext>
                  </a:extLst>
                </p14:cNvPr>
                <p14:cNvContentPartPr/>
                <p14:nvPr/>
              </p14:nvContentPartPr>
              <p14:xfrm>
                <a:off x="3512141" y="2412851"/>
                <a:ext cx="291600" cy="434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40E3FC-D5E9-4606-8416-8120F78912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4501" y="2394851"/>
                  <a:ext cx="327240" cy="47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F082016-2910-4040-BBA4-5CAF155DA083}"/>
                  </a:ext>
                </a:extLst>
              </p14:cNvPr>
              <p14:cNvContentPartPr/>
              <p14:nvPr/>
            </p14:nvContentPartPr>
            <p14:xfrm>
              <a:off x="590381" y="4510571"/>
              <a:ext cx="481680" cy="38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F082016-2910-4040-BBA4-5CAF155DA0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2741" y="4492931"/>
                <a:ext cx="517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B1B155-491C-400E-B9E2-1FC8DD5926F4}"/>
                  </a:ext>
                </a:extLst>
              </p14:cNvPr>
              <p14:cNvContentPartPr/>
              <p14:nvPr/>
            </p14:nvContentPartPr>
            <p14:xfrm>
              <a:off x="8065061" y="3951491"/>
              <a:ext cx="452160" cy="28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B1B155-491C-400E-B9E2-1FC8DD5926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7421" y="3933851"/>
                <a:ext cx="487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8297E66-729B-45A7-8352-4D652517B637}"/>
                  </a:ext>
                </a:extLst>
              </p14:cNvPr>
              <p14:cNvContentPartPr/>
              <p14:nvPr/>
            </p14:nvContentPartPr>
            <p14:xfrm>
              <a:off x="3256181" y="4509131"/>
              <a:ext cx="509040" cy="46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8297E66-729B-45A7-8352-4D652517B6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8541" y="4491131"/>
                <a:ext cx="544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5A9B0E1-2F30-47E2-B403-7B01055A4657}"/>
                  </a:ext>
                </a:extLst>
              </p14:cNvPr>
              <p14:cNvContentPartPr/>
              <p14:nvPr/>
            </p14:nvContentPartPr>
            <p14:xfrm>
              <a:off x="5496461" y="2490971"/>
              <a:ext cx="3338280" cy="1252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5A9B0E1-2F30-47E2-B403-7B01055A46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78821" y="2473331"/>
                <a:ext cx="3373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7DDF7CF-FC0E-4D18-ADA7-89A4020FE9FF}"/>
                  </a:ext>
                </a:extLst>
              </p14:cNvPr>
              <p14:cNvContentPartPr/>
              <p14:nvPr/>
            </p14:nvContentPartPr>
            <p14:xfrm>
              <a:off x="213101" y="4064531"/>
              <a:ext cx="884160" cy="2109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7DDF7CF-FC0E-4D18-ADA7-89A4020FE9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5461" y="4046891"/>
                <a:ext cx="919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77EAD3E-0A78-442C-9FB6-61397D7780D8}"/>
                  </a:ext>
                </a:extLst>
              </p14:cNvPr>
              <p14:cNvContentPartPr/>
              <p14:nvPr/>
            </p14:nvContentPartPr>
            <p14:xfrm>
              <a:off x="4248341" y="3565211"/>
              <a:ext cx="930600" cy="1097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77EAD3E-0A78-442C-9FB6-61397D7780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30341" y="3547571"/>
                <a:ext cx="966240" cy="11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8F121BA-EABA-4019-A161-6970D230BCD0}"/>
                  </a:ext>
                </a:extLst>
              </p14:cNvPr>
              <p14:cNvContentPartPr/>
              <p14:nvPr/>
            </p14:nvContentPartPr>
            <p14:xfrm>
              <a:off x="2103821" y="4233011"/>
              <a:ext cx="163080" cy="205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8F121BA-EABA-4019-A161-6970D230BCD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86181" y="4215371"/>
                <a:ext cx="1987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AB3654-7B6A-4AE0-912F-D52FC670917D}"/>
              </a:ext>
            </a:extLst>
          </p:cNvPr>
          <p:cNvGrpSpPr/>
          <p:nvPr/>
        </p:nvGrpSpPr>
        <p:grpSpPr>
          <a:xfrm>
            <a:off x="822581" y="1669811"/>
            <a:ext cx="7926480" cy="3386520"/>
            <a:chOff x="822581" y="1669811"/>
            <a:chExt cx="7926480" cy="338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02F26A-E320-4BAB-9931-D8A1F76775B4}"/>
                    </a:ext>
                  </a:extLst>
                </p14:cNvPr>
                <p14:cNvContentPartPr/>
                <p14:nvPr/>
              </p14:nvContentPartPr>
              <p14:xfrm>
                <a:off x="5461541" y="4476731"/>
                <a:ext cx="3240" cy="84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02F26A-E320-4BAB-9931-D8A1F76775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43541" y="4459091"/>
                  <a:ext cx="38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36EF07-A392-49A0-BB9B-79B50C15E70B}"/>
                    </a:ext>
                  </a:extLst>
                </p14:cNvPr>
                <p14:cNvContentPartPr/>
                <p14:nvPr/>
              </p14:nvContentPartPr>
              <p14:xfrm>
                <a:off x="6604181" y="4955891"/>
                <a:ext cx="244080" cy="2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36EF07-A392-49A0-BB9B-79B50C15E7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86541" y="4937891"/>
                  <a:ext cx="27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1A0BF2-65F5-4642-A819-8EBEE3DEC315}"/>
                    </a:ext>
                  </a:extLst>
                </p14:cNvPr>
                <p14:cNvContentPartPr/>
                <p14:nvPr/>
              </p14:nvContentPartPr>
              <p14:xfrm>
                <a:off x="7129061" y="4716491"/>
                <a:ext cx="113760" cy="29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1A0BF2-65F5-4642-A819-8EBEE3DEC3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1061" y="4698491"/>
                  <a:ext cx="149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943A0D-8F59-4D0B-95FD-80AB9517F565}"/>
                    </a:ext>
                  </a:extLst>
                </p14:cNvPr>
                <p14:cNvContentPartPr/>
                <p14:nvPr/>
              </p14:nvContentPartPr>
              <p14:xfrm>
                <a:off x="7449821" y="4880291"/>
                <a:ext cx="90360" cy="85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943A0D-8F59-4D0B-95FD-80AB9517F5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2181" y="4862651"/>
                  <a:ext cx="12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2CCECD-A542-4BFB-ADE7-53F29C849341}"/>
                    </a:ext>
                  </a:extLst>
                </p14:cNvPr>
                <p14:cNvContentPartPr/>
                <p14:nvPr/>
              </p14:nvContentPartPr>
              <p14:xfrm>
                <a:off x="7276301" y="4873451"/>
                <a:ext cx="114480" cy="8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2CCECD-A542-4BFB-ADE7-53F29C8493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8301" y="4855811"/>
                  <a:ext cx="150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5A726B-E8EE-4045-BC30-AFC9D5B70CC9}"/>
                    </a:ext>
                  </a:extLst>
                </p14:cNvPr>
                <p14:cNvContentPartPr/>
                <p14:nvPr/>
              </p14:nvContentPartPr>
              <p14:xfrm>
                <a:off x="7608221" y="4732691"/>
                <a:ext cx="330840" cy="323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5A726B-E8EE-4045-BC30-AFC9D5B70C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90581" y="4715051"/>
                  <a:ext cx="366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190D36-1EC7-45CF-A176-CC79A50E906F}"/>
                    </a:ext>
                  </a:extLst>
                </p14:cNvPr>
                <p14:cNvContentPartPr/>
                <p14:nvPr/>
              </p14:nvContentPartPr>
              <p14:xfrm>
                <a:off x="5330501" y="4712531"/>
                <a:ext cx="128160" cy="136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190D36-1EC7-45CF-A176-CC79A50E90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2501" y="4694891"/>
                  <a:ext cx="163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7682B-86F2-4A7B-BFC1-7C039BE9BDD8}"/>
                    </a:ext>
                  </a:extLst>
                </p14:cNvPr>
                <p14:cNvContentPartPr/>
                <p14:nvPr/>
              </p14:nvContentPartPr>
              <p14:xfrm>
                <a:off x="5499341" y="4835291"/>
                <a:ext cx="504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7682B-86F2-4A7B-BFC1-7C039BE9BD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1341" y="4817651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EFF67B-5870-44D6-993B-BCD2ABD01938}"/>
                    </a:ext>
                  </a:extLst>
                </p14:cNvPr>
                <p14:cNvContentPartPr/>
                <p14:nvPr/>
              </p14:nvContentPartPr>
              <p14:xfrm>
                <a:off x="5600501" y="4715051"/>
                <a:ext cx="54360" cy="11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EFF67B-5870-44D6-993B-BCD2ABD019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2861" y="469741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050B97-9215-47C4-9CAD-2512AFE07E29}"/>
                    </a:ext>
                  </a:extLst>
                </p14:cNvPr>
                <p14:cNvContentPartPr/>
                <p14:nvPr/>
              </p14:nvContentPartPr>
              <p14:xfrm>
                <a:off x="5658821" y="4771571"/>
                <a:ext cx="12600" cy="11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050B97-9215-47C4-9CAD-2512AFE07E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40821" y="4753931"/>
                  <a:ext cx="48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076302-0201-4856-9EB4-4BAA830FEB9D}"/>
                    </a:ext>
                  </a:extLst>
                </p14:cNvPr>
                <p14:cNvContentPartPr/>
                <p14:nvPr/>
              </p14:nvContentPartPr>
              <p14:xfrm>
                <a:off x="5692301" y="4748891"/>
                <a:ext cx="142920" cy="158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076302-0201-4856-9EB4-4BAA830FEB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74661" y="4731251"/>
                  <a:ext cx="178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73D9FBB-C012-44ED-B77F-56379FDB1408}"/>
                    </a:ext>
                  </a:extLst>
                </p14:cNvPr>
                <p14:cNvContentPartPr/>
                <p14:nvPr/>
              </p14:nvContentPartPr>
              <p14:xfrm>
                <a:off x="1444661" y="2987051"/>
                <a:ext cx="647280" cy="40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73D9FBB-C012-44ED-B77F-56379FDB14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7021" y="2969411"/>
                  <a:ext cx="682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932B54-D095-460D-80E7-6D022590A601}"/>
                    </a:ext>
                  </a:extLst>
                </p14:cNvPr>
                <p14:cNvContentPartPr/>
                <p14:nvPr/>
              </p14:nvContentPartPr>
              <p14:xfrm>
                <a:off x="3660101" y="3093971"/>
                <a:ext cx="117360" cy="128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932B54-D095-460D-80E7-6D022590A6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2461" y="3076331"/>
                  <a:ext cx="153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88F8B5-DEFF-46B8-889F-F64D122E24F8}"/>
                    </a:ext>
                  </a:extLst>
                </p14:cNvPr>
                <p14:cNvContentPartPr/>
                <p14:nvPr/>
              </p14:nvContentPartPr>
              <p14:xfrm>
                <a:off x="3725621" y="3096851"/>
                <a:ext cx="171360" cy="139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88F8B5-DEFF-46B8-889F-F64D122E24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07981" y="3079211"/>
                  <a:ext cx="207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D28EAC-57C1-4F71-B8D3-D080B8A10830}"/>
                    </a:ext>
                  </a:extLst>
                </p14:cNvPr>
                <p14:cNvContentPartPr/>
                <p14:nvPr/>
              </p14:nvContentPartPr>
              <p14:xfrm>
                <a:off x="3903821" y="3130331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D28EAC-57C1-4F71-B8D3-D080B8A108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6181" y="3112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E6ADBD-0AED-4FD7-8494-FBE10105004D}"/>
                    </a:ext>
                  </a:extLst>
                </p14:cNvPr>
                <p14:cNvContentPartPr/>
                <p14:nvPr/>
              </p14:nvContentPartPr>
              <p14:xfrm>
                <a:off x="3965021" y="3091091"/>
                <a:ext cx="63000" cy="164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E6ADBD-0AED-4FD7-8494-FBE1010500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47381" y="3073091"/>
                  <a:ext cx="98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63F569-99C1-4CA1-A86A-6790A0E945C6}"/>
                    </a:ext>
                  </a:extLst>
                </p14:cNvPr>
                <p14:cNvContentPartPr/>
                <p14:nvPr/>
              </p14:nvContentPartPr>
              <p14:xfrm>
                <a:off x="4101101" y="3113771"/>
                <a:ext cx="21240" cy="142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63F569-99C1-4CA1-A86A-6790A0E945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83461" y="3096131"/>
                  <a:ext cx="56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AC50B5-1F34-4C6D-A072-BBB8A06EB164}"/>
                    </a:ext>
                  </a:extLst>
                </p14:cNvPr>
                <p14:cNvContentPartPr/>
                <p14:nvPr/>
              </p14:nvContentPartPr>
              <p14:xfrm>
                <a:off x="4058621" y="3173531"/>
                <a:ext cx="795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AC50B5-1F34-4C6D-A072-BBB8A06EB1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40621" y="3155891"/>
                  <a:ext cx="115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640BAA-1979-4DF9-8B41-E31388C2739C}"/>
                    </a:ext>
                  </a:extLst>
                </p14:cNvPr>
                <p14:cNvContentPartPr/>
                <p14:nvPr/>
              </p14:nvContentPartPr>
              <p14:xfrm>
                <a:off x="4151141" y="3073451"/>
                <a:ext cx="115200" cy="176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640BAA-1979-4DF9-8B41-E31388C273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33141" y="3055811"/>
                  <a:ext cx="150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6884E3-5BE0-48DF-A759-B705E26AD7BA}"/>
                    </a:ext>
                  </a:extLst>
                </p14:cNvPr>
                <p14:cNvContentPartPr/>
                <p14:nvPr/>
              </p14:nvContentPartPr>
              <p14:xfrm>
                <a:off x="4964381" y="2511491"/>
                <a:ext cx="125280" cy="20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6884E3-5BE0-48DF-A759-B705E26AD7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46381" y="2493851"/>
                  <a:ext cx="160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143147-CF85-4AC2-89B3-396AFFC38902}"/>
                    </a:ext>
                  </a:extLst>
                </p14:cNvPr>
                <p14:cNvContentPartPr/>
                <p14:nvPr/>
              </p14:nvContentPartPr>
              <p14:xfrm>
                <a:off x="4742621" y="2474051"/>
                <a:ext cx="3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143147-CF85-4AC2-89B3-396AFFC389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24981" y="2456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508993-EC95-4500-8890-449008E1BCD0}"/>
                    </a:ext>
                  </a:extLst>
                </p14:cNvPr>
                <p14:cNvContentPartPr/>
                <p14:nvPr/>
              </p14:nvContentPartPr>
              <p14:xfrm>
                <a:off x="4477301" y="2466851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508993-EC95-4500-8890-449008E1BC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59661" y="2448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48FA2A-6B81-4CB2-8167-48988EBC8F4F}"/>
                    </a:ext>
                  </a:extLst>
                </p14:cNvPr>
                <p14:cNvContentPartPr/>
                <p14:nvPr/>
              </p14:nvContentPartPr>
              <p14:xfrm>
                <a:off x="4031621" y="2401331"/>
                <a:ext cx="37800" cy="108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48FA2A-6B81-4CB2-8167-48988EBC8F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13621" y="2383331"/>
                  <a:ext cx="73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B193C2-62C6-4F2A-B430-4F04E1792EDC}"/>
                    </a:ext>
                  </a:extLst>
                </p14:cNvPr>
                <p14:cNvContentPartPr/>
                <p14:nvPr/>
              </p14:nvContentPartPr>
              <p14:xfrm>
                <a:off x="4137101" y="2485571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B193C2-62C6-4F2A-B430-4F04E1792E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19101" y="2467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235FD2-7CE9-45F0-A40F-ABDDE69BC93B}"/>
                    </a:ext>
                  </a:extLst>
                </p14:cNvPr>
                <p14:cNvContentPartPr/>
                <p14:nvPr/>
              </p14:nvContentPartPr>
              <p14:xfrm>
                <a:off x="4203701" y="2391971"/>
                <a:ext cx="87480" cy="159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235FD2-7CE9-45F0-A40F-ABDDE69BC9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86061" y="2373971"/>
                  <a:ext cx="123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BB15E8B-B7C8-470B-9C6C-EAD5C444A367}"/>
                    </a:ext>
                  </a:extLst>
                </p14:cNvPr>
                <p14:cNvContentPartPr/>
                <p14:nvPr/>
              </p14:nvContentPartPr>
              <p14:xfrm>
                <a:off x="4281461" y="2402771"/>
                <a:ext cx="85680" cy="135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BB15E8B-B7C8-470B-9C6C-EAD5C444A3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63461" y="2384771"/>
                  <a:ext cx="121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03BE707-1462-41C4-812F-C33592F31B1E}"/>
                    </a:ext>
                  </a:extLst>
                </p14:cNvPr>
                <p14:cNvContentPartPr/>
                <p14:nvPr/>
              </p14:nvContentPartPr>
              <p14:xfrm>
                <a:off x="4310621" y="2368211"/>
                <a:ext cx="84960" cy="31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03BE707-1462-41C4-812F-C33592F31B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92621" y="2350211"/>
                  <a:ext cx="120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79FA91E-0074-496A-84F0-B0DF440F6F42}"/>
                    </a:ext>
                  </a:extLst>
                </p14:cNvPr>
                <p14:cNvContentPartPr/>
                <p14:nvPr/>
              </p14:nvContentPartPr>
              <p14:xfrm>
                <a:off x="1604141" y="3664211"/>
                <a:ext cx="1080" cy="149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79FA91E-0074-496A-84F0-B0DF440F6F4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86501" y="3646211"/>
                  <a:ext cx="36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2C6427-7CC8-4D7C-AFA1-0C92DC427A4C}"/>
                    </a:ext>
                  </a:extLst>
                </p14:cNvPr>
                <p14:cNvContentPartPr/>
                <p14:nvPr/>
              </p14:nvContentPartPr>
              <p14:xfrm>
                <a:off x="1569581" y="3650891"/>
                <a:ext cx="68040" cy="28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2C6427-7CC8-4D7C-AFA1-0C92DC427A4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51941" y="3632891"/>
                  <a:ext cx="1036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D596A9-F97D-4594-A782-2EACC5EB40DF}"/>
                    </a:ext>
                  </a:extLst>
                </p14:cNvPr>
                <p14:cNvContentPartPr/>
                <p14:nvPr/>
              </p14:nvContentPartPr>
              <p14:xfrm>
                <a:off x="1674341" y="3734051"/>
                <a:ext cx="165960" cy="66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D596A9-F97D-4594-A782-2EACC5EB40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56701" y="3716051"/>
                  <a:ext cx="201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1D0BAA-D94E-45EF-9E20-BEEAD3EEF625}"/>
                    </a:ext>
                  </a:extLst>
                </p14:cNvPr>
                <p14:cNvContentPartPr/>
                <p14:nvPr/>
              </p14:nvContentPartPr>
              <p14:xfrm>
                <a:off x="5437781" y="1734971"/>
                <a:ext cx="7920" cy="67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1D0BAA-D94E-45EF-9E20-BEEAD3EEF62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20141" y="1716971"/>
                  <a:ext cx="43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99C3AB-1EE3-4AB6-89B4-F4B904B603F1}"/>
                    </a:ext>
                  </a:extLst>
                </p14:cNvPr>
                <p14:cNvContentPartPr/>
                <p14:nvPr/>
              </p14:nvContentPartPr>
              <p14:xfrm>
                <a:off x="5474861" y="2010731"/>
                <a:ext cx="13320" cy="49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99C3AB-1EE3-4AB6-89B4-F4B904B603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57221" y="1993091"/>
                  <a:ext cx="4896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1E5504-A724-4426-A005-D5FCC178C7B1}"/>
                    </a:ext>
                  </a:extLst>
                </p14:cNvPr>
                <p14:cNvContentPartPr/>
                <p14:nvPr/>
              </p14:nvContentPartPr>
              <p14:xfrm>
                <a:off x="5482421" y="2716331"/>
                <a:ext cx="8640" cy="303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1E5504-A724-4426-A005-D5FCC178C7B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64421" y="2698691"/>
                  <a:ext cx="44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F814BA-B5E5-40D7-A8F4-588E79B7227D}"/>
                    </a:ext>
                  </a:extLst>
                </p14:cNvPr>
                <p14:cNvContentPartPr/>
                <p14:nvPr/>
              </p14:nvContentPartPr>
              <p14:xfrm>
                <a:off x="5410781" y="3270731"/>
                <a:ext cx="46440" cy="597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F814BA-B5E5-40D7-A8F4-588E79B722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92781" y="3253091"/>
                  <a:ext cx="8208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0CD04D-B0B8-4F3F-9DB5-7952EC4BA396}"/>
                    </a:ext>
                  </a:extLst>
                </p14:cNvPr>
                <p14:cNvContentPartPr/>
                <p14:nvPr/>
              </p14:nvContentPartPr>
              <p14:xfrm>
                <a:off x="5433821" y="4041491"/>
                <a:ext cx="13320" cy="335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0CD04D-B0B8-4F3F-9DB5-7952EC4BA39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15821" y="4023851"/>
                  <a:ext cx="48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65773E-BBB6-48C2-A666-4617E3BFAEE2}"/>
                    </a:ext>
                  </a:extLst>
                </p14:cNvPr>
                <p14:cNvContentPartPr/>
                <p14:nvPr/>
              </p14:nvContentPartPr>
              <p14:xfrm>
                <a:off x="5419421" y="1724531"/>
                <a:ext cx="52200" cy="272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65773E-BBB6-48C2-A666-4617E3BFAEE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01421" y="1706531"/>
                  <a:ext cx="87840" cy="27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FB542B-4B82-4F10-B0AA-4AEC18226032}"/>
                    </a:ext>
                  </a:extLst>
                </p14:cNvPr>
                <p14:cNvContentPartPr/>
                <p14:nvPr/>
              </p14:nvContentPartPr>
              <p14:xfrm>
                <a:off x="5381621" y="2523371"/>
                <a:ext cx="50400" cy="16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FB542B-4B82-4F10-B0AA-4AEC1822603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63981" y="2505371"/>
                  <a:ext cx="86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12AC2C-B08D-4E78-9C17-F627F9D1CBA5}"/>
                    </a:ext>
                  </a:extLst>
                </p14:cNvPr>
                <p14:cNvContentPartPr/>
                <p14:nvPr/>
              </p14:nvContentPartPr>
              <p14:xfrm>
                <a:off x="7551341" y="4288451"/>
                <a:ext cx="203760" cy="111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12AC2C-B08D-4E78-9C17-F627F9D1CBA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33701" y="4270451"/>
                  <a:ext cx="23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9738BA-82E9-462C-9ECF-DABB5BFA969E}"/>
                    </a:ext>
                  </a:extLst>
                </p14:cNvPr>
                <p14:cNvContentPartPr/>
                <p14:nvPr/>
              </p14:nvContentPartPr>
              <p14:xfrm>
                <a:off x="8219861" y="4154531"/>
                <a:ext cx="529200" cy="31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9738BA-82E9-462C-9ECF-DABB5BFA96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01861" y="4136891"/>
                  <a:ext cx="564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64D604-8310-4C60-A4E7-2EEA22ADF470}"/>
                    </a:ext>
                  </a:extLst>
                </p14:cNvPr>
                <p14:cNvContentPartPr/>
                <p14:nvPr/>
              </p14:nvContentPartPr>
              <p14:xfrm>
                <a:off x="5919461" y="2578451"/>
                <a:ext cx="2150280" cy="1173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64D604-8310-4C60-A4E7-2EEA22ADF47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01461" y="2560811"/>
                  <a:ext cx="2185920" cy="12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146A53B-59DF-49FE-ABD8-DB548C590D87}"/>
                    </a:ext>
                  </a:extLst>
                </p14:cNvPr>
                <p14:cNvContentPartPr/>
                <p14:nvPr/>
              </p14:nvContentPartPr>
              <p14:xfrm>
                <a:off x="7297181" y="2872571"/>
                <a:ext cx="5040" cy="131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146A53B-59DF-49FE-ABD8-DB548C590D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79541" y="2854931"/>
                  <a:ext cx="40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0AFAE5-04FC-4BA5-8F0B-E949C0281927}"/>
                    </a:ext>
                  </a:extLst>
                </p14:cNvPr>
                <p14:cNvContentPartPr/>
                <p14:nvPr/>
              </p14:nvContentPartPr>
              <p14:xfrm>
                <a:off x="7242461" y="2856371"/>
                <a:ext cx="85320" cy="79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0AFAE5-04FC-4BA5-8F0B-E949C02819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24821" y="2838371"/>
                  <a:ext cx="120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5F8431-512D-466B-A972-BAF567ECD49E}"/>
                    </a:ext>
                  </a:extLst>
                </p14:cNvPr>
                <p14:cNvContentPartPr/>
                <p14:nvPr/>
              </p14:nvContentPartPr>
              <p14:xfrm>
                <a:off x="7607861" y="3028451"/>
                <a:ext cx="21240" cy="11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5F8431-512D-466B-A972-BAF567ECD4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90221" y="3010451"/>
                  <a:ext cx="56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9FFB76-9BA1-4AA1-9500-F0796B183356}"/>
                    </a:ext>
                  </a:extLst>
                </p14:cNvPr>
                <p14:cNvContentPartPr/>
                <p14:nvPr/>
              </p14:nvContentPartPr>
              <p14:xfrm>
                <a:off x="7590221" y="3038531"/>
                <a:ext cx="42840" cy="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9FFB76-9BA1-4AA1-9500-F0796B18335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72581" y="3020891"/>
                  <a:ext cx="78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09BCB2-C6A8-4261-8E5D-FB5C76324117}"/>
                    </a:ext>
                  </a:extLst>
                </p14:cNvPr>
                <p14:cNvContentPartPr/>
                <p14:nvPr/>
              </p14:nvContentPartPr>
              <p14:xfrm>
                <a:off x="6787781" y="1669811"/>
                <a:ext cx="1703880" cy="892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09BCB2-C6A8-4261-8E5D-FB5C763241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70141" y="1651811"/>
                  <a:ext cx="173952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7587F5-2548-41E1-B623-FD9EB27AF042}"/>
                    </a:ext>
                  </a:extLst>
                </p14:cNvPr>
                <p14:cNvContentPartPr/>
                <p14:nvPr/>
              </p14:nvContentPartPr>
              <p14:xfrm>
                <a:off x="2895821" y="4105571"/>
                <a:ext cx="718560" cy="185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7587F5-2548-41E1-B623-FD9EB27AF04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78181" y="4087571"/>
                  <a:ext cx="754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150BBFB-7E99-48B6-8A96-E5C88A194674}"/>
                    </a:ext>
                  </a:extLst>
                </p14:cNvPr>
                <p14:cNvContentPartPr/>
                <p14:nvPr/>
              </p14:nvContentPartPr>
              <p14:xfrm>
                <a:off x="3598541" y="1961411"/>
                <a:ext cx="2621880" cy="225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50BBFB-7E99-48B6-8A96-E5C88A19467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80541" y="1943771"/>
                  <a:ext cx="2657520" cy="22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3F9E0BA-74E4-4203-9854-3428D96BC703}"/>
                    </a:ext>
                  </a:extLst>
                </p14:cNvPr>
                <p14:cNvContentPartPr/>
                <p14:nvPr/>
              </p14:nvContentPartPr>
              <p14:xfrm>
                <a:off x="6170741" y="1886171"/>
                <a:ext cx="149040" cy="204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3F9E0BA-74E4-4203-9854-3428D96BC70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52741" y="1868531"/>
                  <a:ext cx="184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F10491-D913-447A-AD11-6BFFBDC80D14}"/>
                    </a:ext>
                  </a:extLst>
                </p14:cNvPr>
                <p14:cNvContentPartPr/>
                <p14:nvPr/>
              </p14:nvContentPartPr>
              <p14:xfrm>
                <a:off x="1521701" y="4064531"/>
                <a:ext cx="775440" cy="248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F10491-D913-447A-AD11-6BFFBDC80D1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03701" y="4046891"/>
                  <a:ext cx="81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DFAF05-8711-4245-833C-FBB5A03C4983}"/>
                    </a:ext>
                  </a:extLst>
                </p14:cNvPr>
                <p14:cNvContentPartPr/>
                <p14:nvPr/>
              </p14:nvContentPartPr>
              <p14:xfrm>
                <a:off x="2308661" y="3861131"/>
                <a:ext cx="3710160" cy="1022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DFAF05-8711-4245-833C-FBB5A03C49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90661" y="3843131"/>
                  <a:ext cx="374580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DBDF14-1F16-4B97-A34B-67ECD75A4A3C}"/>
                    </a:ext>
                  </a:extLst>
                </p14:cNvPr>
                <p14:cNvContentPartPr/>
                <p14:nvPr/>
              </p14:nvContentPartPr>
              <p14:xfrm>
                <a:off x="5905781" y="3748091"/>
                <a:ext cx="209880" cy="222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DBDF14-1F16-4B97-A34B-67ECD75A4A3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888141" y="3730451"/>
                  <a:ext cx="245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D505FA-D83A-46A6-AE91-DD19F92A937B}"/>
                    </a:ext>
                  </a:extLst>
                </p14:cNvPr>
                <p14:cNvContentPartPr/>
                <p14:nvPr/>
              </p14:nvContentPartPr>
              <p14:xfrm>
                <a:off x="822581" y="3365771"/>
                <a:ext cx="3578760" cy="694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D505FA-D83A-46A6-AE91-DD19F92A93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4941" y="3347771"/>
                  <a:ext cx="361440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314C1E-639A-44B1-B0F8-CED8FF3E501D}"/>
                    </a:ext>
                  </a:extLst>
                </p14:cNvPr>
                <p14:cNvContentPartPr/>
                <p14:nvPr/>
              </p14:nvContentPartPr>
              <p14:xfrm>
                <a:off x="4292981" y="3543611"/>
                <a:ext cx="103320" cy="168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314C1E-639A-44B1-B0F8-CED8FF3E501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74981" y="3525971"/>
                  <a:ext cx="13896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53938D-D69F-4E5C-89FB-A2482F3C6E14}"/>
              </a:ext>
            </a:extLst>
          </p:cNvPr>
          <p:cNvGrpSpPr/>
          <p:nvPr/>
        </p:nvGrpSpPr>
        <p:grpSpPr>
          <a:xfrm>
            <a:off x="932741" y="3143651"/>
            <a:ext cx="584280" cy="122040"/>
            <a:chOff x="932741" y="3143651"/>
            <a:chExt cx="58428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6A3B243-1819-4616-A443-3B1DF97089DB}"/>
                    </a:ext>
                  </a:extLst>
                </p14:cNvPr>
                <p14:cNvContentPartPr/>
                <p14:nvPr/>
              </p14:nvContentPartPr>
              <p14:xfrm>
                <a:off x="932741" y="3216731"/>
                <a:ext cx="571680" cy="26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6A3B243-1819-4616-A443-3B1DF97089D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5101" y="3199091"/>
                  <a:ext cx="607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80206A-ACEE-4A1B-9D29-4DF018229578}"/>
                    </a:ext>
                  </a:extLst>
                </p14:cNvPr>
                <p14:cNvContentPartPr/>
                <p14:nvPr/>
              </p14:nvContentPartPr>
              <p14:xfrm>
                <a:off x="1432061" y="3143651"/>
                <a:ext cx="84960" cy="122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80206A-ACEE-4A1B-9D29-4DF01822957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14061" y="3126011"/>
                  <a:ext cx="12060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53FEFC-DF32-4035-82CB-8204D45F19C6}"/>
                  </a:ext>
                </a:extLst>
              </p14:cNvPr>
              <p14:cNvContentPartPr/>
              <p14:nvPr/>
            </p14:nvContentPartPr>
            <p14:xfrm>
              <a:off x="5718581" y="1639931"/>
              <a:ext cx="3046680" cy="2629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53FEFC-DF32-4035-82CB-8204D45F19C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700941" y="1622291"/>
                <a:ext cx="3082320" cy="26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B577709-E30E-4FC5-B107-CCBD1187D494}"/>
                  </a:ext>
                </a:extLst>
              </p14:cNvPr>
              <p14:cNvContentPartPr/>
              <p14:nvPr/>
            </p14:nvContentPartPr>
            <p14:xfrm>
              <a:off x="1453301" y="1712291"/>
              <a:ext cx="639720" cy="3330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B577709-E30E-4FC5-B107-CCBD1187D49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435661" y="1694651"/>
                <a:ext cx="6753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80CF974-5342-471D-8C99-B73D6B3C26EE}"/>
                  </a:ext>
                </a:extLst>
              </p14:cNvPr>
              <p14:cNvContentPartPr/>
              <p14:nvPr/>
            </p14:nvContentPartPr>
            <p14:xfrm>
              <a:off x="1306061" y="2064731"/>
              <a:ext cx="252360" cy="39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80CF974-5342-471D-8C99-B73D6B3C26E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88061" y="2047091"/>
                <a:ext cx="288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89F69A5-8F74-4A44-8004-86AA31E25162}"/>
                  </a:ext>
                </a:extLst>
              </p14:cNvPr>
              <p14:cNvContentPartPr/>
              <p14:nvPr/>
            </p14:nvContentPartPr>
            <p14:xfrm>
              <a:off x="1994381" y="3108371"/>
              <a:ext cx="215280" cy="15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89F69A5-8F74-4A44-8004-86AA31E2516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976381" y="3090371"/>
                <a:ext cx="250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B250A4-1458-450E-AB79-95D2B8A5D2E2}"/>
                  </a:ext>
                </a:extLst>
              </p14:cNvPr>
              <p14:cNvContentPartPr/>
              <p14:nvPr/>
            </p14:nvContentPartPr>
            <p14:xfrm>
              <a:off x="2015261" y="2779331"/>
              <a:ext cx="534240" cy="281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B250A4-1458-450E-AB79-95D2B8A5D2E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997621" y="2761331"/>
                <a:ext cx="5698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9274C11-2D3C-43E8-9C31-C75FFFC45E5B}"/>
                  </a:ext>
                </a:extLst>
              </p14:cNvPr>
              <p14:cNvContentPartPr/>
              <p14:nvPr/>
            </p14:nvContentPartPr>
            <p14:xfrm>
              <a:off x="661301" y="2718491"/>
              <a:ext cx="552600" cy="523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9274C11-2D3C-43E8-9C31-C75FFFC45E5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43301" y="2700491"/>
                <a:ext cx="58824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1653C26-A6E8-4243-91ED-FD203ECCD72B}"/>
                  </a:ext>
                </a:extLst>
              </p14:cNvPr>
              <p14:cNvContentPartPr/>
              <p14:nvPr/>
            </p14:nvContentPartPr>
            <p14:xfrm>
              <a:off x="1637261" y="3231491"/>
              <a:ext cx="482040" cy="19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1653C26-A6E8-4243-91ED-FD203ECCD72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619261" y="3213491"/>
                <a:ext cx="51768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43E692B-6DE9-4EE5-B108-0368A562B56D}"/>
              </a:ext>
            </a:extLst>
          </p:cNvPr>
          <p:cNvGrpSpPr/>
          <p:nvPr/>
        </p:nvGrpSpPr>
        <p:grpSpPr>
          <a:xfrm>
            <a:off x="391301" y="2066531"/>
            <a:ext cx="908640" cy="142200"/>
            <a:chOff x="391301" y="2066531"/>
            <a:chExt cx="90864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E0FC4D-A25D-4347-9594-D42351AC845E}"/>
                    </a:ext>
                  </a:extLst>
                </p14:cNvPr>
                <p14:cNvContentPartPr/>
                <p14:nvPr/>
              </p14:nvContentPartPr>
              <p14:xfrm>
                <a:off x="391301" y="2140691"/>
                <a:ext cx="374400" cy="17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E0FC4D-A25D-4347-9594-D42351AC84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3301" y="2123051"/>
                  <a:ext cx="410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A1A9AC9-0FA1-4264-9F3E-BCDE73041636}"/>
                    </a:ext>
                  </a:extLst>
                </p14:cNvPr>
                <p14:cNvContentPartPr/>
                <p14:nvPr/>
              </p14:nvContentPartPr>
              <p14:xfrm>
                <a:off x="753101" y="2066531"/>
                <a:ext cx="55080" cy="125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A1A9AC9-0FA1-4264-9F3E-BCDE7304163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5461" y="2048891"/>
                  <a:ext cx="90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A604CEC-2927-439B-BD03-E52C8C5A0D79}"/>
                    </a:ext>
                  </a:extLst>
                </p14:cNvPr>
                <p14:cNvContentPartPr/>
                <p14:nvPr/>
              </p14:nvContentPartPr>
              <p14:xfrm>
                <a:off x="969101" y="2156171"/>
                <a:ext cx="330840" cy="52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A604CEC-2927-439B-BD03-E52C8C5A0D7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51461" y="2138171"/>
                  <a:ext cx="36648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451AEF9-2021-4729-935D-BFB43B470020}"/>
                  </a:ext>
                </a:extLst>
              </p14:cNvPr>
              <p14:cNvContentPartPr/>
              <p14:nvPr/>
            </p14:nvContentPartPr>
            <p14:xfrm>
              <a:off x="289061" y="4224731"/>
              <a:ext cx="437400" cy="10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451AEF9-2021-4729-935D-BFB43B47002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71421" y="4206731"/>
                <a:ext cx="4730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03A57D9-6DEC-417E-85FE-3974956DE933}"/>
                  </a:ext>
                </a:extLst>
              </p14:cNvPr>
              <p14:cNvContentPartPr/>
              <p14:nvPr/>
            </p14:nvContentPartPr>
            <p14:xfrm>
              <a:off x="1574981" y="4233011"/>
              <a:ext cx="385200" cy="27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03A57D9-6DEC-417E-85FE-3974956DE93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557341" y="4215371"/>
                <a:ext cx="420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CD1140C-FECD-4393-8F8E-250AC125843E}"/>
                  </a:ext>
                </a:extLst>
              </p14:cNvPr>
              <p14:cNvContentPartPr/>
              <p14:nvPr/>
            </p14:nvContentPartPr>
            <p14:xfrm>
              <a:off x="5065181" y="1193891"/>
              <a:ext cx="193320" cy="389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CD1140C-FECD-4393-8F8E-250AC125843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047541" y="1175891"/>
                <a:ext cx="2289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AAAF02-004B-4BC9-87B8-F3632AA30CF1}"/>
                  </a:ext>
                </a:extLst>
              </p14:cNvPr>
              <p14:cNvContentPartPr/>
              <p14:nvPr/>
            </p14:nvContentPartPr>
            <p14:xfrm>
              <a:off x="5963381" y="1157531"/>
              <a:ext cx="667080" cy="206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AAAF02-004B-4BC9-87B8-F3632AA30CF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945381" y="1139531"/>
                <a:ext cx="7027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82775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50394</TotalTime>
  <Words>361</Words>
  <Application>Microsoft Office PowerPoint</Application>
  <PresentationFormat>On-screen Show (16:9)</PresentationFormat>
  <Paragraphs>122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Wingdings</vt:lpstr>
      <vt:lpstr>Calibri</vt:lpstr>
      <vt:lpstr>Roboto</vt:lpstr>
      <vt:lpstr>Arial</vt:lpstr>
      <vt:lpstr>Theme3</vt:lpstr>
      <vt:lpstr>PowerPoint Presentation</vt:lpstr>
      <vt:lpstr>Introduction </vt:lpstr>
      <vt:lpstr>First example</vt:lpstr>
      <vt:lpstr>Making predictions</vt:lpstr>
      <vt:lpstr>Making predictions</vt:lpstr>
      <vt:lpstr>Decision trees</vt:lpstr>
      <vt:lpstr>Nodes’ attributes</vt:lpstr>
      <vt:lpstr>Gini – an impurity measurement</vt:lpstr>
      <vt:lpstr>Decision boundaries</vt:lpstr>
      <vt:lpstr>PowerPoint Presentation</vt:lpstr>
      <vt:lpstr>CART algorithm</vt:lpstr>
      <vt:lpstr>CART algorithm</vt:lpstr>
      <vt:lpstr>Impurity measurements</vt:lpstr>
      <vt:lpstr>Impurity measurements</vt:lpstr>
      <vt:lpstr>Impurity measurements</vt:lpstr>
      <vt:lpstr>PowerPoint Presentation</vt:lpstr>
      <vt:lpstr>Parametric vs Non-parametric models</vt:lpstr>
      <vt:lpstr>Regularization for decision trees</vt:lpstr>
      <vt:lpstr>PowerPoint Presentation</vt:lpstr>
      <vt:lpstr>Regression with decision trees</vt:lpstr>
      <vt:lpstr>PowerPoint Presentation</vt:lpstr>
      <vt:lpstr>PowerPoint Presentation</vt:lpstr>
      <vt:lpstr>CART algorithm for decision tree regression</vt:lpstr>
      <vt:lpstr>Regularization</vt:lpstr>
      <vt:lpstr>PowerPoint Presentation</vt:lpstr>
      <vt:lpstr>Pros and cons of decision trees</vt:lpstr>
      <vt:lpstr>Sensitive to data rotation</vt:lpstr>
      <vt:lpstr>Sensitive to data rotation</vt:lpstr>
      <vt:lpstr>“Instable” output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475</cp:revision>
  <dcterms:created xsi:type="dcterms:W3CDTF">2019-01-03T08:10:46Z</dcterms:created>
  <dcterms:modified xsi:type="dcterms:W3CDTF">2020-12-14T03:02:04Z</dcterms:modified>
</cp:coreProperties>
</file>